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doc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56" r:id="rId2"/>
    <p:sldId id="296" r:id="rId3"/>
    <p:sldId id="315" r:id="rId4"/>
    <p:sldId id="286" r:id="rId5"/>
    <p:sldId id="302" r:id="rId6"/>
    <p:sldId id="308" r:id="rId7"/>
    <p:sldId id="309" r:id="rId8"/>
    <p:sldId id="316" r:id="rId9"/>
    <p:sldId id="310" r:id="rId10"/>
    <p:sldId id="303" r:id="rId11"/>
    <p:sldId id="304" r:id="rId12"/>
    <p:sldId id="299" r:id="rId13"/>
    <p:sldId id="285" r:id="rId14"/>
    <p:sldId id="300" r:id="rId15"/>
    <p:sldId id="297" r:id="rId16"/>
    <p:sldId id="317" r:id="rId17"/>
    <p:sldId id="318" r:id="rId18"/>
    <p:sldId id="29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1F1E"/>
    <a:srgbClr val="1A1708"/>
    <a:srgbClr val="800000"/>
    <a:srgbClr val="F6E7E6"/>
    <a:srgbClr val="352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0"/>
      <c:rotY val="5"/>
      <c:rAngAx val="0"/>
      <c:perspective val="0"/>
    </c:view3D>
    <c:floor>
      <c:thickness val="0"/>
      <c:spPr>
        <a:solidFill>
          <a:srgbClr val="800000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1609798775153"/>
          <c:y val="2.8658792650918641E-2"/>
          <c:w val="0.79863827329631265"/>
          <c:h val="0.8383951361898592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Упорядочение управленческой документации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7346139986942353E-3"/>
                  <c:y val="-1.932353624973716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2400" dirty="0" smtClean="0"/>
                      <a:t>1 753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36817217546641E-3"/>
                  <c:y val="-2.1255889874710616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2400" dirty="0" smtClean="0"/>
                      <a:t>7 870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010451652640853E-3"/>
                  <c:y val="-2.3188243499684152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2400" dirty="0" smtClean="0"/>
                      <a:t>7 947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673634435093733E-3"/>
                  <c:y val="-3.864707249947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336817217546641E-3"/>
                  <c:y val="-1.9323536249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21753</c:v>
                </c:pt>
                <c:pt idx="1">
                  <c:v>27870</c:v>
                </c:pt>
                <c:pt idx="2">
                  <c:v>27947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768896"/>
        <c:axId val="177768504"/>
        <c:axId val="205862936"/>
      </c:bar3DChart>
      <c:catAx>
        <c:axId val="177768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77768504"/>
        <c:crosses val="autoZero"/>
        <c:auto val="1"/>
        <c:lblAlgn val="ctr"/>
        <c:lblOffset val="100"/>
        <c:noMultiLvlLbl val="0"/>
      </c:catAx>
      <c:valAx>
        <c:axId val="177768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7768896"/>
        <c:crosses val="autoZero"/>
        <c:crossBetween val="between"/>
      </c:valAx>
      <c:serAx>
        <c:axId val="205862936"/>
        <c:scaling>
          <c:orientation val="minMax"/>
        </c:scaling>
        <c:delete val="1"/>
        <c:axPos val="b"/>
        <c:majorTickMark val="out"/>
        <c:minorTickMark val="none"/>
        <c:tickLblPos val="none"/>
        <c:crossAx val="177768504"/>
        <c:crosses val="autoZero"/>
      </c:serAx>
    </c:plotArea>
    <c:plotVisOnly val="1"/>
    <c:dispBlanksAs val="gap"/>
    <c:showDLblsOverMax val="0"/>
  </c:chart>
  <c:spPr>
    <a:solidFill>
      <a:prstClr val="white">
        <a:lumMod val="95000"/>
        <a:alpha val="0"/>
      </a:prst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0"/>
      <c:rotY val="5"/>
      <c:rAngAx val="0"/>
      <c:perspective val="0"/>
    </c:view3D>
    <c:floor>
      <c:thickness val="0"/>
      <c:spPr>
        <a:solidFill>
          <a:srgbClr val="F79646">
            <a:lumMod val="60000"/>
            <a:lumOff val="40000"/>
            <a:alpha val="94000"/>
          </a:srgb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1609798775153"/>
          <c:y val="2.8658792650918641E-2"/>
          <c:w val="0.79863827329631265"/>
          <c:h val="0.8383951361898598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Упорядочение управленческой документации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1290135608049062E-2"/>
                  <c:y val="-2.1704536932883389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2400" dirty="0" smtClean="0"/>
                      <a:t>4 875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36817217546641E-3"/>
                  <c:y val="-2.1255889874710606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2400" dirty="0" smtClean="0"/>
                      <a:t>3 471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010451652640853E-3"/>
                  <c:y val="-2.3188243499684152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2400" dirty="0" smtClean="0"/>
                      <a:t>3 523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673634435093737E-3"/>
                  <c:y val="-3.864707249947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336817217546641E-3"/>
                  <c:y val="-1.932353624973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14875</c:v>
                </c:pt>
                <c:pt idx="1">
                  <c:v>23471</c:v>
                </c:pt>
                <c:pt idx="2">
                  <c:v>23523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767720"/>
        <c:axId val="177767328"/>
        <c:axId val="205294944"/>
      </c:bar3DChart>
      <c:catAx>
        <c:axId val="177767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767328"/>
        <c:crosses val="autoZero"/>
        <c:auto val="1"/>
        <c:lblAlgn val="ctr"/>
        <c:lblOffset val="100"/>
        <c:noMultiLvlLbl val="0"/>
      </c:catAx>
      <c:valAx>
        <c:axId val="1777673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7767720"/>
        <c:crosses val="autoZero"/>
        <c:crossBetween val="between"/>
      </c:valAx>
      <c:serAx>
        <c:axId val="205294944"/>
        <c:scaling>
          <c:orientation val="minMax"/>
        </c:scaling>
        <c:delete val="1"/>
        <c:axPos val="b"/>
        <c:majorTickMark val="out"/>
        <c:minorTickMark val="none"/>
        <c:tickLblPos val="none"/>
        <c:crossAx val="177767328"/>
        <c:crosses val="autoZero"/>
      </c:serAx>
    </c:plotArea>
    <c:plotVisOnly val="1"/>
    <c:dispBlanksAs val="gap"/>
    <c:showDLblsOverMax val="0"/>
  </c:chart>
  <c:spPr>
    <a:solidFill>
      <a:prstClr val="white">
        <a:lumMod val="95000"/>
        <a:alpha val="0"/>
      </a:prst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0.05268</cdr:x>
      <cdr:y>0.1</cdr:y>
    </cdr:from>
    <cdr:to>
      <cdr:x>0.15268</cdr:x>
      <cdr:y>0.16977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81694" y="533400"/>
          <a:ext cx="914400" cy="372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/>
            <a:t>ед. хр.</a:t>
          </a:r>
          <a:endParaRPr lang="ru-R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0.05268</cdr:x>
      <cdr:y>0.1</cdr:y>
    </cdr:from>
    <cdr:to>
      <cdr:x>0.15268</cdr:x>
      <cdr:y>0.16977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81694" y="533400"/>
          <a:ext cx="914400" cy="372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/>
            <a:t>ед. хр.</a:t>
          </a:r>
          <a:endParaRPr lang="ru-RU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7CC48-516F-4FF8-B767-01C59FC394BB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F23E8-1EDB-43AA-B3F5-298833DEE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83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91B1-0884-4099-BF8A-91A4B928CF79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D1E4-2C59-4D9D-ACE0-EB07611E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91B1-0884-4099-BF8A-91A4B928CF79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D1E4-2C59-4D9D-ACE0-EB07611E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91B1-0884-4099-BF8A-91A4B928CF79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D1E4-2C59-4D9D-ACE0-EB07611E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91B1-0884-4099-BF8A-91A4B928CF79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D1E4-2C59-4D9D-ACE0-EB07611E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91B1-0884-4099-BF8A-91A4B928CF79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D1E4-2C59-4D9D-ACE0-EB07611E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91B1-0884-4099-BF8A-91A4B928CF79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D1E4-2C59-4D9D-ACE0-EB07611E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91B1-0884-4099-BF8A-91A4B928CF79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D1E4-2C59-4D9D-ACE0-EB07611E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91B1-0884-4099-BF8A-91A4B928CF79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D1E4-2C59-4D9D-ACE0-EB07611E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91B1-0884-4099-BF8A-91A4B928CF79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D1E4-2C59-4D9D-ACE0-EB07611E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91B1-0884-4099-BF8A-91A4B928CF79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D1E4-2C59-4D9D-ACE0-EB07611E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91B1-0884-4099-BF8A-91A4B928CF79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D1E4-2C59-4D9D-ACE0-EB07611E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691B1-0884-4099-BF8A-91A4B928CF79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CD1E4-2C59-4D9D-ACE0-EB07611E4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doc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tif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Анкушин\Рабочий стол\ckfqlf yf rjkktub. 14 vfz\фон 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711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-105826" y="1773971"/>
            <a:ext cx="93583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400"/>
              </a:lnSpc>
            </a:pPr>
            <a:r>
              <a:rPr lang="ru-RU" sz="4200" b="1" spc="-150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Актуальные </a:t>
            </a:r>
            <a:r>
              <a:rPr lang="ru-RU" sz="4200" b="1" spc="-150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проблемы </a:t>
            </a:r>
          </a:p>
          <a:p>
            <a:pPr algn="ctr">
              <a:lnSpc>
                <a:spcPts val="5400"/>
              </a:lnSpc>
            </a:pPr>
            <a:r>
              <a:rPr lang="ru-RU" sz="4200" b="1" spc="-150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комплектования  архивных </a:t>
            </a:r>
          </a:p>
          <a:p>
            <a:pPr algn="ctr">
              <a:lnSpc>
                <a:spcPts val="5400"/>
              </a:lnSpc>
            </a:pPr>
            <a:r>
              <a:rPr lang="ru-RU" sz="4200" b="1" spc="-150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учреждений  Ставропольского  края документами  Архивного  фонда Российской  Федерации</a:t>
            </a:r>
          </a:p>
          <a:p>
            <a:pPr algn="ctr">
              <a:lnSpc>
                <a:spcPts val="5400"/>
              </a:lnSpc>
            </a:pPr>
            <a:r>
              <a:rPr lang="ru-RU" sz="4200" b="1" spc="-150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и другими  архивными  документами</a:t>
            </a:r>
            <a:endParaRPr lang="ru-RU" sz="4200" b="1" spc="-150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C:\Users\Umtus\Desktop\45454545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-108520" y="-71462"/>
            <a:ext cx="9372600" cy="1196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1115616" y="-30386"/>
            <a:ext cx="7786688" cy="1227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54000" rIns="54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2500"/>
              </a:lnSpc>
              <a:defRPr/>
            </a:pPr>
            <a:r>
              <a:rPr lang="ru-RU" sz="3300" dirty="0" smtClean="0">
                <a:ln w="180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Ставропольского края </a:t>
            </a:r>
          </a:p>
          <a:p>
            <a:pPr algn="ctr">
              <a:lnSpc>
                <a:spcPts val="2500"/>
              </a:lnSpc>
              <a:defRPr/>
            </a:pPr>
            <a:r>
              <a:rPr lang="ru-RU" sz="3300" dirty="0" smtClean="0">
                <a:ln w="180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делам архивов</a:t>
            </a:r>
            <a:endParaRPr lang="en-US" sz="3300" dirty="0" smtClean="0">
              <a:ln w="18000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C:\Users\Umtus\Desktop\4545454yhhh.pn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611560" y="116632"/>
            <a:ext cx="832746" cy="9264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5736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C:\Users\Umtus\Desktop\45454545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08520" y="0"/>
            <a:ext cx="9372600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5" descr="C:\Users\Umtus\Desktop\4545454yhhh.pn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11560" y="228600"/>
            <a:ext cx="1036861" cy="1153583"/>
          </a:xfrm>
          <a:prstGeom prst="rect">
            <a:avLst/>
          </a:prstGeom>
          <a:noFill/>
        </p:spPr>
      </p:pic>
      <p:pic>
        <p:nvPicPr>
          <p:cNvPr id="22" name="Picture 2" descr="C:\Documents and Settings\Анкушин\Рабочий стол\ckfqlf yf rjkktub. 14 vfz\фон кни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32711" cy="6858000"/>
          </a:xfrm>
          <a:prstGeom prst="rect">
            <a:avLst/>
          </a:prstGeom>
          <a:noFill/>
        </p:spPr>
      </p:pic>
      <p:pic>
        <p:nvPicPr>
          <p:cNvPr id="23" name="Picture 4" descr="C:\Users\Umtus\Desktop\45454545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42908" y="-71462"/>
            <a:ext cx="9466866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5" descr="C:\Users\Umtus\Desktop\4545454yhhh.pn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63305" y="228600"/>
            <a:ext cx="1036861" cy="1153583"/>
          </a:xfrm>
          <a:prstGeom prst="rect">
            <a:avLst/>
          </a:prstGeom>
          <a:noFill/>
        </p:spPr>
      </p:pic>
      <p:sp>
        <p:nvSpPr>
          <p:cNvPr id="25" name="Rectangle 2"/>
          <p:cNvSpPr txBox="1">
            <a:spLocks/>
          </p:cNvSpPr>
          <p:nvPr/>
        </p:nvSpPr>
        <p:spPr bwMode="auto">
          <a:xfrm>
            <a:off x="1071538" y="142852"/>
            <a:ext cx="7786688" cy="1227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54000" rIns="54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2500"/>
              </a:lnSpc>
              <a:defRPr/>
            </a:pPr>
            <a:r>
              <a:rPr lang="ru-RU" sz="3300" spc="-150" dirty="0" smtClean="0">
                <a:ln w="180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управленческой документации</a:t>
            </a:r>
            <a:endParaRPr lang="en-US" sz="3300" spc="-150" dirty="0" smtClean="0">
              <a:ln w="18000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725408"/>
              </p:ext>
            </p:extLst>
          </p:nvPr>
        </p:nvGraphicFramePr>
        <p:xfrm>
          <a:off x="-214346" y="1428736"/>
          <a:ext cx="9715536" cy="575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5736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C:\Users\Umtus\Desktop\45454545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08520" y="0"/>
            <a:ext cx="9372600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5" descr="C:\Users\Umtus\Desktop\4545454yhhh.pn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11560" y="228600"/>
            <a:ext cx="1036861" cy="1153583"/>
          </a:xfrm>
          <a:prstGeom prst="rect">
            <a:avLst/>
          </a:prstGeom>
          <a:noFill/>
        </p:spPr>
      </p:pic>
      <p:pic>
        <p:nvPicPr>
          <p:cNvPr id="22" name="Picture 2" descr="C:\Documents and Settings\Анкушин\Рабочий стол\ckfqlf yf rjkktub. 14 vfz\фон кни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</p:spPr>
      </p:pic>
      <p:pic>
        <p:nvPicPr>
          <p:cNvPr id="1026" name="Picture 2" descr="H:\Безымянный.png"/>
          <p:cNvPicPr>
            <a:picLocks noChangeAspect="1" noChangeArrowheads="1"/>
          </p:cNvPicPr>
          <p:nvPr/>
        </p:nvPicPr>
        <p:blipFill rotWithShape="1">
          <a:blip r:embed="rId5" cstate="print"/>
          <a:srcRect l="1940" t="2931" r="3113" b="257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5736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C:\Users\Umtus\Desktop\45454545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08520" y="0"/>
            <a:ext cx="9372600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5" descr="C:\Users\Umtus\Desktop\4545454yhhh.pn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11560" y="228600"/>
            <a:ext cx="1036861" cy="1153583"/>
          </a:xfrm>
          <a:prstGeom prst="rect">
            <a:avLst/>
          </a:prstGeom>
          <a:noFill/>
        </p:spPr>
      </p:pic>
      <p:pic>
        <p:nvPicPr>
          <p:cNvPr id="22" name="Picture 2" descr="C:\Documents and Settings\Анкушин\Рабочий стол\ckfqlf yf rjkktub. 14 vfz\фон кни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</p:spPr>
      </p:pic>
      <p:pic>
        <p:nvPicPr>
          <p:cNvPr id="7171" name="Picture 3" descr="C:\Documents and Settings\Анкушин\Рабочий стол\для слайд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-27383"/>
            <a:ext cx="54006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Анкушин\Рабочий стол\ckfqlf yf rjkktub. 14 vfz\фон 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07" y="0"/>
            <a:ext cx="9132711" cy="68853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95736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Анкушин\Рабочий стол\ckfqlf yf rjkktub. 14 vfz\Грачевский.jpg"/>
          <p:cNvPicPr>
            <a:picLocks noChangeAspect="1" noChangeArrowheads="1"/>
          </p:cNvPicPr>
          <p:nvPr/>
        </p:nvPicPr>
        <p:blipFill>
          <a:blip r:embed="rId3" cstate="print"/>
          <a:srcRect l="6087" r="3166" b="2273"/>
          <a:stretch>
            <a:fillRect/>
          </a:stretch>
        </p:blipFill>
        <p:spPr bwMode="auto">
          <a:xfrm>
            <a:off x="-47694" y="3429000"/>
            <a:ext cx="465576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Анкушин\Рабочий стол\ckfqlf yf rjkktub. 14 vfz\Новосел.jpg"/>
          <p:cNvPicPr>
            <a:picLocks noChangeAspect="1" noChangeArrowheads="1"/>
          </p:cNvPicPr>
          <p:nvPr/>
        </p:nvPicPr>
        <p:blipFill>
          <a:blip r:embed="rId4" cstate="print"/>
          <a:srcRect l="8675" r="2992" b="2128"/>
          <a:stretch>
            <a:fillRect/>
          </a:stretch>
        </p:blipFill>
        <p:spPr bwMode="auto">
          <a:xfrm>
            <a:off x="4715289" y="-1"/>
            <a:ext cx="4465223" cy="328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Documents and Settings\Анкушин\Рабочий стол\Красная гвардия.jpg"/>
          <p:cNvPicPr>
            <a:picLocks noChangeAspect="1" noChangeArrowheads="1"/>
          </p:cNvPicPr>
          <p:nvPr/>
        </p:nvPicPr>
        <p:blipFill>
          <a:blip r:embed="rId5" cstate="print"/>
          <a:srcRect b="1639"/>
          <a:stretch>
            <a:fillRect/>
          </a:stretch>
        </p:blipFill>
        <p:spPr bwMode="auto">
          <a:xfrm>
            <a:off x="0" y="1"/>
            <a:ext cx="4607496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" t="642" r="492"/>
          <a:stretch/>
        </p:blipFill>
        <p:spPr>
          <a:xfrm>
            <a:off x="4716014" y="3428999"/>
            <a:ext cx="4427985" cy="3456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5736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C:\Users\Umtus\Desktop\45454545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08520" y="0"/>
            <a:ext cx="9372600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5" descr="C:\Users\Umtus\Desktop\4545454yhhh.pn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11560" y="228600"/>
            <a:ext cx="1036861" cy="1153583"/>
          </a:xfrm>
          <a:prstGeom prst="rect">
            <a:avLst/>
          </a:prstGeom>
          <a:noFill/>
        </p:spPr>
      </p:pic>
      <p:pic>
        <p:nvPicPr>
          <p:cNvPr id="22" name="Picture 2" descr="C:\Documents and Settings\Анкушин\Рабочий стол\ckfqlf yf rjkktub. 14 vfz\фон кни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32711" cy="6858000"/>
          </a:xfrm>
          <a:prstGeom prst="rect">
            <a:avLst/>
          </a:prstGeom>
          <a:noFill/>
        </p:spPr>
      </p:pic>
      <p:pic>
        <p:nvPicPr>
          <p:cNvPr id="7" name="Picture 2" descr="C:\Documents and Settings\Анкушин\Рабочий стол\st1.jpg"/>
          <p:cNvPicPr>
            <a:picLocks noChangeAspect="1" noChangeArrowheads="1"/>
          </p:cNvPicPr>
          <p:nvPr/>
        </p:nvPicPr>
        <p:blipFill rotWithShape="1">
          <a:blip r:embed="rId5" cstate="print"/>
          <a:srcRect r="1963"/>
          <a:stretch/>
        </p:blipFill>
        <p:spPr bwMode="auto"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5736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C:\Users\Umtus\Desktop\45454545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08520" y="0"/>
            <a:ext cx="9372600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5" descr="C:\Users\Umtus\Desktop\4545454yhhh.pn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11560" y="228600"/>
            <a:ext cx="1036861" cy="1153583"/>
          </a:xfrm>
          <a:prstGeom prst="rect">
            <a:avLst/>
          </a:prstGeom>
          <a:noFill/>
        </p:spPr>
      </p:pic>
      <p:pic>
        <p:nvPicPr>
          <p:cNvPr id="22" name="Picture 2" descr="C:\Documents and Settings\Анкушин\Рабочий стол\ckfqlf yf rjkktub. 14 vfz\фон кни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32711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"/>
          <a:stretch/>
        </p:blipFill>
        <p:spPr>
          <a:xfrm>
            <a:off x="35496" y="-100128"/>
            <a:ext cx="9115688" cy="6893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92100" dist="139700" dir="2700000" algn="tl" rotWithShape="0">
              <a:srgbClr val="000000">
                <a:alpha val="6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нкушин\Рабочий стол\ckfqlf yf rjkktub. 14 vfz\фон кни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Umtus\Desktop\45454545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-107950" y="-71438"/>
            <a:ext cx="9372600" cy="1524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2195513" y="328453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928688" y="114300"/>
            <a:ext cx="7786687" cy="1227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54000" rIns="54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spc="100" dirty="0" smtClean="0">
                <a:ln w="18000">
                  <a:noFill/>
                  <a:prstDash val="solid"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Актуальные проблемы</a:t>
            </a:r>
            <a:endParaRPr lang="en-US" sz="4000" spc="100" dirty="0" smtClean="0">
              <a:ln w="18000">
                <a:noFill/>
                <a:prstDash val="solid"/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5" descr="C:\Users\Umtus\Desktop\4545454yhhh.png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4788"/>
            <a:ext cx="95726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7950" y="3860800"/>
            <a:ext cx="8928100" cy="720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950" y="1773238"/>
            <a:ext cx="8928100" cy="16446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совершенствование нормативной правовой базы работы государственных архивов субъектов РФ с федеральными организациями</a:t>
            </a:r>
          </a:p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950" y="5013325"/>
            <a:ext cx="8928100" cy="1323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rgbClr val="561F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561F1E"/>
                </a:solidFill>
                <a:latin typeface="Times New Roman" pitchFamily="18" charset="0"/>
                <a:cs typeface="Times New Roman" pitchFamily="18" charset="0"/>
              </a:rPr>
              <a:t>Отсутствуют единые для РФ </a:t>
            </a:r>
          </a:p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561F1E"/>
                </a:solidFill>
                <a:latin typeface="Times New Roman" pitchFamily="18" charset="0"/>
                <a:cs typeface="Times New Roman" pitchFamily="18" charset="0"/>
              </a:rPr>
              <a:t>правила работы с электронными документами </a:t>
            </a:r>
          </a:p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solidFill>
                <a:srgbClr val="561F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34925" y="3933825"/>
            <a:ext cx="92170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000" b="1">
                <a:solidFill>
                  <a:srgbClr val="561F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правила работы архивов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82485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8"/>
          <p:cNvSpPr txBox="1">
            <a:spLocks noChangeArrowheads="1"/>
          </p:cNvSpPr>
          <p:nvPr/>
        </p:nvSpPr>
        <p:spPr bwMode="auto">
          <a:xfrm>
            <a:off x="2195513" y="328453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483" name="Picture 2" descr="C:\Documents and Settings\Анкушин\Рабочий стол\ckfqlf yf rjkktub. 14 vfz\фон кни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41275"/>
            <a:ext cx="9132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675" y="-26988"/>
            <a:ext cx="4541839" cy="3384551"/>
          </a:xfrm>
          <a:prstGeom prst="rect">
            <a:avLst/>
          </a:prstGeom>
          <a:effectLst>
            <a:outerShdw blurRad="292100" dist="139700" dir="2700000" algn="tr" rotWithShape="0">
              <a:prstClr val="black">
                <a:alpha val="65000"/>
              </a:prstClr>
            </a:outerShdw>
          </a:effectLst>
        </p:spPr>
      </p:pic>
      <p:pic>
        <p:nvPicPr>
          <p:cNvPr id="7" name="Picture 2" descr="C:\Documents and Settings\Анкушин\Рабочий стол\002\ЭПК 15.05.2014\снимок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-26988"/>
            <a:ext cx="4608513" cy="3384551"/>
          </a:xfrm>
          <a:prstGeom prst="rect">
            <a:avLst/>
          </a:prstGeom>
          <a:noFill/>
          <a:effectLst>
            <a:outerShdw blurRad="292100" dist="139700" dir="2700000" algn="tr" rotWithShape="0">
              <a:prstClr val="black">
                <a:alpha val="65000"/>
              </a:prstClr>
            </a:outerShdw>
          </a:effectLst>
        </p:spPr>
      </p:pic>
      <p:pic>
        <p:nvPicPr>
          <p:cNvPr id="8" name="Picture 2" descr="C:\Documents and Settings\Анкушин\Рабочий стол\01.jpg"/>
          <p:cNvPicPr>
            <a:picLocks noChangeAspect="1" noChangeArrowheads="1"/>
          </p:cNvPicPr>
          <p:nvPr/>
        </p:nvPicPr>
        <p:blipFill rotWithShape="1">
          <a:blip r:embed="rId5"/>
          <a:srcRect l="12354" r="508"/>
          <a:stretch/>
        </p:blipFill>
        <p:spPr bwMode="auto">
          <a:xfrm>
            <a:off x="-36513" y="3422650"/>
            <a:ext cx="4608513" cy="3475038"/>
          </a:xfrm>
          <a:prstGeom prst="rect">
            <a:avLst/>
          </a:prstGeom>
          <a:noFill/>
          <a:effectLst>
            <a:outerShdw blurRad="292100" dist="139700" dir="2700000" algn="l" rotWithShape="0">
              <a:prstClr val="black">
                <a:alpha val="65000"/>
              </a:prstClr>
            </a:outerShdw>
          </a:effectLst>
        </p:spPr>
      </p:pic>
      <p:pic>
        <p:nvPicPr>
          <p:cNvPr id="20487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38019" r="36314" b="26656"/>
          <a:stretch>
            <a:fillRect/>
          </a:stretch>
        </p:blipFill>
        <p:spPr bwMode="auto">
          <a:xfrm>
            <a:off x="4638675" y="3422650"/>
            <a:ext cx="4595813" cy="34766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989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5736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5" name="Picture 2" descr="C:\Documents and Settings\Анкушин\Рабочий стол\ckfqlf yf rjkktub. 14 vfz\фон 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07" y="-27384"/>
            <a:ext cx="9132711" cy="6858000"/>
          </a:xfrm>
          <a:prstGeom prst="rect">
            <a:avLst/>
          </a:prstGeom>
          <a:noFill/>
        </p:spPr>
      </p:pic>
      <p:pic>
        <p:nvPicPr>
          <p:cNvPr id="16" name="Picture 4" descr="C:\Users\Umtus\Desktop\45454545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-85692" y="2587728"/>
            <a:ext cx="9372600" cy="1412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28054" y="2996952"/>
            <a:ext cx="80159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spc="-1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Ставропольского края по делам архивов</a:t>
            </a:r>
            <a:endParaRPr lang="ru-RU" sz="3000" b="1" spc="-15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5736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C:\Users\Umtus\Desktop\45454545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08520" y="0"/>
            <a:ext cx="9372600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5" descr="C:\Users\Umtus\Desktop\4545454yhhh.pn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11560" y="228600"/>
            <a:ext cx="1036861" cy="1153583"/>
          </a:xfrm>
          <a:prstGeom prst="rect">
            <a:avLst/>
          </a:prstGeom>
          <a:noFill/>
        </p:spPr>
      </p:pic>
      <p:pic>
        <p:nvPicPr>
          <p:cNvPr id="22" name="Picture 2" descr="C:\Documents and Settings\Анкушин\Рабочий стол\ckfqlf yf rjkktub. 14 vfz\фон кни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32711" cy="6858000"/>
          </a:xfrm>
          <a:prstGeom prst="rect">
            <a:avLst/>
          </a:prstGeom>
          <a:noFill/>
        </p:spPr>
      </p:pic>
      <p:pic>
        <p:nvPicPr>
          <p:cNvPr id="1030" name="Picture 6" descr="G:\ФОТОГРАФИИ\КОЛЛЕГИИ\коллегия 13.11.13\upravdela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8" y="68965"/>
            <a:ext cx="4499992" cy="2999995"/>
          </a:xfrm>
          <a:prstGeom prst="rect">
            <a:avLst/>
          </a:prstGeom>
          <a:noFill/>
        </p:spPr>
      </p:pic>
      <p:pic>
        <p:nvPicPr>
          <p:cNvPr id="1031" name="Picture 7" descr="G:\ФОТОГРАФИИ\КОЛЛЕГИИ\коллегия 13.11.13\Marchenko.jpg"/>
          <p:cNvPicPr>
            <a:picLocks noChangeAspect="1" noChangeArrowheads="1"/>
          </p:cNvPicPr>
          <p:nvPr/>
        </p:nvPicPr>
        <p:blipFill rotWithShape="1">
          <a:blip r:embed="rId6" cstate="print"/>
          <a:srcRect t="3043" r="7416" b="3490"/>
          <a:stretch/>
        </p:blipFill>
        <p:spPr bwMode="auto">
          <a:xfrm>
            <a:off x="-11291" y="3343651"/>
            <a:ext cx="4799315" cy="3541733"/>
          </a:xfrm>
          <a:prstGeom prst="rect">
            <a:avLst/>
          </a:prstGeom>
          <a:noFill/>
        </p:spPr>
      </p:pic>
      <p:pic>
        <p:nvPicPr>
          <p:cNvPr id="1032" name="Picture 8" descr="G:\ФОТОГРАФИИ\КОЛЛЕГИИ\25.09.2013\rukovoditeli_municipalnih_arhivov.jpg"/>
          <p:cNvPicPr>
            <a:picLocks noChangeAspect="1" noChangeArrowheads="1"/>
          </p:cNvPicPr>
          <p:nvPr/>
        </p:nvPicPr>
        <p:blipFill rotWithShape="1">
          <a:blip r:embed="rId7" cstate="print"/>
          <a:srcRect l="16353" t="13341" b="1"/>
          <a:stretch/>
        </p:blipFill>
        <p:spPr bwMode="auto">
          <a:xfrm>
            <a:off x="4860032" y="0"/>
            <a:ext cx="4283968" cy="3284984"/>
          </a:xfrm>
          <a:prstGeom prst="rect">
            <a:avLst/>
          </a:prstGeom>
          <a:noFill/>
        </p:spPr>
      </p:pic>
      <p:pic>
        <p:nvPicPr>
          <p:cNvPr id="15" name="Picture 2" descr="G:\ФОТОГРАФИИ\совещание-семинар\IMG_3322.jpg"/>
          <p:cNvPicPr>
            <a:picLocks noChangeAspect="1" noChangeArrowheads="1"/>
          </p:cNvPicPr>
          <p:nvPr/>
        </p:nvPicPr>
        <p:blipFill rotWithShape="1">
          <a:blip r:embed="rId8" cstate="print"/>
          <a:srcRect l="1697" t="5742"/>
          <a:stretch/>
        </p:blipFill>
        <p:spPr bwMode="auto">
          <a:xfrm>
            <a:off x="-36513" y="0"/>
            <a:ext cx="4824537" cy="328498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16538" r="33986" b="7863"/>
          <a:stretch/>
        </p:blipFill>
        <p:spPr>
          <a:xfrm>
            <a:off x="4860032" y="3356992"/>
            <a:ext cx="4297324" cy="36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5736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C:\Users\Umtus\Desktop\45454545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08520" y="0"/>
            <a:ext cx="9372600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5" descr="C:\Users\Umtus\Desktop\4545454yhhh.pn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11560" y="228600"/>
            <a:ext cx="1036861" cy="1153583"/>
          </a:xfrm>
          <a:prstGeom prst="rect">
            <a:avLst/>
          </a:prstGeom>
          <a:noFill/>
        </p:spPr>
      </p:pic>
      <p:pic>
        <p:nvPicPr>
          <p:cNvPr id="22" name="Picture 2" descr="C:\Documents and Settings\Анкушин\Рабочий стол\ckfqlf yf rjkktub. 14 vfz\фон кни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32711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t="20255"/>
          <a:stretch/>
        </p:blipFill>
        <p:spPr>
          <a:xfrm>
            <a:off x="4139952" y="3645024"/>
            <a:ext cx="4931631" cy="3136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E:\фото для НМС\ипатово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4624"/>
            <a:ext cx="491058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Users\Ольга\Desktop\Для нового клипа\54 16.JPG"/>
          <p:cNvPicPr>
            <a:picLocks noChangeAspect="1" noChangeArrowheads="1"/>
          </p:cNvPicPr>
          <p:nvPr/>
        </p:nvPicPr>
        <p:blipFill>
          <a:blip r:embed="rId7" cstate="print"/>
          <a:srcRect b="4123"/>
          <a:stretch>
            <a:fillRect/>
          </a:stretch>
        </p:blipFill>
        <p:spPr bwMode="auto">
          <a:xfrm>
            <a:off x="3777" y="0"/>
            <a:ext cx="4004805" cy="686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510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5736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C:\Users\Umtus\Desktop\45454545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08520" y="0"/>
            <a:ext cx="9372600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5" descr="C:\Users\Umtus\Desktop\4545454yhhh.pn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11560" y="228600"/>
            <a:ext cx="1036861" cy="1153583"/>
          </a:xfrm>
          <a:prstGeom prst="rect">
            <a:avLst/>
          </a:prstGeom>
          <a:noFill/>
        </p:spPr>
      </p:pic>
      <p:pic>
        <p:nvPicPr>
          <p:cNvPr id="22" name="Picture 2" descr="C:\Documents and Settings\Анкушин\Рабочий стол\ckfqlf yf rjkktub. 14 vfz\фон кни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32711" cy="6858000"/>
          </a:xfrm>
          <a:prstGeom prst="rect">
            <a:avLst/>
          </a:prstGeom>
          <a:noFill/>
        </p:spPr>
      </p:pic>
      <p:pic>
        <p:nvPicPr>
          <p:cNvPr id="23" name="Picture 4" descr="C:\Users\Umtus\Desktop\45454545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08520" y="-71462"/>
            <a:ext cx="9372600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5" descr="C:\Users\Umtus\Desktop\4545454yhhh.pn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42910" y="203715"/>
            <a:ext cx="1036861" cy="1153583"/>
          </a:xfrm>
          <a:prstGeom prst="rect">
            <a:avLst/>
          </a:prstGeom>
          <a:noFill/>
        </p:spPr>
      </p:pic>
      <p:sp>
        <p:nvSpPr>
          <p:cNvPr id="25" name="Rectangle 2"/>
          <p:cNvSpPr txBox="1">
            <a:spLocks/>
          </p:cNvSpPr>
          <p:nvPr/>
        </p:nvSpPr>
        <p:spPr bwMode="auto">
          <a:xfrm>
            <a:off x="1263080" y="130160"/>
            <a:ext cx="7786688" cy="1227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54000" rIns="54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2500"/>
              </a:lnSpc>
              <a:defRPr/>
            </a:pPr>
            <a:r>
              <a:rPr lang="ru-RU" sz="3300" spc="100" dirty="0" smtClean="0">
                <a:ln w="180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Упорядочение управленческой </a:t>
            </a:r>
          </a:p>
          <a:p>
            <a:pPr algn="ctr">
              <a:lnSpc>
                <a:spcPts val="2500"/>
              </a:lnSpc>
              <a:defRPr/>
            </a:pPr>
            <a:r>
              <a:rPr lang="ru-RU" sz="3300" spc="100" dirty="0" smtClean="0">
                <a:ln w="1800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документации</a:t>
            </a:r>
            <a:endParaRPr lang="en-US" sz="3300" spc="100" dirty="0" smtClean="0">
              <a:ln w="18000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725408"/>
              </p:ext>
            </p:extLst>
          </p:nvPr>
        </p:nvGraphicFramePr>
        <p:xfrm>
          <a:off x="-142908" y="1428736"/>
          <a:ext cx="9715536" cy="582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5736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C:\Users\Umtus\Desktop\45454545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08520" y="0"/>
            <a:ext cx="9372600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5" descr="C:\Users\Umtus\Desktop\4545454yhhh.pn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11560" y="228600"/>
            <a:ext cx="1036861" cy="1153583"/>
          </a:xfrm>
          <a:prstGeom prst="rect">
            <a:avLst/>
          </a:prstGeom>
          <a:noFill/>
        </p:spPr>
      </p:pic>
      <p:pic>
        <p:nvPicPr>
          <p:cNvPr id="22" name="Picture 2" descr="C:\Documents and Settings\Анкушин\Рабочий стол\ckfqlf yf rjkktub. 14 vfz\фон кни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32711" cy="6858000"/>
          </a:xfrm>
          <a:prstGeom prst="rect">
            <a:avLst/>
          </a:prstGeom>
          <a:noFill/>
        </p:spPr>
      </p:pic>
      <p:pic>
        <p:nvPicPr>
          <p:cNvPr id="10" name="Picture 12" descr="DSC_9169"/>
          <p:cNvPicPr>
            <a:picLocks noChangeAspect="1" noChangeArrowheads="1"/>
          </p:cNvPicPr>
          <p:nvPr/>
        </p:nvPicPr>
        <p:blipFill rotWithShape="1">
          <a:blip r:embed="rId5" cstate="print"/>
          <a:srcRect t="18112" r="36074" b="8527"/>
          <a:stretch/>
        </p:blipFill>
        <p:spPr bwMode="auto">
          <a:xfrm>
            <a:off x="-1" y="-747464"/>
            <a:ext cx="9132711" cy="7605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5736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C:\Users\Umtus\Desktop\45454545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08520" y="0"/>
            <a:ext cx="9372600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5" descr="C:\Users\Umtus\Desktop\4545454yhhh.pn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11560" y="228600"/>
            <a:ext cx="1036861" cy="1153583"/>
          </a:xfrm>
          <a:prstGeom prst="rect">
            <a:avLst/>
          </a:prstGeom>
          <a:noFill/>
        </p:spPr>
      </p:pic>
      <p:pic>
        <p:nvPicPr>
          <p:cNvPr id="22" name="Picture 2" descr="C:\Documents and Settings\Анкушин\Рабочий стол\ckfqlf yf rjkktub. 14 vfz\фон кни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32711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2"/>
          <a:stretch/>
        </p:blipFill>
        <p:spPr>
          <a:xfrm>
            <a:off x="4680520" y="53991"/>
            <a:ext cx="4410914" cy="5650276"/>
          </a:xfrm>
          <a:prstGeom prst="rect">
            <a:avLst/>
          </a:prstGeom>
          <a:effectLst>
            <a:outerShdw blurRad="63500" sx="102000" sy="102000" algn="ct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3" b="4256"/>
          <a:stretch/>
        </p:blipFill>
        <p:spPr>
          <a:xfrm>
            <a:off x="29955" y="29094"/>
            <a:ext cx="4542045" cy="5650276"/>
          </a:xfrm>
          <a:prstGeom prst="rect">
            <a:avLst/>
          </a:prstGeom>
          <a:effectLst>
            <a:outerShdw blurRad="63500" sx="102000" sy="102000" algn="ct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15" y="2160240"/>
            <a:ext cx="9166826" cy="5085184"/>
          </a:xfrm>
          <a:prstGeom prst="rect">
            <a:avLst/>
          </a:prstGeom>
          <a:effectLst>
            <a:outerShdw blurRad="63500" sx="102000" sy="102000" algn="ct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554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5736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C:\Users\Umtus\Desktop\45454545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08520" y="0"/>
            <a:ext cx="9372600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5" descr="C:\Users\Umtus\Desktop\4545454yhhh.pn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11560" y="228600"/>
            <a:ext cx="1036861" cy="1153583"/>
          </a:xfrm>
          <a:prstGeom prst="rect">
            <a:avLst/>
          </a:prstGeom>
          <a:noFill/>
        </p:spPr>
      </p:pic>
      <p:pic>
        <p:nvPicPr>
          <p:cNvPr id="22" name="Picture 2" descr="C:\Documents and Settings\Анкушин\Рабочий стол\ckfqlf yf rjkktub. 14 vfz\фон кни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32711" cy="6858000"/>
          </a:xfrm>
          <a:prstGeom prst="rect">
            <a:avLst/>
          </a:prstGeom>
          <a:noFill/>
        </p:spPr>
      </p:pic>
      <p:pic>
        <p:nvPicPr>
          <p:cNvPr id="17" name="Picture 8" descr="D:\фото\АРХИВ участие в мероприятиях\фото Муниципальная учеба 2013\IMG_10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8"/>
          <a:stretch/>
        </p:blipFill>
        <p:spPr bwMode="auto">
          <a:xfrm>
            <a:off x="4355976" y="0"/>
            <a:ext cx="4824537" cy="328498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sx="98000" sy="98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D:\фото\АРХИВ участие в мероприятиях\фото учеба загс архив 2010\IMG_656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1"/>
          <a:stretch/>
        </p:blipFill>
        <p:spPr bwMode="auto">
          <a:xfrm>
            <a:off x="4355976" y="3429000"/>
            <a:ext cx="4824535" cy="3429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sx="98000" sy="98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Анкушин\Рабочий стол\Пятигорск фото хранилищ\7.JPG"/>
          <p:cNvPicPr>
            <a:picLocks noChangeAspect="1" noChangeArrowheads="1"/>
          </p:cNvPicPr>
          <p:nvPr/>
        </p:nvPicPr>
        <p:blipFill rotWithShape="1">
          <a:blip r:embed="rId7" cstate="print"/>
          <a:srcRect l="21288" r="11363"/>
          <a:stretch/>
        </p:blipFill>
        <p:spPr bwMode="auto">
          <a:xfrm>
            <a:off x="-36512" y="0"/>
            <a:ext cx="4270579" cy="6882084"/>
          </a:xfrm>
          <a:prstGeom prst="rect">
            <a:avLst/>
          </a:prstGeom>
          <a:noFill/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50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5736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C:\Users\Umtus\Desktop\45454545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08520" y="0"/>
            <a:ext cx="9372600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5" descr="C:\Users\Umtus\Desktop\4545454yhhh.pn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11560" y="228600"/>
            <a:ext cx="1036861" cy="1153583"/>
          </a:xfrm>
          <a:prstGeom prst="rect">
            <a:avLst/>
          </a:prstGeom>
          <a:noFill/>
        </p:spPr>
      </p:pic>
      <p:pic>
        <p:nvPicPr>
          <p:cNvPr id="22" name="Picture 2" descr="C:\Documents and Settings\Анкушин\Рабочий стол\ckfqlf yf rjkktub. 14 vfz\фон кни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32711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65"/>
          <a:stretch/>
        </p:blipFill>
        <p:spPr>
          <a:xfrm>
            <a:off x="968920" y="-99391"/>
            <a:ext cx="7217720" cy="6957391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72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5736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C:\Users\Umtus\Desktop\45454545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08520" y="0"/>
            <a:ext cx="9372600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5" descr="C:\Users\Umtus\Desktop\4545454yhhh.pn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11560" y="228600"/>
            <a:ext cx="1036861" cy="1153583"/>
          </a:xfrm>
          <a:prstGeom prst="rect">
            <a:avLst/>
          </a:prstGeom>
          <a:noFill/>
        </p:spPr>
      </p:pic>
      <p:pic>
        <p:nvPicPr>
          <p:cNvPr id="22" name="Picture 2" descr="C:\Documents and Settings\Анкушин\Рабочий стол\ckfqlf yf rjkktub. 14 vfz\фон кни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32711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r="3408"/>
          <a:stretch/>
        </p:blipFill>
        <p:spPr>
          <a:xfrm>
            <a:off x="107505" y="116632"/>
            <a:ext cx="8928991" cy="6624736"/>
          </a:xfrm>
          <a:prstGeom prst="rect">
            <a:avLst/>
          </a:prstGeom>
          <a:effectLst>
            <a:outerShdw blurRad="292100" dist="139700" dir="2700000" rotWithShape="0">
              <a:schemeClr val="tx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20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1993</TotalTime>
  <Words>84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Constantia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комитет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Анкушин</dc:creator>
  <cp:lastModifiedBy>Users</cp:lastModifiedBy>
  <cp:revision>329</cp:revision>
  <dcterms:created xsi:type="dcterms:W3CDTF">2014-05-05T13:15:04Z</dcterms:created>
  <dcterms:modified xsi:type="dcterms:W3CDTF">2014-06-11T08:32:40Z</dcterms:modified>
</cp:coreProperties>
</file>