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7" r:id="rId3"/>
    <p:sldId id="271" r:id="rId4"/>
    <p:sldId id="268" r:id="rId5"/>
    <p:sldId id="272" r:id="rId6"/>
    <p:sldId id="270" r:id="rId7"/>
    <p:sldId id="269" r:id="rId8"/>
    <p:sldId id="273" r:id="rId9"/>
    <p:sldId id="274" r:id="rId10"/>
    <p:sldId id="266" r:id="rId11"/>
  </p:sldIdLst>
  <p:sldSz cx="10080625" cy="7559675"/>
  <p:notesSz cx="6797675" cy="9926638"/>
  <p:defaultTextStyle>
    <a:defPPr>
      <a:defRPr lang="ru-RU"/>
    </a:defPPr>
    <a:lvl1pPr marL="0" algn="l" defTabSz="9140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10" algn="l" defTabSz="9140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21" algn="l" defTabSz="9140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031" algn="l" defTabSz="9140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041" algn="l" defTabSz="9140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052" algn="l" defTabSz="9140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063" algn="l" defTabSz="9140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073" algn="l" defTabSz="9140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083" algn="l" defTabSz="9140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051" y="58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9994" cy="496006"/>
          </a:xfrm>
          <a:prstGeom prst="rect">
            <a:avLst/>
          </a:prstGeom>
          <a:noFill/>
          <a:ln>
            <a:noFill/>
          </a:ln>
        </p:spPr>
        <p:txBody>
          <a:bodyPr wrap="none" lIns="82467" tIns="41234" rIns="82467" bIns="41234" anchorCtr="0" compatLnSpc="1"/>
          <a:lstStyle/>
          <a:p>
            <a:pPr hangingPunct="0">
              <a:lnSpc>
                <a:spcPct val="93000"/>
              </a:lnSpc>
              <a:tabLst>
                <a:tab pos="0" algn="l"/>
                <a:tab pos="411344" algn="l"/>
                <a:tab pos="823020" algn="l"/>
                <a:tab pos="1234696" algn="l"/>
                <a:tab pos="1646371" algn="l"/>
                <a:tab pos="2058046" algn="l"/>
                <a:tab pos="2469722" algn="l"/>
                <a:tab pos="2881397" algn="l"/>
                <a:tab pos="3293072" algn="l"/>
                <a:tab pos="3704747" algn="l"/>
                <a:tab pos="4116423" algn="l"/>
                <a:tab pos="4528097" algn="l"/>
                <a:tab pos="4939773" algn="l"/>
                <a:tab pos="5351449" algn="l"/>
                <a:tab pos="5763124" algn="l"/>
                <a:tab pos="6174799" algn="l"/>
                <a:tab pos="6586474" algn="l"/>
                <a:tab pos="6998150" algn="l"/>
                <a:tab pos="7409824" algn="l"/>
                <a:tab pos="7821500" algn="l"/>
                <a:tab pos="8233175" algn="l"/>
              </a:tabLst>
              <a:defRPr sz="1400"/>
            </a:pPr>
            <a:endParaRPr lang="ru-RU" sz="1300">
              <a:solidFill>
                <a:srgbClr val="FFFFFF"/>
              </a:solidFill>
              <a:latin typeface="Arial" pitchFamily="2"/>
              <a:ea typeface="Arial Unicode MS" pitchFamily="2"/>
              <a:cs typeface="Arial Unicode MS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3847649" y="0"/>
            <a:ext cx="2949994" cy="496006"/>
          </a:xfrm>
          <a:prstGeom prst="rect">
            <a:avLst/>
          </a:prstGeom>
          <a:noFill/>
          <a:ln>
            <a:noFill/>
          </a:ln>
        </p:spPr>
        <p:txBody>
          <a:bodyPr wrap="none" lIns="82467" tIns="41234" rIns="82467" bIns="41234" anchorCtr="0" compatLnSpc="1"/>
          <a:lstStyle/>
          <a:p>
            <a:pPr algn="r" hangingPunct="0">
              <a:lnSpc>
                <a:spcPct val="93000"/>
              </a:lnSpc>
              <a:tabLst>
                <a:tab pos="0" algn="l"/>
                <a:tab pos="411344" algn="l"/>
                <a:tab pos="823020" algn="l"/>
                <a:tab pos="1234696" algn="l"/>
                <a:tab pos="1646371" algn="l"/>
                <a:tab pos="2058046" algn="l"/>
                <a:tab pos="2469722" algn="l"/>
                <a:tab pos="2881397" algn="l"/>
                <a:tab pos="3293072" algn="l"/>
                <a:tab pos="3704747" algn="l"/>
                <a:tab pos="4116423" algn="l"/>
                <a:tab pos="4528097" algn="l"/>
                <a:tab pos="4939773" algn="l"/>
                <a:tab pos="5351449" algn="l"/>
                <a:tab pos="5763124" algn="l"/>
                <a:tab pos="6174799" algn="l"/>
                <a:tab pos="6586474" algn="l"/>
                <a:tab pos="6998150" algn="l"/>
                <a:tab pos="7409824" algn="l"/>
                <a:tab pos="7821500" algn="l"/>
                <a:tab pos="8233175" algn="l"/>
              </a:tabLst>
              <a:defRPr sz="1400"/>
            </a:pPr>
            <a:endParaRPr lang="ru-RU" sz="1300">
              <a:solidFill>
                <a:srgbClr val="FFFFFF"/>
              </a:solidFill>
              <a:latin typeface="Arial" pitchFamily="2"/>
              <a:ea typeface="Arial Unicode MS" pitchFamily="2"/>
              <a:cs typeface="Arial Unicode MS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9430471"/>
            <a:ext cx="2949994" cy="496006"/>
          </a:xfrm>
          <a:prstGeom prst="rect">
            <a:avLst/>
          </a:prstGeom>
          <a:noFill/>
          <a:ln>
            <a:noFill/>
          </a:ln>
        </p:spPr>
        <p:txBody>
          <a:bodyPr wrap="none" lIns="82467" tIns="41234" rIns="82467" bIns="41234" anchor="b" anchorCtr="0" compatLnSpc="1"/>
          <a:lstStyle/>
          <a:p>
            <a:pPr hangingPunct="0">
              <a:lnSpc>
                <a:spcPct val="93000"/>
              </a:lnSpc>
              <a:tabLst>
                <a:tab pos="0" algn="l"/>
                <a:tab pos="411344" algn="l"/>
                <a:tab pos="823020" algn="l"/>
                <a:tab pos="1234696" algn="l"/>
                <a:tab pos="1646371" algn="l"/>
                <a:tab pos="2058046" algn="l"/>
                <a:tab pos="2469722" algn="l"/>
                <a:tab pos="2881397" algn="l"/>
                <a:tab pos="3293072" algn="l"/>
                <a:tab pos="3704747" algn="l"/>
                <a:tab pos="4116423" algn="l"/>
                <a:tab pos="4528097" algn="l"/>
                <a:tab pos="4939773" algn="l"/>
                <a:tab pos="5351449" algn="l"/>
                <a:tab pos="5763124" algn="l"/>
                <a:tab pos="6174799" algn="l"/>
                <a:tab pos="6586474" algn="l"/>
                <a:tab pos="6998150" algn="l"/>
                <a:tab pos="7409824" algn="l"/>
                <a:tab pos="7821500" algn="l"/>
                <a:tab pos="8233175" algn="l"/>
              </a:tabLst>
              <a:defRPr sz="1400"/>
            </a:pPr>
            <a:endParaRPr lang="ru-RU" sz="1300">
              <a:solidFill>
                <a:srgbClr val="FFFFFF"/>
              </a:solidFill>
              <a:latin typeface="Arial" pitchFamily="2"/>
              <a:ea typeface="Arial Unicode MS" pitchFamily="2"/>
              <a:cs typeface="Arial Unicode MS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3847649" y="9430471"/>
            <a:ext cx="2949994" cy="496006"/>
          </a:xfrm>
          <a:prstGeom prst="rect">
            <a:avLst/>
          </a:prstGeom>
          <a:noFill/>
          <a:ln>
            <a:noFill/>
          </a:ln>
        </p:spPr>
        <p:txBody>
          <a:bodyPr wrap="none" lIns="82467" tIns="41234" rIns="82467" bIns="41234" anchor="b" anchorCtr="0" compatLnSpc="1"/>
          <a:lstStyle/>
          <a:p>
            <a:pPr algn="r" hangingPunct="0">
              <a:lnSpc>
                <a:spcPct val="93000"/>
              </a:lnSpc>
              <a:tabLst>
                <a:tab pos="0" algn="l"/>
                <a:tab pos="411344" algn="l"/>
                <a:tab pos="823020" algn="l"/>
                <a:tab pos="1234696" algn="l"/>
                <a:tab pos="1646371" algn="l"/>
                <a:tab pos="2058046" algn="l"/>
                <a:tab pos="2469722" algn="l"/>
                <a:tab pos="2881397" algn="l"/>
                <a:tab pos="3293072" algn="l"/>
                <a:tab pos="3704747" algn="l"/>
                <a:tab pos="4116423" algn="l"/>
                <a:tab pos="4528097" algn="l"/>
                <a:tab pos="4939773" algn="l"/>
                <a:tab pos="5351449" algn="l"/>
                <a:tab pos="5763124" algn="l"/>
                <a:tab pos="6174799" algn="l"/>
                <a:tab pos="6586474" algn="l"/>
                <a:tab pos="6998150" algn="l"/>
                <a:tab pos="7409824" algn="l"/>
                <a:tab pos="7821500" algn="l"/>
                <a:tab pos="8233175" algn="l"/>
              </a:tabLst>
              <a:defRPr sz="1400"/>
            </a:pPr>
            <a:fld id="{F50A792F-0E14-48CE-AB5C-350FD53934C4}" type="slidenum">
              <a:pPr algn="r" hangingPunct="0">
                <a:lnSpc>
                  <a:spcPct val="93000"/>
                </a:lnSpc>
                <a:tabLst>
                  <a:tab pos="0" algn="l"/>
                  <a:tab pos="411344" algn="l"/>
                  <a:tab pos="823020" algn="l"/>
                  <a:tab pos="1234696" algn="l"/>
                  <a:tab pos="1646371" algn="l"/>
                  <a:tab pos="2058046" algn="l"/>
                  <a:tab pos="2469722" algn="l"/>
                  <a:tab pos="2881397" algn="l"/>
                  <a:tab pos="3293072" algn="l"/>
                  <a:tab pos="3704747" algn="l"/>
                  <a:tab pos="4116423" algn="l"/>
                  <a:tab pos="4528097" algn="l"/>
                  <a:tab pos="4939773" algn="l"/>
                  <a:tab pos="5351449" algn="l"/>
                  <a:tab pos="5763124" algn="l"/>
                  <a:tab pos="6174799" algn="l"/>
                  <a:tab pos="6586474" algn="l"/>
                  <a:tab pos="6998150" algn="l"/>
                  <a:tab pos="7409824" algn="l"/>
                  <a:tab pos="7821500" algn="l"/>
                  <a:tab pos="8233175" algn="l"/>
                </a:tabLst>
                <a:defRPr sz="1400"/>
              </a:pPr>
              <a:t>‹#›</a:t>
            </a:fld>
            <a:endParaRPr lang="ru-RU" sz="1300">
              <a:solidFill>
                <a:srgbClr val="FFFFFF"/>
              </a:solidFill>
              <a:latin typeface="Arial" pitchFamily="2"/>
              <a:ea typeface="Arial Unicode MS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020878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Move="1" noResize="1"/>
          </p:cNvSpPr>
          <p:nvPr/>
        </p:nvSpPr>
        <p:spPr>
          <a:xfrm>
            <a:off x="0" y="0"/>
            <a:ext cx="6797967" cy="9926812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wrap="none" lIns="82467" tIns="41234" rIns="82467" bIns="41234" anchor="ctr" anchorCtr="1" compatLnSpc="1"/>
          <a:lstStyle/>
          <a:p>
            <a:pPr marL="0" marR="0" lvl="0" indent="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11344" algn="l"/>
                <a:tab pos="823020" algn="l"/>
                <a:tab pos="1234696" algn="l"/>
                <a:tab pos="1646371" algn="l"/>
                <a:tab pos="2058046" algn="l"/>
                <a:tab pos="2469722" algn="l"/>
                <a:tab pos="2881397" algn="l"/>
                <a:tab pos="3293072" algn="l"/>
                <a:tab pos="3704747" algn="l"/>
                <a:tab pos="4116423" algn="l"/>
                <a:tab pos="4528097" algn="l"/>
                <a:tab pos="4939773" algn="l"/>
                <a:tab pos="5351449" algn="l"/>
                <a:tab pos="5763124" algn="l"/>
                <a:tab pos="6174799" algn="l"/>
                <a:tab pos="6586474" algn="l"/>
                <a:tab pos="6998150" algn="l"/>
                <a:tab pos="7409824" algn="l"/>
                <a:tab pos="7821500" algn="l"/>
                <a:tab pos="8233175" algn="l"/>
              </a:tabLst>
            </a:pPr>
            <a:endParaRPr lang="ru-RU" sz="1600" b="0" i="0" u="none" strike="noStrike" cap="none" baseline="0">
              <a:ln>
                <a:noFill/>
              </a:ln>
              <a:solidFill>
                <a:srgbClr val="FFFFFF"/>
              </a:solidFill>
              <a:latin typeface="Arial" pitchFamily="2"/>
              <a:ea typeface="Arial Unicode MS" pitchFamily="2"/>
              <a:cs typeface="Arial Unicode MS" pitchFamily="2"/>
            </a:endParaRPr>
          </a:p>
        </p:txBody>
      </p:sp>
      <p:sp>
        <p:nvSpPr>
          <p:cNvPr id="3" name="Полилиния 2"/>
          <p:cNvSpPr/>
          <p:nvPr/>
        </p:nvSpPr>
        <p:spPr>
          <a:xfrm>
            <a:off x="0" y="0"/>
            <a:ext cx="6797644" cy="9926477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wrap="none" lIns="82467" tIns="42883" rIns="82467" bIns="42883" anchor="ctr" anchorCtr="0" compatLnSpc="1"/>
          <a:lstStyle/>
          <a:p>
            <a:pPr marL="0" marR="0" lvl="0" indent="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11344" algn="l"/>
                <a:tab pos="823020" algn="l"/>
                <a:tab pos="1234696" algn="l"/>
                <a:tab pos="1646371" algn="l"/>
                <a:tab pos="2058046" algn="l"/>
                <a:tab pos="2469722" algn="l"/>
                <a:tab pos="2881397" algn="l"/>
                <a:tab pos="3293072" algn="l"/>
                <a:tab pos="3704747" algn="l"/>
                <a:tab pos="4116423" algn="l"/>
                <a:tab pos="4528097" algn="l"/>
                <a:tab pos="4939773" algn="l"/>
                <a:tab pos="5351449" algn="l"/>
                <a:tab pos="5763124" algn="l"/>
                <a:tab pos="6174799" algn="l"/>
                <a:tab pos="6586474" algn="l"/>
                <a:tab pos="6998150" algn="l"/>
                <a:tab pos="7409824" algn="l"/>
                <a:tab pos="7821500" algn="l"/>
                <a:tab pos="8233175" algn="l"/>
              </a:tabLst>
            </a:pPr>
            <a:endParaRPr lang="ru-RU" sz="1600" b="0" i="0" u="none" strike="noStrike" cap="none" baseline="0">
              <a:ln>
                <a:noFill/>
              </a:ln>
              <a:solidFill>
                <a:srgbClr val="FFFFFF"/>
              </a:solidFill>
              <a:latin typeface="Arial" pitchFamily="2"/>
              <a:ea typeface="Arial Unicode MS" pitchFamily="2"/>
              <a:cs typeface="Arial Unicode MS" pitchFamily="2"/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0" y="0"/>
            <a:ext cx="6797644" cy="9926477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wrap="none" lIns="82467" tIns="42883" rIns="82467" bIns="42883" anchor="ctr" anchorCtr="0" compatLnSpc="1"/>
          <a:lstStyle/>
          <a:p>
            <a:pPr marL="0" marR="0" lvl="0" indent="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11344" algn="l"/>
                <a:tab pos="823020" algn="l"/>
                <a:tab pos="1234696" algn="l"/>
                <a:tab pos="1646371" algn="l"/>
                <a:tab pos="2058046" algn="l"/>
                <a:tab pos="2469722" algn="l"/>
                <a:tab pos="2881397" algn="l"/>
                <a:tab pos="3293072" algn="l"/>
                <a:tab pos="3704747" algn="l"/>
                <a:tab pos="4116423" algn="l"/>
                <a:tab pos="4528097" algn="l"/>
                <a:tab pos="4939773" algn="l"/>
                <a:tab pos="5351449" algn="l"/>
                <a:tab pos="5763124" algn="l"/>
                <a:tab pos="6174799" algn="l"/>
                <a:tab pos="6586474" algn="l"/>
                <a:tab pos="6998150" algn="l"/>
                <a:tab pos="7409824" algn="l"/>
                <a:tab pos="7821500" algn="l"/>
                <a:tab pos="8233175" algn="l"/>
              </a:tabLst>
            </a:pPr>
            <a:endParaRPr lang="ru-RU" sz="1600" b="0" i="0" u="none" strike="noStrike" cap="none" baseline="0">
              <a:ln>
                <a:noFill/>
              </a:ln>
              <a:solidFill>
                <a:srgbClr val="FFFFFF"/>
              </a:solidFill>
              <a:latin typeface="Arial" pitchFamily="2"/>
              <a:ea typeface="Arial Unicode MS" pitchFamily="2"/>
              <a:cs typeface="Arial Unicode MS" pitchFamily="2"/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0" y="0"/>
            <a:ext cx="6797644" cy="9926477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wrap="none" lIns="82467" tIns="42883" rIns="82467" bIns="42883" anchor="ctr" anchorCtr="0" compatLnSpc="1"/>
          <a:lstStyle/>
          <a:p>
            <a:pPr marL="0" marR="0" lvl="0" indent="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11344" algn="l"/>
                <a:tab pos="823020" algn="l"/>
                <a:tab pos="1234696" algn="l"/>
                <a:tab pos="1646371" algn="l"/>
                <a:tab pos="2058046" algn="l"/>
                <a:tab pos="2469722" algn="l"/>
                <a:tab pos="2881397" algn="l"/>
                <a:tab pos="3293072" algn="l"/>
                <a:tab pos="3704747" algn="l"/>
                <a:tab pos="4116423" algn="l"/>
                <a:tab pos="4528097" algn="l"/>
                <a:tab pos="4939773" algn="l"/>
                <a:tab pos="5351449" algn="l"/>
                <a:tab pos="5763124" algn="l"/>
                <a:tab pos="6174799" algn="l"/>
                <a:tab pos="6586474" algn="l"/>
                <a:tab pos="6998150" algn="l"/>
                <a:tab pos="7409824" algn="l"/>
                <a:tab pos="7821500" algn="l"/>
                <a:tab pos="8233175" algn="l"/>
              </a:tabLst>
            </a:pPr>
            <a:endParaRPr lang="ru-RU" sz="1600" b="0" i="0" u="none" strike="noStrike" cap="none" baseline="0">
              <a:ln>
                <a:noFill/>
              </a:ln>
              <a:solidFill>
                <a:srgbClr val="FFFFFF"/>
              </a:solidFill>
              <a:latin typeface="Arial" pitchFamily="2"/>
              <a:ea typeface="Arial Unicode MS" pitchFamily="2"/>
              <a:cs typeface="Arial Unicode MS" pitchFamily="2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0" y="0"/>
            <a:ext cx="6797644" cy="9926477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wrap="none" lIns="82467" tIns="42883" rIns="82467" bIns="42883" anchor="ctr" anchorCtr="0" compatLnSpc="1"/>
          <a:lstStyle/>
          <a:p>
            <a:pPr marL="0" marR="0" lvl="0" indent="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11344" algn="l"/>
                <a:tab pos="823020" algn="l"/>
                <a:tab pos="1234696" algn="l"/>
                <a:tab pos="1646371" algn="l"/>
                <a:tab pos="2058046" algn="l"/>
                <a:tab pos="2469722" algn="l"/>
                <a:tab pos="2881397" algn="l"/>
                <a:tab pos="3293072" algn="l"/>
                <a:tab pos="3704747" algn="l"/>
                <a:tab pos="4116423" algn="l"/>
                <a:tab pos="4528097" algn="l"/>
                <a:tab pos="4939773" algn="l"/>
                <a:tab pos="5351449" algn="l"/>
                <a:tab pos="5763124" algn="l"/>
                <a:tab pos="6174799" algn="l"/>
                <a:tab pos="6586474" algn="l"/>
                <a:tab pos="6998150" algn="l"/>
                <a:tab pos="7409824" algn="l"/>
                <a:tab pos="7821500" algn="l"/>
                <a:tab pos="8233175" algn="l"/>
              </a:tabLst>
            </a:pPr>
            <a:endParaRPr lang="ru-RU" sz="1600" b="0" i="0" u="none" strike="noStrike" cap="none" baseline="0">
              <a:ln>
                <a:noFill/>
              </a:ln>
              <a:solidFill>
                <a:srgbClr val="FFFFFF"/>
              </a:solidFill>
              <a:latin typeface="Arial" pitchFamily="2"/>
              <a:ea typeface="Arial Unicode MS" pitchFamily="2"/>
              <a:cs typeface="Arial Unicode MS" pitchFamily="2"/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0" y="0"/>
            <a:ext cx="6797644" cy="9926477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wrap="none" lIns="82467" tIns="42883" rIns="82467" bIns="42883" anchor="ctr" anchorCtr="0" compatLnSpc="1"/>
          <a:lstStyle/>
          <a:p>
            <a:pPr marL="0" marR="0" lvl="0" indent="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11344" algn="l"/>
                <a:tab pos="823020" algn="l"/>
                <a:tab pos="1234696" algn="l"/>
                <a:tab pos="1646371" algn="l"/>
                <a:tab pos="2058046" algn="l"/>
                <a:tab pos="2469722" algn="l"/>
                <a:tab pos="2881397" algn="l"/>
                <a:tab pos="3293072" algn="l"/>
                <a:tab pos="3704747" algn="l"/>
                <a:tab pos="4116423" algn="l"/>
                <a:tab pos="4528097" algn="l"/>
                <a:tab pos="4939773" algn="l"/>
                <a:tab pos="5351449" algn="l"/>
                <a:tab pos="5763124" algn="l"/>
                <a:tab pos="6174799" algn="l"/>
                <a:tab pos="6586474" algn="l"/>
                <a:tab pos="6998150" algn="l"/>
                <a:tab pos="7409824" algn="l"/>
                <a:tab pos="7821500" algn="l"/>
                <a:tab pos="8233175" algn="l"/>
              </a:tabLst>
            </a:pPr>
            <a:endParaRPr lang="ru-RU" sz="1600" b="0" i="0" u="none" strike="noStrike" cap="none" baseline="0">
              <a:ln>
                <a:noFill/>
              </a:ln>
              <a:solidFill>
                <a:srgbClr val="FFFFFF"/>
              </a:solidFill>
              <a:latin typeface="Arial" pitchFamily="2"/>
              <a:ea typeface="Arial Unicode MS" pitchFamily="2"/>
              <a:cs typeface="Arial Unicode MS" pitchFamily="2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0" y="0"/>
            <a:ext cx="6797644" cy="9926477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wrap="none" lIns="82467" tIns="42883" rIns="82467" bIns="42883" anchor="ctr" anchorCtr="0" compatLnSpc="1"/>
          <a:lstStyle/>
          <a:p>
            <a:pPr marL="0" marR="0" lvl="0" indent="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11344" algn="l"/>
                <a:tab pos="823020" algn="l"/>
                <a:tab pos="1234696" algn="l"/>
                <a:tab pos="1646371" algn="l"/>
                <a:tab pos="2058046" algn="l"/>
                <a:tab pos="2469722" algn="l"/>
                <a:tab pos="2881397" algn="l"/>
                <a:tab pos="3293072" algn="l"/>
                <a:tab pos="3704747" algn="l"/>
                <a:tab pos="4116423" algn="l"/>
                <a:tab pos="4528097" algn="l"/>
                <a:tab pos="4939773" algn="l"/>
                <a:tab pos="5351449" algn="l"/>
                <a:tab pos="5763124" algn="l"/>
                <a:tab pos="6174799" algn="l"/>
                <a:tab pos="6586474" algn="l"/>
                <a:tab pos="6998150" algn="l"/>
                <a:tab pos="7409824" algn="l"/>
                <a:tab pos="7821500" algn="l"/>
                <a:tab pos="8233175" algn="l"/>
              </a:tabLst>
            </a:pPr>
            <a:endParaRPr lang="ru-RU" sz="1600" b="0" i="0" u="none" strike="noStrike" cap="none" baseline="0">
              <a:ln>
                <a:noFill/>
              </a:ln>
              <a:solidFill>
                <a:srgbClr val="FFFFFF"/>
              </a:solidFill>
              <a:latin typeface="Arial" pitchFamily="2"/>
              <a:ea typeface="Arial Unicode MS" pitchFamily="2"/>
              <a:cs typeface="Arial Unicode MS" pitchFamily="2"/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0" y="0"/>
            <a:ext cx="6797644" cy="9926477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wrap="none" lIns="82467" tIns="42883" rIns="82467" bIns="42883" anchor="ctr" anchorCtr="0" compatLnSpc="1"/>
          <a:lstStyle/>
          <a:p>
            <a:pPr marL="0" marR="0" lvl="0" indent="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11344" algn="l"/>
                <a:tab pos="823020" algn="l"/>
                <a:tab pos="1234696" algn="l"/>
                <a:tab pos="1646371" algn="l"/>
                <a:tab pos="2058046" algn="l"/>
                <a:tab pos="2469722" algn="l"/>
                <a:tab pos="2881397" algn="l"/>
                <a:tab pos="3293072" algn="l"/>
                <a:tab pos="3704747" algn="l"/>
                <a:tab pos="4116423" algn="l"/>
                <a:tab pos="4528097" algn="l"/>
                <a:tab pos="4939773" algn="l"/>
                <a:tab pos="5351449" algn="l"/>
                <a:tab pos="5763124" algn="l"/>
                <a:tab pos="6174799" algn="l"/>
                <a:tab pos="6586474" algn="l"/>
                <a:tab pos="6998150" algn="l"/>
                <a:tab pos="7409824" algn="l"/>
                <a:tab pos="7821500" algn="l"/>
                <a:tab pos="8233175" algn="l"/>
              </a:tabLst>
            </a:pPr>
            <a:endParaRPr lang="ru-RU" sz="1600" b="0" i="0" u="none" strike="noStrike" cap="none" baseline="0">
              <a:ln>
                <a:noFill/>
              </a:ln>
              <a:solidFill>
                <a:srgbClr val="FFFFFF"/>
              </a:solidFill>
              <a:latin typeface="Arial" pitchFamily="2"/>
              <a:ea typeface="Arial Unicode MS" pitchFamily="2"/>
              <a:cs typeface="Arial Unicode MS" pitchFamily="2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0" y="0"/>
            <a:ext cx="6797644" cy="9926477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wrap="none" lIns="82467" tIns="42883" rIns="82467" bIns="42883" anchor="ctr" anchorCtr="0" compatLnSpc="1"/>
          <a:lstStyle/>
          <a:p>
            <a:pPr marL="0" marR="0" lvl="0" indent="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11344" algn="l"/>
                <a:tab pos="823020" algn="l"/>
                <a:tab pos="1234696" algn="l"/>
                <a:tab pos="1646371" algn="l"/>
                <a:tab pos="2058046" algn="l"/>
                <a:tab pos="2469722" algn="l"/>
                <a:tab pos="2881397" algn="l"/>
                <a:tab pos="3293072" algn="l"/>
                <a:tab pos="3704747" algn="l"/>
                <a:tab pos="4116423" algn="l"/>
                <a:tab pos="4528097" algn="l"/>
                <a:tab pos="4939773" algn="l"/>
                <a:tab pos="5351449" algn="l"/>
                <a:tab pos="5763124" algn="l"/>
                <a:tab pos="6174799" algn="l"/>
                <a:tab pos="6586474" algn="l"/>
                <a:tab pos="6998150" algn="l"/>
                <a:tab pos="7409824" algn="l"/>
                <a:tab pos="7821500" algn="l"/>
                <a:tab pos="8233175" algn="l"/>
              </a:tabLst>
            </a:pPr>
            <a:endParaRPr lang="ru-RU" sz="1600" b="0" i="0" u="none" strike="noStrike" cap="none" baseline="0">
              <a:ln>
                <a:noFill/>
              </a:ln>
              <a:solidFill>
                <a:srgbClr val="FFFFFF"/>
              </a:solidFill>
              <a:latin typeface="Arial" pitchFamily="2"/>
              <a:ea typeface="Arial Unicode MS" pitchFamily="2"/>
              <a:cs typeface="Arial Unicode MS" pitchFamily="2"/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0" y="0"/>
            <a:ext cx="6797644" cy="9926477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wrap="none" lIns="82467" tIns="42883" rIns="82467" bIns="42883" anchor="ctr" anchorCtr="0" compatLnSpc="1"/>
          <a:lstStyle/>
          <a:p>
            <a:pPr marL="0" marR="0" lvl="0" indent="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11344" algn="l"/>
                <a:tab pos="823020" algn="l"/>
                <a:tab pos="1234696" algn="l"/>
                <a:tab pos="1646371" algn="l"/>
                <a:tab pos="2058046" algn="l"/>
                <a:tab pos="2469722" algn="l"/>
                <a:tab pos="2881397" algn="l"/>
                <a:tab pos="3293072" algn="l"/>
                <a:tab pos="3704747" algn="l"/>
                <a:tab pos="4116423" algn="l"/>
                <a:tab pos="4528097" algn="l"/>
                <a:tab pos="4939773" algn="l"/>
                <a:tab pos="5351449" algn="l"/>
                <a:tab pos="5763124" algn="l"/>
                <a:tab pos="6174799" algn="l"/>
                <a:tab pos="6586474" algn="l"/>
                <a:tab pos="6998150" algn="l"/>
                <a:tab pos="7409824" algn="l"/>
                <a:tab pos="7821500" algn="l"/>
                <a:tab pos="8233175" algn="l"/>
              </a:tabLst>
            </a:pPr>
            <a:endParaRPr lang="ru-RU" sz="1600" b="0" i="0" u="none" strike="noStrike" cap="none" baseline="0">
              <a:ln>
                <a:noFill/>
              </a:ln>
              <a:solidFill>
                <a:srgbClr val="FFFFFF"/>
              </a:solidFill>
              <a:latin typeface="Arial" pitchFamily="2"/>
              <a:ea typeface="Arial Unicode MS" pitchFamily="2"/>
              <a:cs typeface="Arial Unicode MS" pitchFamily="2"/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0" y="0"/>
            <a:ext cx="6797644" cy="9926477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wrap="none" lIns="82467" tIns="42883" rIns="82467" bIns="42883" anchor="ctr" anchorCtr="0" compatLnSpc="1"/>
          <a:lstStyle/>
          <a:p>
            <a:pPr marL="0" marR="0" lvl="0" indent="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11344" algn="l"/>
                <a:tab pos="823020" algn="l"/>
                <a:tab pos="1234696" algn="l"/>
                <a:tab pos="1646371" algn="l"/>
                <a:tab pos="2058046" algn="l"/>
                <a:tab pos="2469722" algn="l"/>
                <a:tab pos="2881397" algn="l"/>
                <a:tab pos="3293072" algn="l"/>
                <a:tab pos="3704747" algn="l"/>
                <a:tab pos="4116423" algn="l"/>
                <a:tab pos="4528097" algn="l"/>
                <a:tab pos="4939773" algn="l"/>
                <a:tab pos="5351449" algn="l"/>
                <a:tab pos="5763124" algn="l"/>
                <a:tab pos="6174799" algn="l"/>
                <a:tab pos="6586474" algn="l"/>
                <a:tab pos="6998150" algn="l"/>
                <a:tab pos="7409824" algn="l"/>
                <a:tab pos="7821500" algn="l"/>
                <a:tab pos="8233175" algn="l"/>
              </a:tabLst>
            </a:pPr>
            <a:endParaRPr lang="ru-RU" sz="1600" b="0" i="0" u="none" strike="noStrike" cap="none" baseline="0">
              <a:ln>
                <a:noFill/>
              </a:ln>
              <a:solidFill>
                <a:srgbClr val="FFFFFF"/>
              </a:solidFill>
              <a:latin typeface="Arial" pitchFamily="2"/>
              <a:ea typeface="Arial Unicode MS" pitchFamily="2"/>
              <a:cs typeface="Arial Unicode MS" pitchFamily="2"/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0" y="0"/>
            <a:ext cx="6797644" cy="9926477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wrap="none" lIns="82467" tIns="42883" rIns="82467" bIns="42883" anchor="ctr" anchorCtr="0" compatLnSpc="1"/>
          <a:lstStyle/>
          <a:p>
            <a:pPr marL="0" marR="0" lvl="0" indent="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11344" algn="l"/>
                <a:tab pos="823020" algn="l"/>
                <a:tab pos="1234696" algn="l"/>
                <a:tab pos="1646371" algn="l"/>
                <a:tab pos="2058046" algn="l"/>
                <a:tab pos="2469722" algn="l"/>
                <a:tab pos="2881397" algn="l"/>
                <a:tab pos="3293072" algn="l"/>
                <a:tab pos="3704747" algn="l"/>
                <a:tab pos="4116423" algn="l"/>
                <a:tab pos="4528097" algn="l"/>
                <a:tab pos="4939773" algn="l"/>
                <a:tab pos="5351449" algn="l"/>
                <a:tab pos="5763124" algn="l"/>
                <a:tab pos="6174799" algn="l"/>
                <a:tab pos="6586474" algn="l"/>
                <a:tab pos="6998150" algn="l"/>
                <a:tab pos="7409824" algn="l"/>
                <a:tab pos="7821500" algn="l"/>
                <a:tab pos="8233175" algn="l"/>
              </a:tabLst>
            </a:pPr>
            <a:endParaRPr lang="ru-RU" sz="1600" b="0" i="0" u="none" strike="noStrike" cap="none" baseline="0">
              <a:ln>
                <a:noFill/>
              </a:ln>
              <a:solidFill>
                <a:srgbClr val="FFFFFF"/>
              </a:solidFill>
              <a:latin typeface="Arial" pitchFamily="2"/>
              <a:ea typeface="Arial Unicode MS" pitchFamily="2"/>
              <a:cs typeface="Arial Unicode MS" pitchFamily="2"/>
            </a:endParaRPr>
          </a:p>
        </p:txBody>
      </p:sp>
      <p:sp>
        <p:nvSpPr>
          <p:cNvPr id="14" name="Полилиния 13"/>
          <p:cNvSpPr/>
          <p:nvPr/>
        </p:nvSpPr>
        <p:spPr>
          <a:xfrm>
            <a:off x="0" y="0"/>
            <a:ext cx="6797644" cy="9926477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wrap="none" lIns="82467" tIns="42883" rIns="82467" bIns="42883" anchor="ctr" anchorCtr="0" compatLnSpc="1"/>
          <a:lstStyle/>
          <a:p>
            <a:pPr marL="0" marR="0" lvl="0" indent="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11344" algn="l"/>
                <a:tab pos="823020" algn="l"/>
                <a:tab pos="1234696" algn="l"/>
                <a:tab pos="1646371" algn="l"/>
                <a:tab pos="2058046" algn="l"/>
                <a:tab pos="2469722" algn="l"/>
                <a:tab pos="2881397" algn="l"/>
                <a:tab pos="3293072" algn="l"/>
                <a:tab pos="3704747" algn="l"/>
                <a:tab pos="4116423" algn="l"/>
                <a:tab pos="4528097" algn="l"/>
                <a:tab pos="4939773" algn="l"/>
                <a:tab pos="5351449" algn="l"/>
                <a:tab pos="5763124" algn="l"/>
                <a:tab pos="6174799" algn="l"/>
                <a:tab pos="6586474" algn="l"/>
                <a:tab pos="6998150" algn="l"/>
                <a:tab pos="7409824" algn="l"/>
                <a:tab pos="7821500" algn="l"/>
                <a:tab pos="8233175" algn="l"/>
              </a:tabLst>
            </a:pPr>
            <a:endParaRPr lang="ru-RU" sz="1600" b="0" i="0" u="none" strike="noStrike" cap="none" baseline="0">
              <a:ln>
                <a:noFill/>
              </a:ln>
              <a:solidFill>
                <a:srgbClr val="FFFFFF"/>
              </a:solidFill>
              <a:latin typeface="Arial" pitchFamily="2"/>
              <a:ea typeface="Arial Unicode MS" pitchFamily="2"/>
              <a:cs typeface="Arial Unicode MS" pitchFamily="2"/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0" y="0"/>
            <a:ext cx="6797644" cy="9926477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wrap="none" lIns="82467" tIns="42883" rIns="82467" bIns="42883" anchor="ctr" anchorCtr="0" compatLnSpc="1"/>
          <a:lstStyle/>
          <a:p>
            <a:pPr marL="0" marR="0" lvl="0" indent="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11344" algn="l"/>
                <a:tab pos="823020" algn="l"/>
                <a:tab pos="1234696" algn="l"/>
                <a:tab pos="1646371" algn="l"/>
                <a:tab pos="2058046" algn="l"/>
                <a:tab pos="2469722" algn="l"/>
                <a:tab pos="2881397" algn="l"/>
                <a:tab pos="3293072" algn="l"/>
                <a:tab pos="3704747" algn="l"/>
                <a:tab pos="4116423" algn="l"/>
                <a:tab pos="4528097" algn="l"/>
                <a:tab pos="4939773" algn="l"/>
                <a:tab pos="5351449" algn="l"/>
                <a:tab pos="5763124" algn="l"/>
                <a:tab pos="6174799" algn="l"/>
                <a:tab pos="6586474" algn="l"/>
                <a:tab pos="6998150" algn="l"/>
                <a:tab pos="7409824" algn="l"/>
                <a:tab pos="7821500" algn="l"/>
                <a:tab pos="8233175" algn="l"/>
              </a:tabLst>
            </a:pPr>
            <a:endParaRPr lang="ru-RU" sz="1600" b="0" i="0" u="none" strike="noStrike" cap="none" baseline="0">
              <a:ln>
                <a:noFill/>
              </a:ln>
              <a:solidFill>
                <a:srgbClr val="FFFFFF"/>
              </a:solidFill>
              <a:latin typeface="Arial" pitchFamily="2"/>
              <a:ea typeface="Arial Unicode MS" pitchFamily="2"/>
              <a:cs typeface="Arial Unicode MS" pitchFamily="2"/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0" y="0"/>
            <a:ext cx="6797644" cy="9926477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wrap="none" lIns="82467" tIns="42883" rIns="82467" bIns="42883" anchor="ctr" anchorCtr="0" compatLnSpc="1"/>
          <a:lstStyle/>
          <a:p>
            <a:pPr marL="0" marR="0" lvl="0" indent="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11344" algn="l"/>
                <a:tab pos="823020" algn="l"/>
                <a:tab pos="1234696" algn="l"/>
                <a:tab pos="1646371" algn="l"/>
                <a:tab pos="2058046" algn="l"/>
                <a:tab pos="2469722" algn="l"/>
                <a:tab pos="2881397" algn="l"/>
                <a:tab pos="3293072" algn="l"/>
                <a:tab pos="3704747" algn="l"/>
                <a:tab pos="4116423" algn="l"/>
                <a:tab pos="4528097" algn="l"/>
                <a:tab pos="4939773" algn="l"/>
                <a:tab pos="5351449" algn="l"/>
                <a:tab pos="5763124" algn="l"/>
                <a:tab pos="6174799" algn="l"/>
                <a:tab pos="6586474" algn="l"/>
                <a:tab pos="6998150" algn="l"/>
                <a:tab pos="7409824" algn="l"/>
                <a:tab pos="7821500" algn="l"/>
                <a:tab pos="8233175" algn="l"/>
              </a:tabLst>
            </a:pPr>
            <a:endParaRPr lang="ru-RU" sz="1600" b="0" i="0" u="none" strike="noStrike" cap="none" baseline="0">
              <a:ln>
                <a:noFill/>
              </a:ln>
              <a:solidFill>
                <a:srgbClr val="FFFFFF"/>
              </a:solidFill>
              <a:latin typeface="Arial" pitchFamily="2"/>
              <a:ea typeface="Arial Unicode MS" pitchFamily="2"/>
              <a:cs typeface="Arial Unicode MS" pitchFamily="2"/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0" y="0"/>
            <a:ext cx="6797644" cy="9926477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wrap="none" lIns="82467" tIns="42883" rIns="82467" bIns="42883" anchor="ctr" anchorCtr="0" compatLnSpc="1"/>
          <a:lstStyle/>
          <a:p>
            <a:pPr marL="0" marR="0" lvl="0" indent="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11344" algn="l"/>
                <a:tab pos="823020" algn="l"/>
                <a:tab pos="1234696" algn="l"/>
                <a:tab pos="1646371" algn="l"/>
                <a:tab pos="2058046" algn="l"/>
                <a:tab pos="2469722" algn="l"/>
                <a:tab pos="2881397" algn="l"/>
                <a:tab pos="3293072" algn="l"/>
                <a:tab pos="3704747" algn="l"/>
                <a:tab pos="4116423" algn="l"/>
                <a:tab pos="4528097" algn="l"/>
                <a:tab pos="4939773" algn="l"/>
                <a:tab pos="5351449" algn="l"/>
                <a:tab pos="5763124" algn="l"/>
                <a:tab pos="6174799" algn="l"/>
                <a:tab pos="6586474" algn="l"/>
                <a:tab pos="6998150" algn="l"/>
                <a:tab pos="7409824" algn="l"/>
                <a:tab pos="7821500" algn="l"/>
                <a:tab pos="8233175" algn="l"/>
              </a:tabLst>
            </a:pPr>
            <a:endParaRPr lang="ru-RU" sz="1600" b="0" i="0" u="none" strike="noStrike" cap="none" baseline="0">
              <a:ln>
                <a:noFill/>
              </a:ln>
              <a:solidFill>
                <a:srgbClr val="FFFFFF"/>
              </a:solidFill>
              <a:latin typeface="Arial" pitchFamily="2"/>
              <a:ea typeface="Arial Unicode MS" pitchFamily="2"/>
              <a:cs typeface="Arial Unicode MS" pitchFamily="2"/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0" y="0"/>
            <a:ext cx="6797644" cy="9926477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wrap="none" lIns="82467" tIns="42883" rIns="82467" bIns="42883" anchor="ctr" anchorCtr="0" compatLnSpc="1"/>
          <a:lstStyle/>
          <a:p>
            <a:pPr marL="0" marR="0" lvl="0" indent="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11344" algn="l"/>
                <a:tab pos="823020" algn="l"/>
                <a:tab pos="1234696" algn="l"/>
                <a:tab pos="1646371" algn="l"/>
                <a:tab pos="2058046" algn="l"/>
                <a:tab pos="2469722" algn="l"/>
                <a:tab pos="2881397" algn="l"/>
                <a:tab pos="3293072" algn="l"/>
                <a:tab pos="3704747" algn="l"/>
                <a:tab pos="4116423" algn="l"/>
                <a:tab pos="4528097" algn="l"/>
                <a:tab pos="4939773" algn="l"/>
                <a:tab pos="5351449" algn="l"/>
                <a:tab pos="5763124" algn="l"/>
                <a:tab pos="6174799" algn="l"/>
                <a:tab pos="6586474" algn="l"/>
                <a:tab pos="6998150" algn="l"/>
                <a:tab pos="7409824" algn="l"/>
                <a:tab pos="7821500" algn="l"/>
                <a:tab pos="8233175" algn="l"/>
              </a:tabLst>
            </a:pPr>
            <a:endParaRPr lang="ru-RU" sz="1600" b="0" i="0" u="none" strike="noStrike" cap="none" baseline="0">
              <a:ln>
                <a:noFill/>
              </a:ln>
              <a:solidFill>
                <a:srgbClr val="FFFFFF"/>
              </a:solidFill>
              <a:latin typeface="Arial" pitchFamily="2"/>
              <a:ea typeface="Arial Unicode MS" pitchFamily="2"/>
              <a:cs typeface="Arial Unicode MS" pitchFamily="2"/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0" y="0"/>
            <a:ext cx="6797644" cy="9926477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wrap="none" lIns="82467" tIns="42883" rIns="82467" bIns="42883" anchor="ctr" anchorCtr="0" compatLnSpc="1"/>
          <a:lstStyle/>
          <a:p>
            <a:pPr marL="0" marR="0" lvl="0" indent="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11344" algn="l"/>
                <a:tab pos="823020" algn="l"/>
                <a:tab pos="1234696" algn="l"/>
                <a:tab pos="1646371" algn="l"/>
                <a:tab pos="2058046" algn="l"/>
                <a:tab pos="2469722" algn="l"/>
                <a:tab pos="2881397" algn="l"/>
                <a:tab pos="3293072" algn="l"/>
                <a:tab pos="3704747" algn="l"/>
                <a:tab pos="4116423" algn="l"/>
                <a:tab pos="4528097" algn="l"/>
                <a:tab pos="4939773" algn="l"/>
                <a:tab pos="5351449" algn="l"/>
                <a:tab pos="5763124" algn="l"/>
                <a:tab pos="6174799" algn="l"/>
                <a:tab pos="6586474" algn="l"/>
                <a:tab pos="6998150" algn="l"/>
                <a:tab pos="7409824" algn="l"/>
                <a:tab pos="7821500" algn="l"/>
                <a:tab pos="8233175" algn="l"/>
              </a:tabLst>
            </a:pPr>
            <a:endParaRPr lang="ru-RU" sz="1600" b="0" i="0" u="none" strike="noStrike" cap="none" baseline="0">
              <a:ln>
                <a:noFill/>
              </a:ln>
              <a:solidFill>
                <a:srgbClr val="FFFFFF"/>
              </a:solidFill>
              <a:latin typeface="Arial" pitchFamily="2"/>
              <a:ea typeface="Arial Unicode MS" pitchFamily="2"/>
              <a:cs typeface="Arial Unicode MS" pitchFamily="2"/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0" y="0"/>
            <a:ext cx="6797644" cy="9926477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wrap="none" lIns="82467" tIns="42883" rIns="82467" bIns="42883" anchor="ctr" anchorCtr="0" compatLnSpc="1"/>
          <a:lstStyle/>
          <a:p>
            <a:pPr marL="0" marR="0" lvl="0" indent="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11344" algn="l"/>
                <a:tab pos="823020" algn="l"/>
                <a:tab pos="1234696" algn="l"/>
                <a:tab pos="1646371" algn="l"/>
                <a:tab pos="2058046" algn="l"/>
                <a:tab pos="2469722" algn="l"/>
                <a:tab pos="2881397" algn="l"/>
                <a:tab pos="3293072" algn="l"/>
                <a:tab pos="3704747" algn="l"/>
                <a:tab pos="4116423" algn="l"/>
                <a:tab pos="4528097" algn="l"/>
                <a:tab pos="4939773" algn="l"/>
                <a:tab pos="5351449" algn="l"/>
                <a:tab pos="5763124" algn="l"/>
                <a:tab pos="6174799" algn="l"/>
                <a:tab pos="6586474" algn="l"/>
                <a:tab pos="6998150" algn="l"/>
                <a:tab pos="7409824" algn="l"/>
                <a:tab pos="7821500" algn="l"/>
                <a:tab pos="8233175" algn="l"/>
              </a:tabLst>
            </a:pPr>
            <a:endParaRPr lang="ru-RU" sz="1600" b="0" i="0" u="none" strike="noStrike" cap="none" baseline="0">
              <a:ln>
                <a:noFill/>
              </a:ln>
              <a:solidFill>
                <a:srgbClr val="FFFFFF"/>
              </a:solidFill>
              <a:latin typeface="Arial" pitchFamily="2"/>
              <a:ea typeface="Arial Unicode MS" pitchFamily="2"/>
              <a:cs typeface="Arial Unicode MS" pitchFamily="2"/>
            </a:endParaRPr>
          </a:p>
        </p:txBody>
      </p:sp>
      <p:sp>
        <p:nvSpPr>
          <p:cNvPr id="21" name="Полилиния 20"/>
          <p:cNvSpPr/>
          <p:nvPr/>
        </p:nvSpPr>
        <p:spPr>
          <a:xfrm>
            <a:off x="0" y="0"/>
            <a:ext cx="6797644" cy="9926477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wrap="none" lIns="82467" tIns="42883" rIns="82467" bIns="42883" anchor="ctr" anchorCtr="0" compatLnSpc="1"/>
          <a:lstStyle/>
          <a:p>
            <a:pPr marL="0" marR="0" lvl="0" indent="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11344" algn="l"/>
                <a:tab pos="823020" algn="l"/>
                <a:tab pos="1234696" algn="l"/>
                <a:tab pos="1646371" algn="l"/>
                <a:tab pos="2058046" algn="l"/>
                <a:tab pos="2469722" algn="l"/>
                <a:tab pos="2881397" algn="l"/>
                <a:tab pos="3293072" algn="l"/>
                <a:tab pos="3704747" algn="l"/>
                <a:tab pos="4116423" algn="l"/>
                <a:tab pos="4528097" algn="l"/>
                <a:tab pos="4939773" algn="l"/>
                <a:tab pos="5351449" algn="l"/>
                <a:tab pos="5763124" algn="l"/>
                <a:tab pos="6174799" algn="l"/>
                <a:tab pos="6586474" algn="l"/>
                <a:tab pos="6998150" algn="l"/>
                <a:tab pos="7409824" algn="l"/>
                <a:tab pos="7821500" algn="l"/>
                <a:tab pos="8233175" algn="l"/>
              </a:tabLst>
            </a:pPr>
            <a:endParaRPr lang="ru-RU" sz="1600" b="0" i="0" u="none" strike="noStrike" cap="none" baseline="0">
              <a:ln>
                <a:noFill/>
              </a:ln>
              <a:solidFill>
                <a:srgbClr val="FFFFFF"/>
              </a:solidFill>
              <a:latin typeface="Arial" pitchFamily="2"/>
              <a:ea typeface="Arial Unicode MS" pitchFamily="2"/>
              <a:cs typeface="Arial Unicode MS" pitchFamily="2"/>
            </a:endParaRPr>
          </a:p>
        </p:txBody>
      </p:sp>
      <p:sp>
        <p:nvSpPr>
          <p:cNvPr id="22" name="Полилиния 21"/>
          <p:cNvSpPr/>
          <p:nvPr/>
        </p:nvSpPr>
        <p:spPr>
          <a:xfrm>
            <a:off x="0" y="0"/>
            <a:ext cx="6797644" cy="9926477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wrap="none" lIns="82467" tIns="42883" rIns="82467" bIns="42883" anchor="ctr" anchorCtr="0" compatLnSpc="1"/>
          <a:lstStyle/>
          <a:p>
            <a:pPr marL="0" marR="0" lvl="0" indent="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11344" algn="l"/>
                <a:tab pos="823020" algn="l"/>
                <a:tab pos="1234696" algn="l"/>
                <a:tab pos="1646371" algn="l"/>
                <a:tab pos="2058046" algn="l"/>
                <a:tab pos="2469722" algn="l"/>
                <a:tab pos="2881397" algn="l"/>
                <a:tab pos="3293072" algn="l"/>
                <a:tab pos="3704747" algn="l"/>
                <a:tab pos="4116423" algn="l"/>
                <a:tab pos="4528097" algn="l"/>
                <a:tab pos="4939773" algn="l"/>
                <a:tab pos="5351449" algn="l"/>
                <a:tab pos="5763124" algn="l"/>
                <a:tab pos="6174799" algn="l"/>
                <a:tab pos="6586474" algn="l"/>
                <a:tab pos="6998150" algn="l"/>
                <a:tab pos="7409824" algn="l"/>
                <a:tab pos="7821500" algn="l"/>
                <a:tab pos="8233175" algn="l"/>
              </a:tabLst>
            </a:pPr>
            <a:endParaRPr lang="ru-RU" sz="1600" b="0" i="0" u="none" strike="noStrike" cap="none" baseline="0">
              <a:ln>
                <a:noFill/>
              </a:ln>
              <a:solidFill>
                <a:srgbClr val="FFFFFF"/>
              </a:solidFill>
              <a:latin typeface="Arial" pitchFamily="2"/>
              <a:ea typeface="Arial Unicode MS" pitchFamily="2"/>
              <a:cs typeface="Arial Unicode MS" pitchFamily="2"/>
            </a:endParaRPr>
          </a:p>
        </p:txBody>
      </p:sp>
      <p:sp>
        <p:nvSpPr>
          <p:cNvPr id="23" name="Полилиния 22"/>
          <p:cNvSpPr/>
          <p:nvPr/>
        </p:nvSpPr>
        <p:spPr>
          <a:xfrm>
            <a:off x="0" y="0"/>
            <a:ext cx="6797644" cy="9926477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wrap="none" lIns="82467" tIns="42883" rIns="82467" bIns="42883" anchor="ctr" anchorCtr="0" compatLnSpc="1"/>
          <a:lstStyle/>
          <a:p>
            <a:pPr marL="0" marR="0" lvl="0" indent="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11344" algn="l"/>
                <a:tab pos="823020" algn="l"/>
                <a:tab pos="1234696" algn="l"/>
                <a:tab pos="1646371" algn="l"/>
                <a:tab pos="2058046" algn="l"/>
                <a:tab pos="2469722" algn="l"/>
                <a:tab pos="2881397" algn="l"/>
                <a:tab pos="3293072" algn="l"/>
                <a:tab pos="3704747" algn="l"/>
                <a:tab pos="4116423" algn="l"/>
                <a:tab pos="4528097" algn="l"/>
                <a:tab pos="4939773" algn="l"/>
                <a:tab pos="5351449" algn="l"/>
                <a:tab pos="5763124" algn="l"/>
                <a:tab pos="6174799" algn="l"/>
                <a:tab pos="6586474" algn="l"/>
                <a:tab pos="6998150" algn="l"/>
                <a:tab pos="7409824" algn="l"/>
                <a:tab pos="7821500" algn="l"/>
                <a:tab pos="8233175" algn="l"/>
              </a:tabLst>
            </a:pPr>
            <a:endParaRPr lang="ru-RU" sz="1600" b="0" i="0" u="none" strike="noStrike" cap="none" baseline="0">
              <a:ln>
                <a:noFill/>
              </a:ln>
              <a:solidFill>
                <a:srgbClr val="FFFFFF"/>
              </a:solidFill>
              <a:latin typeface="Arial" pitchFamily="2"/>
              <a:ea typeface="Arial Unicode MS" pitchFamily="2"/>
              <a:cs typeface="Arial Unicode MS" pitchFamily="2"/>
            </a:endParaRPr>
          </a:p>
        </p:txBody>
      </p:sp>
      <p:sp>
        <p:nvSpPr>
          <p:cNvPr id="24" name="Полилиния 23"/>
          <p:cNvSpPr/>
          <p:nvPr/>
        </p:nvSpPr>
        <p:spPr>
          <a:xfrm>
            <a:off x="0" y="0"/>
            <a:ext cx="6797644" cy="9926477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wrap="none" lIns="82467" tIns="42883" rIns="82467" bIns="42883" anchor="ctr" anchorCtr="0" compatLnSpc="1"/>
          <a:lstStyle/>
          <a:p>
            <a:pPr marL="0" marR="0" lvl="0" indent="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11344" algn="l"/>
                <a:tab pos="823020" algn="l"/>
                <a:tab pos="1234696" algn="l"/>
                <a:tab pos="1646371" algn="l"/>
                <a:tab pos="2058046" algn="l"/>
                <a:tab pos="2469722" algn="l"/>
                <a:tab pos="2881397" algn="l"/>
                <a:tab pos="3293072" algn="l"/>
                <a:tab pos="3704747" algn="l"/>
                <a:tab pos="4116423" algn="l"/>
                <a:tab pos="4528097" algn="l"/>
                <a:tab pos="4939773" algn="l"/>
                <a:tab pos="5351449" algn="l"/>
                <a:tab pos="5763124" algn="l"/>
                <a:tab pos="6174799" algn="l"/>
                <a:tab pos="6586474" algn="l"/>
                <a:tab pos="6998150" algn="l"/>
                <a:tab pos="7409824" algn="l"/>
                <a:tab pos="7821500" algn="l"/>
                <a:tab pos="8233175" algn="l"/>
              </a:tabLst>
            </a:pPr>
            <a:endParaRPr lang="ru-RU" sz="1600" b="0" i="0" u="none" strike="noStrike" cap="none" baseline="0">
              <a:ln>
                <a:noFill/>
              </a:ln>
              <a:solidFill>
                <a:srgbClr val="FFFFFF"/>
              </a:solidFill>
              <a:latin typeface="Arial" pitchFamily="2"/>
              <a:ea typeface="Arial Unicode MS" pitchFamily="2"/>
              <a:cs typeface="Arial Unicode MS" pitchFamily="2"/>
            </a:endParaRPr>
          </a:p>
        </p:txBody>
      </p:sp>
      <p:sp>
        <p:nvSpPr>
          <p:cNvPr id="25" name="Полилиния 24"/>
          <p:cNvSpPr/>
          <p:nvPr/>
        </p:nvSpPr>
        <p:spPr>
          <a:xfrm>
            <a:off x="0" y="0"/>
            <a:ext cx="6797644" cy="9926477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wrap="none" lIns="82467" tIns="42883" rIns="82467" bIns="42883" anchor="ctr" anchorCtr="0" compatLnSpc="1"/>
          <a:lstStyle/>
          <a:p>
            <a:pPr marL="0" marR="0" lvl="0" indent="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11344" algn="l"/>
                <a:tab pos="823020" algn="l"/>
                <a:tab pos="1234696" algn="l"/>
                <a:tab pos="1646371" algn="l"/>
                <a:tab pos="2058046" algn="l"/>
                <a:tab pos="2469722" algn="l"/>
                <a:tab pos="2881397" algn="l"/>
                <a:tab pos="3293072" algn="l"/>
                <a:tab pos="3704747" algn="l"/>
                <a:tab pos="4116423" algn="l"/>
                <a:tab pos="4528097" algn="l"/>
                <a:tab pos="4939773" algn="l"/>
                <a:tab pos="5351449" algn="l"/>
                <a:tab pos="5763124" algn="l"/>
                <a:tab pos="6174799" algn="l"/>
                <a:tab pos="6586474" algn="l"/>
                <a:tab pos="6998150" algn="l"/>
                <a:tab pos="7409824" algn="l"/>
                <a:tab pos="7821500" algn="l"/>
                <a:tab pos="8233175" algn="l"/>
              </a:tabLst>
            </a:pPr>
            <a:endParaRPr lang="ru-RU" sz="1600" b="0" i="0" u="none" strike="noStrike" cap="none" baseline="0">
              <a:ln>
                <a:noFill/>
              </a:ln>
              <a:solidFill>
                <a:srgbClr val="FFFFFF"/>
              </a:solidFill>
              <a:latin typeface="Arial" pitchFamily="2"/>
              <a:ea typeface="Arial Unicode MS" pitchFamily="2"/>
              <a:cs typeface="Arial Unicode MS" pitchFamily="2"/>
            </a:endParaRPr>
          </a:p>
        </p:txBody>
      </p:sp>
      <p:sp>
        <p:nvSpPr>
          <p:cNvPr id="26" name="Образ слайда 25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54063"/>
            <a:ext cx="4913313" cy="3686175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27" name="Заметки 26"/>
          <p:cNvSpPr txBox="1">
            <a:spLocks noGrp="1"/>
          </p:cNvSpPr>
          <p:nvPr>
            <p:ph type="body" sz="quarter" idx="3"/>
          </p:nvPr>
        </p:nvSpPr>
        <p:spPr>
          <a:xfrm>
            <a:off x="679149" y="4715069"/>
            <a:ext cx="5404384" cy="443197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ru-RU"/>
          </a:p>
        </p:txBody>
      </p:sp>
      <p:sp>
        <p:nvSpPr>
          <p:cNvPr id="28" name="Полилиния 27"/>
          <p:cNvSpPr/>
          <p:nvPr/>
        </p:nvSpPr>
        <p:spPr>
          <a:xfrm>
            <a:off x="1" y="0"/>
            <a:ext cx="2941900" cy="48798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82467" tIns="42883" rIns="82467" bIns="42883" anchor="ctr" anchorCtr="0" compatLnSpc="1"/>
          <a:lstStyle/>
          <a:p>
            <a:pPr marL="0" marR="0" lvl="0" indent="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11344" algn="l"/>
                <a:tab pos="823020" algn="l"/>
                <a:tab pos="1234696" algn="l"/>
                <a:tab pos="1646371" algn="l"/>
                <a:tab pos="2058046" algn="l"/>
                <a:tab pos="2469722" algn="l"/>
                <a:tab pos="2881397" algn="l"/>
                <a:tab pos="3293072" algn="l"/>
                <a:tab pos="3704747" algn="l"/>
                <a:tab pos="4116423" algn="l"/>
                <a:tab pos="4528097" algn="l"/>
                <a:tab pos="4939773" algn="l"/>
                <a:tab pos="5351449" algn="l"/>
                <a:tab pos="5763124" algn="l"/>
                <a:tab pos="6174799" algn="l"/>
                <a:tab pos="6586474" algn="l"/>
                <a:tab pos="6998150" algn="l"/>
                <a:tab pos="7409824" algn="l"/>
                <a:tab pos="7821500" algn="l"/>
                <a:tab pos="8233175" algn="l"/>
              </a:tabLst>
            </a:pPr>
            <a:endParaRPr lang="ru-RU" sz="1600" b="0" i="0" u="none" strike="noStrike" cap="none" baseline="0">
              <a:ln>
                <a:noFill/>
              </a:ln>
              <a:solidFill>
                <a:srgbClr val="FFFFFF"/>
              </a:solidFill>
              <a:latin typeface="Arial" pitchFamily="2"/>
              <a:ea typeface="Arial Unicode MS" pitchFamily="2"/>
              <a:cs typeface="Arial Unicode MS" pitchFamily="2"/>
            </a:endParaRPr>
          </a:p>
        </p:txBody>
      </p:sp>
      <p:sp>
        <p:nvSpPr>
          <p:cNvPr id="29" name="Полилиния 28"/>
          <p:cNvSpPr/>
          <p:nvPr/>
        </p:nvSpPr>
        <p:spPr>
          <a:xfrm>
            <a:off x="3847002" y="0"/>
            <a:ext cx="2942225" cy="48798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82467" tIns="42883" rIns="82467" bIns="42883" anchor="ctr" anchorCtr="0" compatLnSpc="1"/>
          <a:lstStyle/>
          <a:p>
            <a:pPr marL="0" marR="0" lvl="0" indent="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11344" algn="l"/>
                <a:tab pos="823020" algn="l"/>
                <a:tab pos="1234696" algn="l"/>
                <a:tab pos="1646371" algn="l"/>
                <a:tab pos="2058046" algn="l"/>
                <a:tab pos="2469722" algn="l"/>
                <a:tab pos="2881397" algn="l"/>
                <a:tab pos="3293072" algn="l"/>
                <a:tab pos="3704747" algn="l"/>
                <a:tab pos="4116423" algn="l"/>
                <a:tab pos="4528097" algn="l"/>
                <a:tab pos="4939773" algn="l"/>
                <a:tab pos="5351449" algn="l"/>
                <a:tab pos="5763124" algn="l"/>
                <a:tab pos="6174799" algn="l"/>
                <a:tab pos="6586474" algn="l"/>
                <a:tab pos="6998150" algn="l"/>
                <a:tab pos="7409824" algn="l"/>
                <a:tab pos="7821500" algn="l"/>
                <a:tab pos="8233175" algn="l"/>
              </a:tabLst>
            </a:pPr>
            <a:endParaRPr lang="ru-RU" sz="1600" b="0" i="0" u="none" strike="noStrike" cap="none" baseline="0">
              <a:ln>
                <a:noFill/>
              </a:ln>
              <a:solidFill>
                <a:srgbClr val="FFFFFF"/>
              </a:solidFill>
              <a:latin typeface="Arial" pitchFamily="2"/>
              <a:ea typeface="Arial Unicode MS" pitchFamily="2"/>
              <a:cs typeface="Arial Unicode MS" pitchFamily="2"/>
            </a:endParaRPr>
          </a:p>
        </p:txBody>
      </p:sp>
      <p:sp>
        <p:nvSpPr>
          <p:cNvPr id="30" name="Полилиния 29"/>
          <p:cNvSpPr/>
          <p:nvPr/>
        </p:nvSpPr>
        <p:spPr>
          <a:xfrm>
            <a:off x="1" y="9429802"/>
            <a:ext cx="2941900" cy="48798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82467" tIns="42883" rIns="82467" bIns="42883" anchor="ctr" anchorCtr="0" compatLnSpc="1"/>
          <a:lstStyle/>
          <a:p>
            <a:pPr marL="0" marR="0" lvl="0" indent="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11344" algn="l"/>
                <a:tab pos="823020" algn="l"/>
                <a:tab pos="1234696" algn="l"/>
                <a:tab pos="1646371" algn="l"/>
                <a:tab pos="2058046" algn="l"/>
                <a:tab pos="2469722" algn="l"/>
                <a:tab pos="2881397" algn="l"/>
                <a:tab pos="3293072" algn="l"/>
                <a:tab pos="3704747" algn="l"/>
                <a:tab pos="4116423" algn="l"/>
                <a:tab pos="4528097" algn="l"/>
                <a:tab pos="4939773" algn="l"/>
                <a:tab pos="5351449" algn="l"/>
                <a:tab pos="5763124" algn="l"/>
                <a:tab pos="6174799" algn="l"/>
                <a:tab pos="6586474" algn="l"/>
                <a:tab pos="6998150" algn="l"/>
                <a:tab pos="7409824" algn="l"/>
                <a:tab pos="7821500" algn="l"/>
                <a:tab pos="8233175" algn="l"/>
              </a:tabLst>
            </a:pPr>
            <a:endParaRPr lang="ru-RU" sz="1600" b="0" i="0" u="none" strike="noStrike" cap="none" baseline="0">
              <a:ln>
                <a:noFill/>
              </a:ln>
              <a:solidFill>
                <a:srgbClr val="FFFFFF"/>
              </a:solidFill>
              <a:latin typeface="Arial" pitchFamily="2"/>
              <a:ea typeface="Arial Unicode MS" pitchFamily="2"/>
              <a:cs typeface="Arial Unicode MS" pitchFamily="2"/>
            </a:endParaRPr>
          </a:p>
        </p:txBody>
      </p:sp>
      <p:sp>
        <p:nvSpPr>
          <p:cNvPr id="31" name="Номер слайда 30"/>
          <p:cNvSpPr txBox="1">
            <a:spLocks noGrp="1"/>
          </p:cNvSpPr>
          <p:nvPr>
            <p:ph type="sldNum" sz="quarter" idx="5"/>
          </p:nvPr>
        </p:nvSpPr>
        <p:spPr>
          <a:xfrm>
            <a:off x="3846678" y="9429468"/>
            <a:ext cx="2916328" cy="4615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 compatLnSpc="1"/>
          <a:lstStyle>
            <a:lvl1pPr marL="0" marR="0" lvl="0" indent="0" algn="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11344" algn="l"/>
                <a:tab pos="823020" algn="l"/>
                <a:tab pos="1234696" algn="l"/>
                <a:tab pos="1646371" algn="l"/>
                <a:tab pos="2058046" algn="l"/>
                <a:tab pos="2469722" algn="l"/>
                <a:tab pos="2881397" algn="l"/>
                <a:tab pos="3293072" algn="l"/>
                <a:tab pos="3704747" algn="l"/>
                <a:tab pos="4116423" algn="l"/>
                <a:tab pos="4528097" algn="l"/>
                <a:tab pos="4939773" algn="l"/>
                <a:tab pos="5351449" algn="l"/>
                <a:tab pos="5763124" algn="l"/>
                <a:tab pos="6174799" algn="l"/>
                <a:tab pos="6586474" algn="l"/>
                <a:tab pos="6998150" algn="l"/>
                <a:tab pos="7409824" algn="l"/>
                <a:tab pos="7821500" algn="l"/>
                <a:tab pos="8233175" algn="l"/>
              </a:tabLst>
              <a:defRPr lang="en-US" sz="13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rial Unicode MS" pitchFamily="2"/>
                <a:cs typeface="Arial Unicode MS" pitchFamily="2"/>
              </a:defRPr>
            </a:lvl1pPr>
          </a:lstStyle>
          <a:p>
            <a:pPr lvl="0"/>
            <a:fld id="{46E4E30E-938B-4332-AC2B-6FF142FA425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43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hangingPunct="0">
      <a:lnSpc>
        <a:spcPct val="100000"/>
      </a:lnSpc>
      <a:spcBef>
        <a:spcPts val="448"/>
      </a:spcBef>
      <a:spcAft>
        <a:spcPts val="0"/>
      </a:spcAft>
      <a:tabLst>
        <a:tab pos="0" algn="l"/>
        <a:tab pos="448732" algn="l"/>
        <a:tab pos="897827" algn="l"/>
        <a:tab pos="1346920" algn="l"/>
        <a:tab pos="1796015" algn="l"/>
        <a:tab pos="2245110" algn="l"/>
        <a:tab pos="2694204" algn="l"/>
        <a:tab pos="3143297" algn="l"/>
        <a:tab pos="3592390" algn="l"/>
        <a:tab pos="4041480" algn="l"/>
        <a:tab pos="4490578" algn="l"/>
        <a:tab pos="4939670" algn="l"/>
        <a:tab pos="5388764" algn="l"/>
        <a:tab pos="5837858" algn="l"/>
        <a:tab pos="6286953" algn="l"/>
        <a:tab pos="6736046" algn="l"/>
        <a:tab pos="7185140" algn="l"/>
        <a:tab pos="7634234" algn="l"/>
        <a:tab pos="8083325" algn="l"/>
        <a:tab pos="8532423" algn="l"/>
        <a:tab pos="8981514" algn="l"/>
      </a:tabLst>
      <a:defRPr lang="ru-RU" sz="1200" b="0" i="0" u="none" strike="noStrike" cap="none" baseline="0">
        <a:ln>
          <a:noFill/>
        </a:ln>
        <a:solidFill>
          <a:srgbClr val="000000"/>
        </a:solidFill>
        <a:highlight>
          <a:scrgbClr r="0" g="0" b="0">
            <a:alpha val="0"/>
          </a:scrgbClr>
        </a:highlight>
        <a:latin typeface="Times New Roman" pitchFamily="18"/>
        <a:ea typeface="Microsoft YaHei" pitchFamily="2"/>
        <a:cs typeface="Mangal" pitchFamily="2"/>
      </a:defRPr>
    </a:lvl1pPr>
    <a:lvl2pPr marL="457010" algn="l" defTabSz="9140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21" algn="l" defTabSz="9140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31" algn="l" defTabSz="9140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41" algn="l" defTabSz="9140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52" algn="l" defTabSz="9140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063" algn="l" defTabSz="9140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073" algn="l" defTabSz="9140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083" algn="l" defTabSz="9140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3847002" y="9429802"/>
            <a:ext cx="2942225" cy="48798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square" lIns="0" tIns="0" rIns="0" bIns="0" anchor="b" anchorCtr="0" compatLnSpc="1"/>
          <a:lstStyle/>
          <a:p>
            <a:pPr algn="r" hangingPunct="0">
              <a:lnSpc>
                <a:spcPct val="95000"/>
              </a:lnSpc>
              <a:tabLst>
                <a:tab pos="0" algn="l"/>
                <a:tab pos="411344" algn="l"/>
                <a:tab pos="823020" algn="l"/>
                <a:tab pos="1234696" algn="l"/>
                <a:tab pos="1646371" algn="l"/>
                <a:tab pos="2058046" algn="l"/>
                <a:tab pos="2469722" algn="l"/>
                <a:tab pos="2881397" algn="l"/>
                <a:tab pos="3293072" algn="l"/>
                <a:tab pos="3704747" algn="l"/>
                <a:tab pos="4116423" algn="l"/>
                <a:tab pos="4528097" algn="l"/>
                <a:tab pos="4939773" algn="l"/>
                <a:tab pos="5351449" algn="l"/>
                <a:tab pos="5763124" algn="l"/>
                <a:tab pos="6174799" algn="l"/>
                <a:tab pos="6586474" algn="l"/>
                <a:tab pos="6998150" algn="l"/>
                <a:tab pos="7409824" algn="l"/>
                <a:tab pos="7821500" algn="l"/>
                <a:tab pos="8233175" algn="l"/>
              </a:tabLst>
            </a:pPr>
            <a:fld id="{310135BB-8EC7-4369-AE56-CEA9ABE1BB41}" type="slidenum">
              <a:pPr algn="r" hangingPunct="0">
                <a:lnSpc>
                  <a:spcPct val="95000"/>
                </a:lnSpc>
                <a:tabLst>
                  <a:tab pos="0" algn="l"/>
                  <a:tab pos="411344" algn="l"/>
                  <a:tab pos="823020" algn="l"/>
                  <a:tab pos="1234696" algn="l"/>
                  <a:tab pos="1646371" algn="l"/>
                  <a:tab pos="2058046" algn="l"/>
                  <a:tab pos="2469722" algn="l"/>
                  <a:tab pos="2881397" algn="l"/>
                  <a:tab pos="3293072" algn="l"/>
                  <a:tab pos="3704747" algn="l"/>
                  <a:tab pos="4116423" algn="l"/>
                  <a:tab pos="4528097" algn="l"/>
                  <a:tab pos="4939773" algn="l"/>
                  <a:tab pos="5351449" algn="l"/>
                  <a:tab pos="5763124" algn="l"/>
                  <a:tab pos="6174799" algn="l"/>
                  <a:tab pos="6586474" algn="l"/>
                  <a:tab pos="6998150" algn="l"/>
                  <a:tab pos="7409824" algn="l"/>
                  <a:tab pos="7821500" algn="l"/>
                  <a:tab pos="8233175" algn="l"/>
                </a:tabLst>
              </a:pPr>
              <a:t>1</a:t>
            </a:fld>
            <a:endParaRPr lang="en-US" sz="1300">
              <a:solidFill>
                <a:srgbClr val="000000"/>
              </a:solidFill>
              <a:latin typeface="Times New Roman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" name="Образ слайда 2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4" name="Полилиния 3"/>
          <p:cNvSpPr/>
          <p:nvPr/>
        </p:nvSpPr>
        <p:spPr>
          <a:xfrm>
            <a:off x="679472" y="4715069"/>
            <a:ext cx="5438698" cy="44673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82467" tIns="42883" rIns="82467" bIns="42883" anchor="ctr" anchorCtr="0" compatLnSpc="1"/>
          <a:lstStyle/>
          <a:p>
            <a:pPr hangingPunct="0">
              <a:lnSpc>
                <a:spcPct val="93000"/>
              </a:lnSpc>
              <a:tabLst>
                <a:tab pos="0" algn="l"/>
                <a:tab pos="411344" algn="l"/>
                <a:tab pos="823020" algn="l"/>
                <a:tab pos="1234696" algn="l"/>
                <a:tab pos="1646371" algn="l"/>
                <a:tab pos="2058046" algn="l"/>
                <a:tab pos="2469722" algn="l"/>
                <a:tab pos="2881397" algn="l"/>
                <a:tab pos="3293072" algn="l"/>
                <a:tab pos="3704747" algn="l"/>
                <a:tab pos="4116423" algn="l"/>
                <a:tab pos="4528097" algn="l"/>
                <a:tab pos="4939773" algn="l"/>
                <a:tab pos="5351449" algn="l"/>
                <a:tab pos="5763124" algn="l"/>
                <a:tab pos="6174799" algn="l"/>
                <a:tab pos="6586474" algn="l"/>
                <a:tab pos="6998150" algn="l"/>
                <a:tab pos="7409824" algn="l"/>
                <a:tab pos="7821500" algn="l"/>
                <a:tab pos="8233175" algn="l"/>
              </a:tabLst>
            </a:pPr>
            <a:endParaRPr lang="ru-RU" sz="1600">
              <a:solidFill>
                <a:srgbClr val="FFFFFF"/>
              </a:solidFill>
              <a:latin typeface="Arial" pitchFamily="2"/>
              <a:ea typeface="Arial Unicode MS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913433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3847002" y="9429802"/>
            <a:ext cx="2942225" cy="48798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square" lIns="0" tIns="0" rIns="0" bIns="0" anchor="b" anchorCtr="0" compatLnSpc="1"/>
          <a:lstStyle/>
          <a:p>
            <a:pPr algn="r" hangingPunct="0">
              <a:lnSpc>
                <a:spcPct val="95000"/>
              </a:lnSpc>
              <a:tabLst>
                <a:tab pos="0" algn="l"/>
                <a:tab pos="411344" algn="l"/>
                <a:tab pos="823020" algn="l"/>
                <a:tab pos="1234696" algn="l"/>
                <a:tab pos="1646371" algn="l"/>
                <a:tab pos="2058046" algn="l"/>
                <a:tab pos="2469722" algn="l"/>
                <a:tab pos="2881397" algn="l"/>
                <a:tab pos="3293072" algn="l"/>
                <a:tab pos="3704747" algn="l"/>
                <a:tab pos="4116423" algn="l"/>
                <a:tab pos="4528097" algn="l"/>
                <a:tab pos="4939773" algn="l"/>
                <a:tab pos="5351449" algn="l"/>
                <a:tab pos="5763124" algn="l"/>
                <a:tab pos="6174799" algn="l"/>
                <a:tab pos="6586474" algn="l"/>
                <a:tab pos="6998150" algn="l"/>
                <a:tab pos="7409824" algn="l"/>
                <a:tab pos="7821500" algn="l"/>
                <a:tab pos="8233175" algn="l"/>
              </a:tabLst>
            </a:pPr>
            <a:fld id="{310135BB-8EC7-4369-AE56-CEA9ABE1BB41}" type="slidenum">
              <a:pPr algn="r" hangingPunct="0">
                <a:lnSpc>
                  <a:spcPct val="95000"/>
                </a:lnSpc>
                <a:tabLst>
                  <a:tab pos="0" algn="l"/>
                  <a:tab pos="411344" algn="l"/>
                  <a:tab pos="823020" algn="l"/>
                  <a:tab pos="1234696" algn="l"/>
                  <a:tab pos="1646371" algn="l"/>
                  <a:tab pos="2058046" algn="l"/>
                  <a:tab pos="2469722" algn="l"/>
                  <a:tab pos="2881397" algn="l"/>
                  <a:tab pos="3293072" algn="l"/>
                  <a:tab pos="3704747" algn="l"/>
                  <a:tab pos="4116423" algn="l"/>
                  <a:tab pos="4528097" algn="l"/>
                  <a:tab pos="4939773" algn="l"/>
                  <a:tab pos="5351449" algn="l"/>
                  <a:tab pos="5763124" algn="l"/>
                  <a:tab pos="6174799" algn="l"/>
                  <a:tab pos="6586474" algn="l"/>
                  <a:tab pos="6998150" algn="l"/>
                  <a:tab pos="7409824" algn="l"/>
                  <a:tab pos="7821500" algn="l"/>
                  <a:tab pos="8233175" algn="l"/>
                </a:tabLst>
              </a:pPr>
              <a:t>10</a:t>
            </a:fld>
            <a:endParaRPr lang="en-US" sz="1300">
              <a:solidFill>
                <a:srgbClr val="000000"/>
              </a:solidFill>
              <a:latin typeface="Times New Roman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" name="Образ слайда 2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4" name="Полилиния 3"/>
          <p:cNvSpPr/>
          <p:nvPr/>
        </p:nvSpPr>
        <p:spPr>
          <a:xfrm>
            <a:off x="679472" y="4715069"/>
            <a:ext cx="5438698" cy="44673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82467" tIns="42883" rIns="82467" bIns="42883" anchor="ctr" anchorCtr="0" compatLnSpc="1"/>
          <a:lstStyle/>
          <a:p>
            <a:pPr hangingPunct="0">
              <a:lnSpc>
                <a:spcPct val="93000"/>
              </a:lnSpc>
              <a:tabLst>
                <a:tab pos="0" algn="l"/>
                <a:tab pos="411344" algn="l"/>
                <a:tab pos="823020" algn="l"/>
                <a:tab pos="1234696" algn="l"/>
                <a:tab pos="1646371" algn="l"/>
                <a:tab pos="2058046" algn="l"/>
                <a:tab pos="2469722" algn="l"/>
                <a:tab pos="2881397" algn="l"/>
                <a:tab pos="3293072" algn="l"/>
                <a:tab pos="3704747" algn="l"/>
                <a:tab pos="4116423" algn="l"/>
                <a:tab pos="4528097" algn="l"/>
                <a:tab pos="4939773" algn="l"/>
                <a:tab pos="5351449" algn="l"/>
                <a:tab pos="5763124" algn="l"/>
                <a:tab pos="6174799" algn="l"/>
                <a:tab pos="6586474" algn="l"/>
                <a:tab pos="6998150" algn="l"/>
                <a:tab pos="7409824" algn="l"/>
                <a:tab pos="7821500" algn="l"/>
                <a:tab pos="8233175" algn="l"/>
              </a:tabLst>
            </a:pPr>
            <a:endParaRPr lang="ru-RU" sz="1600">
              <a:solidFill>
                <a:srgbClr val="FFFFFF"/>
              </a:solidFill>
              <a:latin typeface="Arial" pitchFamily="2"/>
              <a:ea typeface="Arial Unicode MS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094494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3847002" y="9429802"/>
            <a:ext cx="2942225" cy="48798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square" lIns="0" tIns="0" rIns="0" bIns="0" anchor="b" anchorCtr="0" compatLnSpc="1"/>
          <a:lstStyle/>
          <a:p>
            <a:pPr algn="r" hangingPunct="0">
              <a:lnSpc>
                <a:spcPct val="95000"/>
              </a:lnSpc>
              <a:tabLst>
                <a:tab pos="0" algn="l"/>
                <a:tab pos="411344" algn="l"/>
                <a:tab pos="823020" algn="l"/>
                <a:tab pos="1234696" algn="l"/>
                <a:tab pos="1646371" algn="l"/>
                <a:tab pos="2058046" algn="l"/>
                <a:tab pos="2469722" algn="l"/>
                <a:tab pos="2881397" algn="l"/>
                <a:tab pos="3293072" algn="l"/>
                <a:tab pos="3704747" algn="l"/>
                <a:tab pos="4116423" algn="l"/>
                <a:tab pos="4528097" algn="l"/>
                <a:tab pos="4939773" algn="l"/>
                <a:tab pos="5351449" algn="l"/>
                <a:tab pos="5763124" algn="l"/>
                <a:tab pos="6174799" algn="l"/>
                <a:tab pos="6586474" algn="l"/>
                <a:tab pos="6998150" algn="l"/>
                <a:tab pos="7409824" algn="l"/>
                <a:tab pos="7821500" algn="l"/>
                <a:tab pos="8233175" algn="l"/>
              </a:tabLst>
            </a:pPr>
            <a:fld id="{310135BB-8EC7-4369-AE56-CEA9ABE1BB41}" type="slidenum">
              <a:pPr algn="r" hangingPunct="0">
                <a:lnSpc>
                  <a:spcPct val="95000"/>
                </a:lnSpc>
                <a:tabLst>
                  <a:tab pos="0" algn="l"/>
                  <a:tab pos="411344" algn="l"/>
                  <a:tab pos="823020" algn="l"/>
                  <a:tab pos="1234696" algn="l"/>
                  <a:tab pos="1646371" algn="l"/>
                  <a:tab pos="2058046" algn="l"/>
                  <a:tab pos="2469722" algn="l"/>
                  <a:tab pos="2881397" algn="l"/>
                  <a:tab pos="3293072" algn="l"/>
                  <a:tab pos="3704747" algn="l"/>
                  <a:tab pos="4116423" algn="l"/>
                  <a:tab pos="4528097" algn="l"/>
                  <a:tab pos="4939773" algn="l"/>
                  <a:tab pos="5351449" algn="l"/>
                  <a:tab pos="5763124" algn="l"/>
                  <a:tab pos="6174799" algn="l"/>
                  <a:tab pos="6586474" algn="l"/>
                  <a:tab pos="6998150" algn="l"/>
                  <a:tab pos="7409824" algn="l"/>
                  <a:tab pos="7821500" algn="l"/>
                  <a:tab pos="8233175" algn="l"/>
                </a:tabLst>
              </a:pPr>
              <a:t>2</a:t>
            </a:fld>
            <a:endParaRPr lang="en-US" sz="1300">
              <a:solidFill>
                <a:srgbClr val="000000"/>
              </a:solidFill>
              <a:latin typeface="Times New Roman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" name="Образ слайда 2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4" name="Полилиния 3"/>
          <p:cNvSpPr/>
          <p:nvPr/>
        </p:nvSpPr>
        <p:spPr>
          <a:xfrm>
            <a:off x="679472" y="4715069"/>
            <a:ext cx="5438698" cy="44673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82467" tIns="42883" rIns="82467" bIns="42883" anchor="ctr" anchorCtr="0" compatLnSpc="1"/>
          <a:lstStyle/>
          <a:p>
            <a:pPr hangingPunct="0">
              <a:lnSpc>
                <a:spcPct val="93000"/>
              </a:lnSpc>
              <a:tabLst>
                <a:tab pos="0" algn="l"/>
                <a:tab pos="411344" algn="l"/>
                <a:tab pos="823020" algn="l"/>
                <a:tab pos="1234696" algn="l"/>
                <a:tab pos="1646371" algn="l"/>
                <a:tab pos="2058046" algn="l"/>
                <a:tab pos="2469722" algn="l"/>
                <a:tab pos="2881397" algn="l"/>
                <a:tab pos="3293072" algn="l"/>
                <a:tab pos="3704747" algn="l"/>
                <a:tab pos="4116423" algn="l"/>
                <a:tab pos="4528097" algn="l"/>
                <a:tab pos="4939773" algn="l"/>
                <a:tab pos="5351449" algn="l"/>
                <a:tab pos="5763124" algn="l"/>
                <a:tab pos="6174799" algn="l"/>
                <a:tab pos="6586474" algn="l"/>
                <a:tab pos="6998150" algn="l"/>
                <a:tab pos="7409824" algn="l"/>
                <a:tab pos="7821500" algn="l"/>
                <a:tab pos="8233175" algn="l"/>
              </a:tabLst>
            </a:pPr>
            <a:endParaRPr lang="ru-RU" sz="1600">
              <a:solidFill>
                <a:srgbClr val="FFFFFF"/>
              </a:solidFill>
              <a:latin typeface="Arial" pitchFamily="2"/>
              <a:ea typeface="Arial Unicode MS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815067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3847002" y="9429802"/>
            <a:ext cx="2942225" cy="48798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square" lIns="0" tIns="0" rIns="0" bIns="0" anchor="b" anchorCtr="0" compatLnSpc="1"/>
          <a:lstStyle/>
          <a:p>
            <a:pPr algn="r" hangingPunct="0">
              <a:lnSpc>
                <a:spcPct val="95000"/>
              </a:lnSpc>
              <a:tabLst>
                <a:tab pos="0" algn="l"/>
                <a:tab pos="411344" algn="l"/>
                <a:tab pos="823020" algn="l"/>
                <a:tab pos="1234696" algn="l"/>
                <a:tab pos="1646371" algn="l"/>
                <a:tab pos="2058046" algn="l"/>
                <a:tab pos="2469722" algn="l"/>
                <a:tab pos="2881397" algn="l"/>
                <a:tab pos="3293072" algn="l"/>
                <a:tab pos="3704747" algn="l"/>
                <a:tab pos="4116423" algn="l"/>
                <a:tab pos="4528097" algn="l"/>
                <a:tab pos="4939773" algn="l"/>
                <a:tab pos="5351449" algn="l"/>
                <a:tab pos="5763124" algn="l"/>
                <a:tab pos="6174799" algn="l"/>
                <a:tab pos="6586474" algn="l"/>
                <a:tab pos="6998150" algn="l"/>
                <a:tab pos="7409824" algn="l"/>
                <a:tab pos="7821500" algn="l"/>
                <a:tab pos="8233175" algn="l"/>
              </a:tabLst>
            </a:pPr>
            <a:fld id="{310135BB-8EC7-4369-AE56-CEA9ABE1BB41}" type="slidenum">
              <a:pPr algn="r" hangingPunct="0">
                <a:lnSpc>
                  <a:spcPct val="95000"/>
                </a:lnSpc>
                <a:tabLst>
                  <a:tab pos="0" algn="l"/>
                  <a:tab pos="411344" algn="l"/>
                  <a:tab pos="823020" algn="l"/>
                  <a:tab pos="1234696" algn="l"/>
                  <a:tab pos="1646371" algn="l"/>
                  <a:tab pos="2058046" algn="l"/>
                  <a:tab pos="2469722" algn="l"/>
                  <a:tab pos="2881397" algn="l"/>
                  <a:tab pos="3293072" algn="l"/>
                  <a:tab pos="3704747" algn="l"/>
                  <a:tab pos="4116423" algn="l"/>
                  <a:tab pos="4528097" algn="l"/>
                  <a:tab pos="4939773" algn="l"/>
                  <a:tab pos="5351449" algn="l"/>
                  <a:tab pos="5763124" algn="l"/>
                  <a:tab pos="6174799" algn="l"/>
                  <a:tab pos="6586474" algn="l"/>
                  <a:tab pos="6998150" algn="l"/>
                  <a:tab pos="7409824" algn="l"/>
                  <a:tab pos="7821500" algn="l"/>
                  <a:tab pos="8233175" algn="l"/>
                </a:tabLst>
              </a:pPr>
              <a:t>3</a:t>
            </a:fld>
            <a:endParaRPr lang="en-US" sz="1300">
              <a:solidFill>
                <a:srgbClr val="000000"/>
              </a:solidFill>
              <a:latin typeface="Times New Roman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" name="Образ слайда 2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4" name="Полилиния 3"/>
          <p:cNvSpPr/>
          <p:nvPr/>
        </p:nvSpPr>
        <p:spPr>
          <a:xfrm>
            <a:off x="679472" y="4715069"/>
            <a:ext cx="5438698" cy="44673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82467" tIns="42883" rIns="82467" bIns="42883" anchor="ctr" anchorCtr="0" compatLnSpc="1"/>
          <a:lstStyle/>
          <a:p>
            <a:pPr hangingPunct="0">
              <a:lnSpc>
                <a:spcPct val="93000"/>
              </a:lnSpc>
              <a:tabLst>
                <a:tab pos="0" algn="l"/>
                <a:tab pos="411344" algn="l"/>
                <a:tab pos="823020" algn="l"/>
                <a:tab pos="1234696" algn="l"/>
                <a:tab pos="1646371" algn="l"/>
                <a:tab pos="2058046" algn="l"/>
                <a:tab pos="2469722" algn="l"/>
                <a:tab pos="2881397" algn="l"/>
                <a:tab pos="3293072" algn="l"/>
                <a:tab pos="3704747" algn="l"/>
                <a:tab pos="4116423" algn="l"/>
                <a:tab pos="4528097" algn="l"/>
                <a:tab pos="4939773" algn="l"/>
                <a:tab pos="5351449" algn="l"/>
                <a:tab pos="5763124" algn="l"/>
                <a:tab pos="6174799" algn="l"/>
                <a:tab pos="6586474" algn="l"/>
                <a:tab pos="6998150" algn="l"/>
                <a:tab pos="7409824" algn="l"/>
                <a:tab pos="7821500" algn="l"/>
                <a:tab pos="8233175" algn="l"/>
              </a:tabLst>
            </a:pPr>
            <a:endParaRPr lang="ru-RU" sz="1600">
              <a:solidFill>
                <a:srgbClr val="FFFFFF"/>
              </a:solidFill>
              <a:latin typeface="Arial" pitchFamily="2"/>
              <a:ea typeface="Arial Unicode MS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73969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3847002" y="9429802"/>
            <a:ext cx="2942225" cy="48798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square" lIns="0" tIns="0" rIns="0" bIns="0" anchor="b" anchorCtr="0" compatLnSpc="1"/>
          <a:lstStyle/>
          <a:p>
            <a:pPr algn="r" hangingPunct="0">
              <a:lnSpc>
                <a:spcPct val="95000"/>
              </a:lnSpc>
              <a:tabLst>
                <a:tab pos="0" algn="l"/>
                <a:tab pos="411344" algn="l"/>
                <a:tab pos="823020" algn="l"/>
                <a:tab pos="1234696" algn="l"/>
                <a:tab pos="1646371" algn="l"/>
                <a:tab pos="2058046" algn="l"/>
                <a:tab pos="2469722" algn="l"/>
                <a:tab pos="2881397" algn="l"/>
                <a:tab pos="3293072" algn="l"/>
                <a:tab pos="3704747" algn="l"/>
                <a:tab pos="4116423" algn="l"/>
                <a:tab pos="4528097" algn="l"/>
                <a:tab pos="4939773" algn="l"/>
                <a:tab pos="5351449" algn="l"/>
                <a:tab pos="5763124" algn="l"/>
                <a:tab pos="6174799" algn="l"/>
                <a:tab pos="6586474" algn="l"/>
                <a:tab pos="6998150" algn="l"/>
                <a:tab pos="7409824" algn="l"/>
                <a:tab pos="7821500" algn="l"/>
                <a:tab pos="8233175" algn="l"/>
              </a:tabLst>
            </a:pPr>
            <a:fld id="{310135BB-8EC7-4369-AE56-CEA9ABE1BB41}" type="slidenum">
              <a:pPr algn="r" hangingPunct="0">
                <a:lnSpc>
                  <a:spcPct val="95000"/>
                </a:lnSpc>
                <a:tabLst>
                  <a:tab pos="0" algn="l"/>
                  <a:tab pos="411344" algn="l"/>
                  <a:tab pos="823020" algn="l"/>
                  <a:tab pos="1234696" algn="l"/>
                  <a:tab pos="1646371" algn="l"/>
                  <a:tab pos="2058046" algn="l"/>
                  <a:tab pos="2469722" algn="l"/>
                  <a:tab pos="2881397" algn="l"/>
                  <a:tab pos="3293072" algn="l"/>
                  <a:tab pos="3704747" algn="l"/>
                  <a:tab pos="4116423" algn="l"/>
                  <a:tab pos="4528097" algn="l"/>
                  <a:tab pos="4939773" algn="l"/>
                  <a:tab pos="5351449" algn="l"/>
                  <a:tab pos="5763124" algn="l"/>
                  <a:tab pos="6174799" algn="l"/>
                  <a:tab pos="6586474" algn="l"/>
                  <a:tab pos="6998150" algn="l"/>
                  <a:tab pos="7409824" algn="l"/>
                  <a:tab pos="7821500" algn="l"/>
                  <a:tab pos="8233175" algn="l"/>
                </a:tabLst>
              </a:pPr>
              <a:t>4</a:t>
            </a:fld>
            <a:endParaRPr lang="en-US" sz="1300">
              <a:solidFill>
                <a:srgbClr val="000000"/>
              </a:solidFill>
              <a:latin typeface="Times New Roman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" name="Образ слайда 2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4" name="Полилиния 3"/>
          <p:cNvSpPr/>
          <p:nvPr/>
        </p:nvSpPr>
        <p:spPr>
          <a:xfrm>
            <a:off x="679472" y="4715069"/>
            <a:ext cx="5438698" cy="44673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82467" tIns="42883" rIns="82467" bIns="42883" anchor="ctr" anchorCtr="0" compatLnSpc="1"/>
          <a:lstStyle/>
          <a:p>
            <a:pPr hangingPunct="0">
              <a:lnSpc>
                <a:spcPct val="93000"/>
              </a:lnSpc>
              <a:tabLst>
                <a:tab pos="0" algn="l"/>
                <a:tab pos="411344" algn="l"/>
                <a:tab pos="823020" algn="l"/>
                <a:tab pos="1234696" algn="l"/>
                <a:tab pos="1646371" algn="l"/>
                <a:tab pos="2058046" algn="l"/>
                <a:tab pos="2469722" algn="l"/>
                <a:tab pos="2881397" algn="l"/>
                <a:tab pos="3293072" algn="l"/>
                <a:tab pos="3704747" algn="l"/>
                <a:tab pos="4116423" algn="l"/>
                <a:tab pos="4528097" algn="l"/>
                <a:tab pos="4939773" algn="l"/>
                <a:tab pos="5351449" algn="l"/>
                <a:tab pos="5763124" algn="l"/>
                <a:tab pos="6174799" algn="l"/>
                <a:tab pos="6586474" algn="l"/>
                <a:tab pos="6998150" algn="l"/>
                <a:tab pos="7409824" algn="l"/>
                <a:tab pos="7821500" algn="l"/>
                <a:tab pos="8233175" algn="l"/>
              </a:tabLst>
            </a:pPr>
            <a:endParaRPr lang="ru-RU" sz="1600">
              <a:solidFill>
                <a:srgbClr val="FFFFFF"/>
              </a:solidFill>
              <a:latin typeface="Arial" pitchFamily="2"/>
              <a:ea typeface="Arial Unicode MS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145394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3847002" y="9429802"/>
            <a:ext cx="2942225" cy="48798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square" lIns="0" tIns="0" rIns="0" bIns="0" anchor="b" anchorCtr="0" compatLnSpc="1"/>
          <a:lstStyle/>
          <a:p>
            <a:pPr algn="r" hangingPunct="0">
              <a:lnSpc>
                <a:spcPct val="95000"/>
              </a:lnSpc>
              <a:tabLst>
                <a:tab pos="0" algn="l"/>
                <a:tab pos="411344" algn="l"/>
                <a:tab pos="823020" algn="l"/>
                <a:tab pos="1234696" algn="l"/>
                <a:tab pos="1646371" algn="l"/>
                <a:tab pos="2058046" algn="l"/>
                <a:tab pos="2469722" algn="l"/>
                <a:tab pos="2881397" algn="l"/>
                <a:tab pos="3293072" algn="l"/>
                <a:tab pos="3704747" algn="l"/>
                <a:tab pos="4116423" algn="l"/>
                <a:tab pos="4528097" algn="l"/>
                <a:tab pos="4939773" algn="l"/>
                <a:tab pos="5351449" algn="l"/>
                <a:tab pos="5763124" algn="l"/>
                <a:tab pos="6174799" algn="l"/>
                <a:tab pos="6586474" algn="l"/>
                <a:tab pos="6998150" algn="l"/>
                <a:tab pos="7409824" algn="l"/>
                <a:tab pos="7821500" algn="l"/>
                <a:tab pos="8233175" algn="l"/>
              </a:tabLst>
            </a:pPr>
            <a:fld id="{310135BB-8EC7-4369-AE56-CEA9ABE1BB41}" type="slidenum">
              <a:pPr algn="r" hangingPunct="0">
                <a:lnSpc>
                  <a:spcPct val="95000"/>
                </a:lnSpc>
                <a:tabLst>
                  <a:tab pos="0" algn="l"/>
                  <a:tab pos="411344" algn="l"/>
                  <a:tab pos="823020" algn="l"/>
                  <a:tab pos="1234696" algn="l"/>
                  <a:tab pos="1646371" algn="l"/>
                  <a:tab pos="2058046" algn="l"/>
                  <a:tab pos="2469722" algn="l"/>
                  <a:tab pos="2881397" algn="l"/>
                  <a:tab pos="3293072" algn="l"/>
                  <a:tab pos="3704747" algn="l"/>
                  <a:tab pos="4116423" algn="l"/>
                  <a:tab pos="4528097" algn="l"/>
                  <a:tab pos="4939773" algn="l"/>
                  <a:tab pos="5351449" algn="l"/>
                  <a:tab pos="5763124" algn="l"/>
                  <a:tab pos="6174799" algn="l"/>
                  <a:tab pos="6586474" algn="l"/>
                  <a:tab pos="6998150" algn="l"/>
                  <a:tab pos="7409824" algn="l"/>
                  <a:tab pos="7821500" algn="l"/>
                  <a:tab pos="8233175" algn="l"/>
                </a:tabLst>
              </a:pPr>
              <a:t>5</a:t>
            </a:fld>
            <a:endParaRPr lang="en-US" sz="1300">
              <a:solidFill>
                <a:srgbClr val="000000"/>
              </a:solidFill>
              <a:latin typeface="Times New Roman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" name="Образ слайда 2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4" name="Полилиния 3"/>
          <p:cNvSpPr/>
          <p:nvPr/>
        </p:nvSpPr>
        <p:spPr>
          <a:xfrm>
            <a:off x="679472" y="4715069"/>
            <a:ext cx="5438698" cy="44673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82467" tIns="42883" rIns="82467" bIns="42883" anchor="ctr" anchorCtr="0" compatLnSpc="1"/>
          <a:lstStyle/>
          <a:p>
            <a:pPr hangingPunct="0">
              <a:lnSpc>
                <a:spcPct val="93000"/>
              </a:lnSpc>
              <a:tabLst>
                <a:tab pos="0" algn="l"/>
                <a:tab pos="411344" algn="l"/>
                <a:tab pos="823020" algn="l"/>
                <a:tab pos="1234696" algn="l"/>
                <a:tab pos="1646371" algn="l"/>
                <a:tab pos="2058046" algn="l"/>
                <a:tab pos="2469722" algn="l"/>
                <a:tab pos="2881397" algn="l"/>
                <a:tab pos="3293072" algn="l"/>
                <a:tab pos="3704747" algn="l"/>
                <a:tab pos="4116423" algn="l"/>
                <a:tab pos="4528097" algn="l"/>
                <a:tab pos="4939773" algn="l"/>
                <a:tab pos="5351449" algn="l"/>
                <a:tab pos="5763124" algn="l"/>
                <a:tab pos="6174799" algn="l"/>
                <a:tab pos="6586474" algn="l"/>
                <a:tab pos="6998150" algn="l"/>
                <a:tab pos="7409824" algn="l"/>
                <a:tab pos="7821500" algn="l"/>
                <a:tab pos="8233175" algn="l"/>
              </a:tabLst>
            </a:pPr>
            <a:endParaRPr lang="ru-RU" sz="1600">
              <a:solidFill>
                <a:srgbClr val="FFFFFF"/>
              </a:solidFill>
              <a:latin typeface="Arial" pitchFamily="2"/>
              <a:ea typeface="Arial Unicode MS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774256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3847002" y="9429802"/>
            <a:ext cx="2942225" cy="48798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square" lIns="0" tIns="0" rIns="0" bIns="0" anchor="b" anchorCtr="0" compatLnSpc="1"/>
          <a:lstStyle/>
          <a:p>
            <a:pPr algn="r" hangingPunct="0">
              <a:lnSpc>
                <a:spcPct val="95000"/>
              </a:lnSpc>
              <a:tabLst>
                <a:tab pos="0" algn="l"/>
                <a:tab pos="411344" algn="l"/>
                <a:tab pos="823020" algn="l"/>
                <a:tab pos="1234696" algn="l"/>
                <a:tab pos="1646371" algn="l"/>
                <a:tab pos="2058046" algn="l"/>
                <a:tab pos="2469722" algn="l"/>
                <a:tab pos="2881397" algn="l"/>
                <a:tab pos="3293072" algn="l"/>
                <a:tab pos="3704747" algn="l"/>
                <a:tab pos="4116423" algn="l"/>
                <a:tab pos="4528097" algn="l"/>
                <a:tab pos="4939773" algn="l"/>
                <a:tab pos="5351449" algn="l"/>
                <a:tab pos="5763124" algn="l"/>
                <a:tab pos="6174799" algn="l"/>
                <a:tab pos="6586474" algn="l"/>
                <a:tab pos="6998150" algn="l"/>
                <a:tab pos="7409824" algn="l"/>
                <a:tab pos="7821500" algn="l"/>
                <a:tab pos="8233175" algn="l"/>
              </a:tabLst>
            </a:pPr>
            <a:fld id="{310135BB-8EC7-4369-AE56-CEA9ABE1BB41}" type="slidenum">
              <a:pPr algn="r" hangingPunct="0">
                <a:lnSpc>
                  <a:spcPct val="95000"/>
                </a:lnSpc>
                <a:tabLst>
                  <a:tab pos="0" algn="l"/>
                  <a:tab pos="411344" algn="l"/>
                  <a:tab pos="823020" algn="l"/>
                  <a:tab pos="1234696" algn="l"/>
                  <a:tab pos="1646371" algn="l"/>
                  <a:tab pos="2058046" algn="l"/>
                  <a:tab pos="2469722" algn="l"/>
                  <a:tab pos="2881397" algn="l"/>
                  <a:tab pos="3293072" algn="l"/>
                  <a:tab pos="3704747" algn="l"/>
                  <a:tab pos="4116423" algn="l"/>
                  <a:tab pos="4528097" algn="l"/>
                  <a:tab pos="4939773" algn="l"/>
                  <a:tab pos="5351449" algn="l"/>
                  <a:tab pos="5763124" algn="l"/>
                  <a:tab pos="6174799" algn="l"/>
                  <a:tab pos="6586474" algn="l"/>
                  <a:tab pos="6998150" algn="l"/>
                  <a:tab pos="7409824" algn="l"/>
                  <a:tab pos="7821500" algn="l"/>
                  <a:tab pos="8233175" algn="l"/>
                </a:tabLst>
              </a:pPr>
              <a:t>6</a:t>
            </a:fld>
            <a:endParaRPr lang="en-US" sz="1300">
              <a:solidFill>
                <a:srgbClr val="000000"/>
              </a:solidFill>
              <a:latin typeface="Times New Roman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" name="Образ слайда 2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4" name="Полилиния 3"/>
          <p:cNvSpPr/>
          <p:nvPr/>
        </p:nvSpPr>
        <p:spPr>
          <a:xfrm>
            <a:off x="679472" y="4715069"/>
            <a:ext cx="5438698" cy="44673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82467" tIns="42883" rIns="82467" bIns="42883" anchor="ctr" anchorCtr="0" compatLnSpc="1"/>
          <a:lstStyle/>
          <a:p>
            <a:pPr hangingPunct="0">
              <a:lnSpc>
                <a:spcPct val="93000"/>
              </a:lnSpc>
              <a:tabLst>
                <a:tab pos="0" algn="l"/>
                <a:tab pos="411344" algn="l"/>
                <a:tab pos="823020" algn="l"/>
                <a:tab pos="1234696" algn="l"/>
                <a:tab pos="1646371" algn="l"/>
                <a:tab pos="2058046" algn="l"/>
                <a:tab pos="2469722" algn="l"/>
                <a:tab pos="2881397" algn="l"/>
                <a:tab pos="3293072" algn="l"/>
                <a:tab pos="3704747" algn="l"/>
                <a:tab pos="4116423" algn="l"/>
                <a:tab pos="4528097" algn="l"/>
                <a:tab pos="4939773" algn="l"/>
                <a:tab pos="5351449" algn="l"/>
                <a:tab pos="5763124" algn="l"/>
                <a:tab pos="6174799" algn="l"/>
                <a:tab pos="6586474" algn="l"/>
                <a:tab pos="6998150" algn="l"/>
                <a:tab pos="7409824" algn="l"/>
                <a:tab pos="7821500" algn="l"/>
                <a:tab pos="8233175" algn="l"/>
              </a:tabLst>
            </a:pPr>
            <a:endParaRPr lang="ru-RU" sz="1600">
              <a:solidFill>
                <a:srgbClr val="FFFFFF"/>
              </a:solidFill>
              <a:latin typeface="Arial" pitchFamily="2"/>
              <a:ea typeface="Arial Unicode MS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040783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3847002" y="9429802"/>
            <a:ext cx="2942225" cy="48798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square" lIns="0" tIns="0" rIns="0" bIns="0" anchor="b" anchorCtr="0" compatLnSpc="1"/>
          <a:lstStyle/>
          <a:p>
            <a:pPr algn="r" hangingPunct="0">
              <a:lnSpc>
                <a:spcPct val="95000"/>
              </a:lnSpc>
              <a:tabLst>
                <a:tab pos="0" algn="l"/>
                <a:tab pos="411344" algn="l"/>
                <a:tab pos="823020" algn="l"/>
                <a:tab pos="1234696" algn="l"/>
                <a:tab pos="1646371" algn="l"/>
                <a:tab pos="2058046" algn="l"/>
                <a:tab pos="2469722" algn="l"/>
                <a:tab pos="2881397" algn="l"/>
                <a:tab pos="3293072" algn="l"/>
                <a:tab pos="3704747" algn="l"/>
                <a:tab pos="4116423" algn="l"/>
                <a:tab pos="4528097" algn="l"/>
                <a:tab pos="4939773" algn="l"/>
                <a:tab pos="5351449" algn="l"/>
                <a:tab pos="5763124" algn="l"/>
                <a:tab pos="6174799" algn="l"/>
                <a:tab pos="6586474" algn="l"/>
                <a:tab pos="6998150" algn="l"/>
                <a:tab pos="7409824" algn="l"/>
                <a:tab pos="7821500" algn="l"/>
                <a:tab pos="8233175" algn="l"/>
              </a:tabLst>
            </a:pPr>
            <a:fld id="{310135BB-8EC7-4369-AE56-CEA9ABE1BB41}" type="slidenum">
              <a:pPr algn="r" hangingPunct="0">
                <a:lnSpc>
                  <a:spcPct val="95000"/>
                </a:lnSpc>
                <a:tabLst>
                  <a:tab pos="0" algn="l"/>
                  <a:tab pos="411344" algn="l"/>
                  <a:tab pos="823020" algn="l"/>
                  <a:tab pos="1234696" algn="l"/>
                  <a:tab pos="1646371" algn="l"/>
                  <a:tab pos="2058046" algn="l"/>
                  <a:tab pos="2469722" algn="l"/>
                  <a:tab pos="2881397" algn="l"/>
                  <a:tab pos="3293072" algn="l"/>
                  <a:tab pos="3704747" algn="l"/>
                  <a:tab pos="4116423" algn="l"/>
                  <a:tab pos="4528097" algn="l"/>
                  <a:tab pos="4939773" algn="l"/>
                  <a:tab pos="5351449" algn="l"/>
                  <a:tab pos="5763124" algn="l"/>
                  <a:tab pos="6174799" algn="l"/>
                  <a:tab pos="6586474" algn="l"/>
                  <a:tab pos="6998150" algn="l"/>
                  <a:tab pos="7409824" algn="l"/>
                  <a:tab pos="7821500" algn="l"/>
                  <a:tab pos="8233175" algn="l"/>
                </a:tabLst>
              </a:pPr>
              <a:t>7</a:t>
            </a:fld>
            <a:endParaRPr lang="en-US" sz="1300">
              <a:solidFill>
                <a:srgbClr val="000000"/>
              </a:solidFill>
              <a:latin typeface="Times New Roman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" name="Образ слайда 2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4" name="Полилиния 3"/>
          <p:cNvSpPr/>
          <p:nvPr/>
        </p:nvSpPr>
        <p:spPr>
          <a:xfrm>
            <a:off x="679472" y="4715069"/>
            <a:ext cx="5438698" cy="44673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82467" tIns="42883" rIns="82467" bIns="42883" anchor="ctr" anchorCtr="0" compatLnSpc="1"/>
          <a:lstStyle/>
          <a:p>
            <a:pPr hangingPunct="0">
              <a:lnSpc>
                <a:spcPct val="93000"/>
              </a:lnSpc>
              <a:tabLst>
                <a:tab pos="0" algn="l"/>
                <a:tab pos="411344" algn="l"/>
                <a:tab pos="823020" algn="l"/>
                <a:tab pos="1234696" algn="l"/>
                <a:tab pos="1646371" algn="l"/>
                <a:tab pos="2058046" algn="l"/>
                <a:tab pos="2469722" algn="l"/>
                <a:tab pos="2881397" algn="l"/>
                <a:tab pos="3293072" algn="l"/>
                <a:tab pos="3704747" algn="l"/>
                <a:tab pos="4116423" algn="l"/>
                <a:tab pos="4528097" algn="l"/>
                <a:tab pos="4939773" algn="l"/>
                <a:tab pos="5351449" algn="l"/>
                <a:tab pos="5763124" algn="l"/>
                <a:tab pos="6174799" algn="l"/>
                <a:tab pos="6586474" algn="l"/>
                <a:tab pos="6998150" algn="l"/>
                <a:tab pos="7409824" algn="l"/>
                <a:tab pos="7821500" algn="l"/>
                <a:tab pos="8233175" algn="l"/>
              </a:tabLst>
            </a:pPr>
            <a:endParaRPr lang="ru-RU" sz="1600">
              <a:solidFill>
                <a:srgbClr val="FFFFFF"/>
              </a:solidFill>
              <a:latin typeface="Arial" pitchFamily="2"/>
              <a:ea typeface="Arial Unicode MS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083252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3847002" y="9429802"/>
            <a:ext cx="2942225" cy="48798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square" lIns="0" tIns="0" rIns="0" bIns="0" anchor="b" anchorCtr="0" compatLnSpc="1"/>
          <a:lstStyle/>
          <a:p>
            <a:pPr algn="r" hangingPunct="0">
              <a:lnSpc>
                <a:spcPct val="95000"/>
              </a:lnSpc>
              <a:tabLst>
                <a:tab pos="0" algn="l"/>
                <a:tab pos="411344" algn="l"/>
                <a:tab pos="823020" algn="l"/>
                <a:tab pos="1234696" algn="l"/>
                <a:tab pos="1646371" algn="l"/>
                <a:tab pos="2058046" algn="l"/>
                <a:tab pos="2469722" algn="l"/>
                <a:tab pos="2881397" algn="l"/>
                <a:tab pos="3293072" algn="l"/>
                <a:tab pos="3704747" algn="l"/>
                <a:tab pos="4116423" algn="l"/>
                <a:tab pos="4528097" algn="l"/>
                <a:tab pos="4939773" algn="l"/>
                <a:tab pos="5351449" algn="l"/>
                <a:tab pos="5763124" algn="l"/>
                <a:tab pos="6174799" algn="l"/>
                <a:tab pos="6586474" algn="l"/>
                <a:tab pos="6998150" algn="l"/>
                <a:tab pos="7409824" algn="l"/>
                <a:tab pos="7821500" algn="l"/>
                <a:tab pos="8233175" algn="l"/>
              </a:tabLst>
            </a:pPr>
            <a:fld id="{310135BB-8EC7-4369-AE56-CEA9ABE1BB41}" type="slidenum">
              <a:pPr algn="r" hangingPunct="0">
                <a:lnSpc>
                  <a:spcPct val="95000"/>
                </a:lnSpc>
                <a:tabLst>
                  <a:tab pos="0" algn="l"/>
                  <a:tab pos="411344" algn="l"/>
                  <a:tab pos="823020" algn="l"/>
                  <a:tab pos="1234696" algn="l"/>
                  <a:tab pos="1646371" algn="l"/>
                  <a:tab pos="2058046" algn="l"/>
                  <a:tab pos="2469722" algn="l"/>
                  <a:tab pos="2881397" algn="l"/>
                  <a:tab pos="3293072" algn="l"/>
                  <a:tab pos="3704747" algn="l"/>
                  <a:tab pos="4116423" algn="l"/>
                  <a:tab pos="4528097" algn="l"/>
                  <a:tab pos="4939773" algn="l"/>
                  <a:tab pos="5351449" algn="l"/>
                  <a:tab pos="5763124" algn="l"/>
                  <a:tab pos="6174799" algn="l"/>
                  <a:tab pos="6586474" algn="l"/>
                  <a:tab pos="6998150" algn="l"/>
                  <a:tab pos="7409824" algn="l"/>
                  <a:tab pos="7821500" algn="l"/>
                  <a:tab pos="8233175" algn="l"/>
                </a:tabLst>
              </a:pPr>
              <a:t>8</a:t>
            </a:fld>
            <a:endParaRPr lang="en-US" sz="1300">
              <a:solidFill>
                <a:srgbClr val="000000"/>
              </a:solidFill>
              <a:latin typeface="Times New Roman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" name="Образ слайда 2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4" name="Полилиния 3"/>
          <p:cNvSpPr/>
          <p:nvPr/>
        </p:nvSpPr>
        <p:spPr>
          <a:xfrm>
            <a:off x="679472" y="4715069"/>
            <a:ext cx="5438698" cy="44673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82467" tIns="42883" rIns="82467" bIns="42883" anchor="ctr" anchorCtr="0" compatLnSpc="1"/>
          <a:lstStyle/>
          <a:p>
            <a:pPr hangingPunct="0">
              <a:lnSpc>
                <a:spcPct val="93000"/>
              </a:lnSpc>
              <a:tabLst>
                <a:tab pos="0" algn="l"/>
                <a:tab pos="411344" algn="l"/>
                <a:tab pos="823020" algn="l"/>
                <a:tab pos="1234696" algn="l"/>
                <a:tab pos="1646371" algn="l"/>
                <a:tab pos="2058046" algn="l"/>
                <a:tab pos="2469722" algn="l"/>
                <a:tab pos="2881397" algn="l"/>
                <a:tab pos="3293072" algn="l"/>
                <a:tab pos="3704747" algn="l"/>
                <a:tab pos="4116423" algn="l"/>
                <a:tab pos="4528097" algn="l"/>
                <a:tab pos="4939773" algn="l"/>
                <a:tab pos="5351449" algn="l"/>
                <a:tab pos="5763124" algn="l"/>
                <a:tab pos="6174799" algn="l"/>
                <a:tab pos="6586474" algn="l"/>
                <a:tab pos="6998150" algn="l"/>
                <a:tab pos="7409824" algn="l"/>
                <a:tab pos="7821500" algn="l"/>
                <a:tab pos="8233175" algn="l"/>
              </a:tabLst>
            </a:pPr>
            <a:endParaRPr lang="ru-RU" sz="1600">
              <a:solidFill>
                <a:srgbClr val="FFFFFF"/>
              </a:solidFill>
              <a:latin typeface="Arial" pitchFamily="2"/>
              <a:ea typeface="Arial Unicode MS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823148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3847002" y="9429802"/>
            <a:ext cx="2942225" cy="48798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square" lIns="0" tIns="0" rIns="0" bIns="0" anchor="b" anchorCtr="0" compatLnSpc="1"/>
          <a:lstStyle/>
          <a:p>
            <a:pPr algn="r" hangingPunct="0">
              <a:lnSpc>
                <a:spcPct val="95000"/>
              </a:lnSpc>
              <a:tabLst>
                <a:tab pos="0" algn="l"/>
                <a:tab pos="411344" algn="l"/>
                <a:tab pos="823020" algn="l"/>
                <a:tab pos="1234696" algn="l"/>
                <a:tab pos="1646371" algn="l"/>
                <a:tab pos="2058046" algn="l"/>
                <a:tab pos="2469722" algn="l"/>
                <a:tab pos="2881397" algn="l"/>
                <a:tab pos="3293072" algn="l"/>
                <a:tab pos="3704747" algn="l"/>
                <a:tab pos="4116423" algn="l"/>
                <a:tab pos="4528097" algn="l"/>
                <a:tab pos="4939773" algn="l"/>
                <a:tab pos="5351449" algn="l"/>
                <a:tab pos="5763124" algn="l"/>
                <a:tab pos="6174799" algn="l"/>
                <a:tab pos="6586474" algn="l"/>
                <a:tab pos="6998150" algn="l"/>
                <a:tab pos="7409824" algn="l"/>
                <a:tab pos="7821500" algn="l"/>
                <a:tab pos="8233175" algn="l"/>
              </a:tabLst>
            </a:pPr>
            <a:fld id="{310135BB-8EC7-4369-AE56-CEA9ABE1BB41}" type="slidenum">
              <a:pPr algn="r" hangingPunct="0">
                <a:lnSpc>
                  <a:spcPct val="95000"/>
                </a:lnSpc>
                <a:tabLst>
                  <a:tab pos="0" algn="l"/>
                  <a:tab pos="411344" algn="l"/>
                  <a:tab pos="823020" algn="l"/>
                  <a:tab pos="1234696" algn="l"/>
                  <a:tab pos="1646371" algn="l"/>
                  <a:tab pos="2058046" algn="l"/>
                  <a:tab pos="2469722" algn="l"/>
                  <a:tab pos="2881397" algn="l"/>
                  <a:tab pos="3293072" algn="l"/>
                  <a:tab pos="3704747" algn="l"/>
                  <a:tab pos="4116423" algn="l"/>
                  <a:tab pos="4528097" algn="l"/>
                  <a:tab pos="4939773" algn="l"/>
                  <a:tab pos="5351449" algn="l"/>
                  <a:tab pos="5763124" algn="l"/>
                  <a:tab pos="6174799" algn="l"/>
                  <a:tab pos="6586474" algn="l"/>
                  <a:tab pos="6998150" algn="l"/>
                  <a:tab pos="7409824" algn="l"/>
                  <a:tab pos="7821500" algn="l"/>
                  <a:tab pos="8233175" algn="l"/>
                </a:tabLst>
              </a:pPr>
              <a:t>9</a:t>
            </a:fld>
            <a:endParaRPr lang="en-US" sz="1300">
              <a:solidFill>
                <a:srgbClr val="000000"/>
              </a:solidFill>
              <a:latin typeface="Times New Roman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" name="Образ слайда 2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4" name="Полилиния 3"/>
          <p:cNvSpPr/>
          <p:nvPr/>
        </p:nvSpPr>
        <p:spPr>
          <a:xfrm>
            <a:off x="679472" y="4715069"/>
            <a:ext cx="5438698" cy="44673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82467" tIns="42883" rIns="82467" bIns="42883" anchor="ctr" anchorCtr="0" compatLnSpc="1"/>
          <a:lstStyle/>
          <a:p>
            <a:pPr hangingPunct="0">
              <a:lnSpc>
                <a:spcPct val="93000"/>
              </a:lnSpc>
              <a:tabLst>
                <a:tab pos="0" algn="l"/>
                <a:tab pos="411344" algn="l"/>
                <a:tab pos="823020" algn="l"/>
                <a:tab pos="1234696" algn="l"/>
                <a:tab pos="1646371" algn="l"/>
                <a:tab pos="2058046" algn="l"/>
                <a:tab pos="2469722" algn="l"/>
                <a:tab pos="2881397" algn="l"/>
                <a:tab pos="3293072" algn="l"/>
                <a:tab pos="3704747" algn="l"/>
                <a:tab pos="4116423" algn="l"/>
                <a:tab pos="4528097" algn="l"/>
                <a:tab pos="4939773" algn="l"/>
                <a:tab pos="5351449" algn="l"/>
                <a:tab pos="5763124" algn="l"/>
                <a:tab pos="6174799" algn="l"/>
                <a:tab pos="6586474" algn="l"/>
                <a:tab pos="6998150" algn="l"/>
                <a:tab pos="7409824" algn="l"/>
                <a:tab pos="7821500" algn="l"/>
                <a:tab pos="8233175" algn="l"/>
              </a:tabLst>
            </a:pPr>
            <a:endParaRPr lang="ru-RU" sz="1600">
              <a:solidFill>
                <a:srgbClr val="FFFFFF"/>
              </a:solidFill>
              <a:latin typeface="Arial" pitchFamily="2"/>
              <a:ea typeface="Arial Unicode MS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399134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6047" y="2348403"/>
            <a:ext cx="8568531" cy="162043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094" y="4283818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4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2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5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9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FD37B-9CAF-47B9-BF4B-8FB4666083CB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8F9E99C-CA03-4229-A7CD-57A9ED2280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236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FD37B-9CAF-47B9-BF4B-8FB4666083CB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039A610-782C-46D1-8D33-9FC33EB27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457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057499" y="334236"/>
            <a:ext cx="2500906" cy="71099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54785" y="334236"/>
            <a:ext cx="7334704" cy="71099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FD37B-9CAF-47B9-BF4B-8FB4666083CB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1843E88-D746-4678-80E8-B0A4A4D775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52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FD37B-9CAF-47B9-BF4B-8FB4666083CB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E5B562F-11E7-4812-9EEC-DA4C610EE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754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300" y="4857797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300" y="3204119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71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42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1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484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85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226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597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296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FD37B-9CAF-47B9-BF4B-8FB4666083CB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C8431A7-FED6-4558-9585-0EDF064D6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341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54791" y="1944167"/>
            <a:ext cx="4917805" cy="550001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40606" y="1944167"/>
            <a:ext cx="4917805" cy="550001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FD37B-9CAF-47B9-BF4B-8FB4666083CB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4ADB7F1-932B-4D7F-AFCF-90C7325A2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175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1" y="1692179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710" indent="0">
              <a:buNone/>
              <a:defRPr sz="2200" b="1"/>
            </a:lvl2pPr>
            <a:lvl3pPr marL="1007421" indent="0">
              <a:buNone/>
              <a:defRPr sz="2000" b="1"/>
            </a:lvl3pPr>
            <a:lvl4pPr marL="1511132" indent="0">
              <a:buNone/>
              <a:defRPr sz="1800" b="1"/>
            </a:lvl4pPr>
            <a:lvl5pPr marL="2014841" indent="0">
              <a:buNone/>
              <a:defRPr sz="1800" b="1"/>
            </a:lvl5pPr>
            <a:lvl6pPr marL="2518552" indent="0">
              <a:buNone/>
              <a:defRPr sz="1800" b="1"/>
            </a:lvl6pPr>
            <a:lvl7pPr marL="3022262" indent="0">
              <a:buNone/>
              <a:defRPr sz="1800" b="1"/>
            </a:lvl7pPr>
            <a:lvl8pPr marL="3525971" indent="0">
              <a:buNone/>
              <a:defRPr sz="1800" b="1"/>
            </a:lvl8pPr>
            <a:lvl9pPr marL="4029683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0818" y="1692179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710" indent="0">
              <a:buNone/>
              <a:defRPr sz="2200" b="1"/>
            </a:lvl2pPr>
            <a:lvl3pPr marL="1007421" indent="0">
              <a:buNone/>
              <a:defRPr sz="2000" b="1"/>
            </a:lvl3pPr>
            <a:lvl4pPr marL="1511132" indent="0">
              <a:buNone/>
              <a:defRPr sz="1800" b="1"/>
            </a:lvl4pPr>
            <a:lvl5pPr marL="2014841" indent="0">
              <a:buNone/>
              <a:defRPr sz="1800" b="1"/>
            </a:lvl5pPr>
            <a:lvl6pPr marL="2518552" indent="0">
              <a:buNone/>
              <a:defRPr sz="1800" b="1"/>
            </a:lvl6pPr>
            <a:lvl7pPr marL="3022262" indent="0">
              <a:buNone/>
              <a:defRPr sz="1800" b="1"/>
            </a:lvl7pPr>
            <a:lvl8pPr marL="3525971" indent="0">
              <a:buNone/>
              <a:defRPr sz="1800" b="1"/>
            </a:lvl8pPr>
            <a:lvl9pPr marL="4029683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FD37B-9CAF-47B9-BF4B-8FB4666083CB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C226966-515E-48C5-B0FA-95B8BBDAF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093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FD37B-9CAF-47B9-BF4B-8FB4666083CB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5063E18-8CA0-45C3-8AFF-65234F9A9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823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FD37B-9CAF-47B9-BF4B-8FB4666083CB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6EBECF4-46BE-492F-8FBC-A44830087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9777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4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249" y="300993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034" y="1581937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710" indent="0">
              <a:buNone/>
              <a:defRPr sz="1300"/>
            </a:lvl2pPr>
            <a:lvl3pPr marL="1007421" indent="0">
              <a:buNone/>
              <a:defRPr sz="1100"/>
            </a:lvl3pPr>
            <a:lvl4pPr marL="1511132" indent="0">
              <a:buNone/>
              <a:defRPr sz="1000"/>
            </a:lvl4pPr>
            <a:lvl5pPr marL="2014841" indent="0">
              <a:buNone/>
              <a:defRPr sz="1000"/>
            </a:lvl5pPr>
            <a:lvl6pPr marL="2518552" indent="0">
              <a:buNone/>
              <a:defRPr sz="1000"/>
            </a:lvl6pPr>
            <a:lvl7pPr marL="3022262" indent="0">
              <a:buNone/>
              <a:defRPr sz="1000"/>
            </a:lvl7pPr>
            <a:lvl8pPr marL="3525971" indent="0">
              <a:buNone/>
              <a:defRPr sz="1000"/>
            </a:lvl8pPr>
            <a:lvl9pPr marL="402968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FD37B-9CAF-47B9-BF4B-8FB4666083CB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451F8D5-26E8-44BC-B691-1ED81B03B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807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3710" indent="0">
              <a:buNone/>
              <a:defRPr sz="3100"/>
            </a:lvl2pPr>
            <a:lvl3pPr marL="1007421" indent="0">
              <a:buNone/>
              <a:defRPr sz="2600"/>
            </a:lvl3pPr>
            <a:lvl4pPr marL="1511132" indent="0">
              <a:buNone/>
              <a:defRPr sz="2200"/>
            </a:lvl4pPr>
            <a:lvl5pPr marL="2014841" indent="0">
              <a:buNone/>
              <a:defRPr sz="2200"/>
            </a:lvl5pPr>
            <a:lvl6pPr marL="2518552" indent="0">
              <a:buNone/>
              <a:defRPr sz="2200"/>
            </a:lvl6pPr>
            <a:lvl7pPr marL="3022262" indent="0">
              <a:buNone/>
              <a:defRPr sz="2200"/>
            </a:lvl7pPr>
            <a:lvl8pPr marL="3525971" indent="0">
              <a:buNone/>
              <a:defRPr sz="2200"/>
            </a:lvl8pPr>
            <a:lvl9pPr marL="4029683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710" indent="0">
              <a:buNone/>
              <a:defRPr sz="1300"/>
            </a:lvl2pPr>
            <a:lvl3pPr marL="1007421" indent="0">
              <a:buNone/>
              <a:defRPr sz="1100"/>
            </a:lvl3pPr>
            <a:lvl4pPr marL="1511132" indent="0">
              <a:buNone/>
              <a:defRPr sz="1000"/>
            </a:lvl4pPr>
            <a:lvl5pPr marL="2014841" indent="0">
              <a:buNone/>
              <a:defRPr sz="1000"/>
            </a:lvl5pPr>
            <a:lvl6pPr marL="2518552" indent="0">
              <a:buNone/>
              <a:defRPr sz="1000"/>
            </a:lvl6pPr>
            <a:lvl7pPr marL="3022262" indent="0">
              <a:buNone/>
              <a:defRPr sz="1000"/>
            </a:lvl7pPr>
            <a:lvl8pPr marL="3525971" indent="0">
              <a:buNone/>
              <a:defRPr sz="1000"/>
            </a:lvl8pPr>
            <a:lvl9pPr marL="402968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FD37B-9CAF-47B9-BF4B-8FB4666083CB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AF1B872-888B-4FDB-831F-F799730E6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555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739" tIns="50372" rIns="100739" bIns="5037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1" y="1763928"/>
            <a:ext cx="9072563" cy="4989036"/>
          </a:xfrm>
          <a:prstGeom prst="rect">
            <a:avLst/>
          </a:prstGeom>
        </p:spPr>
        <p:txBody>
          <a:bodyPr vert="horz" lIns="100739" tIns="50372" rIns="100739" bIns="5037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04031" y="7006705"/>
            <a:ext cx="2352146" cy="402483"/>
          </a:xfrm>
          <a:prstGeom prst="rect">
            <a:avLst/>
          </a:prstGeom>
        </p:spPr>
        <p:txBody>
          <a:bodyPr vert="horz" lIns="100739" tIns="50372" rIns="100739" bIns="5037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FD37B-9CAF-47B9-BF4B-8FB4666083CB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44214" y="7006705"/>
            <a:ext cx="3192198" cy="402483"/>
          </a:xfrm>
          <a:prstGeom prst="rect">
            <a:avLst/>
          </a:prstGeom>
        </p:spPr>
        <p:txBody>
          <a:bodyPr vert="horz" lIns="100739" tIns="50372" rIns="100739" bIns="5037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24448" y="7006705"/>
            <a:ext cx="2352146" cy="402483"/>
          </a:xfrm>
          <a:prstGeom prst="rect">
            <a:avLst/>
          </a:prstGeom>
        </p:spPr>
        <p:txBody>
          <a:bodyPr vert="horz" lIns="100739" tIns="50372" rIns="100739" bIns="5037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183C9363-35B8-4805-94ED-A0256E7A5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480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007421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782" indent="-377782" algn="l" defTabSz="1007421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529" indent="-314817" algn="l" defTabSz="1007421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279" indent="-251856" algn="l" defTabSz="10074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2988" indent="-251856" algn="l" defTabSz="1007421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6697" indent="-251856" algn="l" defTabSz="1007421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0407" indent="-251856" algn="l" defTabSz="10074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4118" indent="-251856" algn="l" defTabSz="10074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7828" indent="-251856" algn="l" defTabSz="10074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1538" indent="-251856" algn="l" defTabSz="10074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742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710" algn="l" defTabSz="100742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421" algn="l" defTabSz="100742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132" algn="l" defTabSz="100742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4841" algn="l" defTabSz="100742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8552" algn="l" defTabSz="100742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2262" algn="l" defTabSz="100742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5971" algn="l" defTabSz="100742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9683" algn="l" defTabSz="100742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f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792004" y="3179885"/>
            <a:ext cx="8352000" cy="12221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square" lIns="89964" tIns="44982" rIns="89964" bIns="44982" anchor="t" anchorCtr="0" compatLnSpc="1"/>
          <a:lstStyle/>
          <a:p>
            <a:pPr hangingPunct="0">
              <a:lnSpc>
                <a:spcPct val="93000"/>
              </a:lnSpc>
              <a:spcBef>
                <a:spcPts val="1199"/>
              </a:spcBef>
              <a:spcAft>
                <a:spcPts val="998"/>
              </a:spcAft>
              <a:tabLst>
                <a:tab pos="0" algn="l"/>
                <a:tab pos="448732" algn="l"/>
                <a:tab pos="897827" algn="l"/>
                <a:tab pos="1346920" algn="l"/>
                <a:tab pos="1796015" algn="l"/>
                <a:tab pos="2245110" algn="l"/>
                <a:tab pos="2694204" algn="l"/>
                <a:tab pos="3143297" algn="l"/>
                <a:tab pos="3592390" algn="l"/>
                <a:tab pos="4041480" algn="l"/>
                <a:tab pos="4490578" algn="l"/>
                <a:tab pos="4939670" algn="l"/>
                <a:tab pos="5388764" algn="l"/>
                <a:tab pos="5837858" algn="l"/>
                <a:tab pos="6286953" algn="l"/>
                <a:tab pos="6736046" algn="l"/>
                <a:tab pos="7185140" algn="l"/>
                <a:tab pos="7634234" algn="l"/>
                <a:tab pos="8083325" algn="l"/>
                <a:tab pos="8532423" algn="l"/>
                <a:tab pos="8981514" algn="l"/>
              </a:tabLst>
            </a:pPr>
            <a:endParaRPr lang="ru-RU" sz="1000">
              <a:solidFill>
                <a:srgbClr val="FFFFFF"/>
              </a:solidFill>
              <a:latin typeface="Arial" pitchFamily="2"/>
              <a:ea typeface="Arial Unicode MS" pitchFamily="2"/>
              <a:cs typeface="Arial Unicode MS" pitchFamily="2"/>
            </a:endParaRPr>
          </a:p>
          <a:p>
            <a:pPr hangingPunct="0">
              <a:lnSpc>
                <a:spcPct val="93000"/>
              </a:lnSpc>
              <a:spcBef>
                <a:spcPts val="1199"/>
              </a:spcBef>
              <a:spcAft>
                <a:spcPts val="998"/>
              </a:spcAft>
              <a:tabLst>
                <a:tab pos="0" algn="l"/>
                <a:tab pos="448732" algn="l"/>
                <a:tab pos="897827" algn="l"/>
                <a:tab pos="1346920" algn="l"/>
                <a:tab pos="1796015" algn="l"/>
                <a:tab pos="2245110" algn="l"/>
                <a:tab pos="2694204" algn="l"/>
                <a:tab pos="3143297" algn="l"/>
                <a:tab pos="3592390" algn="l"/>
                <a:tab pos="4041480" algn="l"/>
                <a:tab pos="4490578" algn="l"/>
                <a:tab pos="4939670" algn="l"/>
                <a:tab pos="5388764" algn="l"/>
                <a:tab pos="5837858" algn="l"/>
                <a:tab pos="6286953" algn="l"/>
                <a:tab pos="6736046" algn="l"/>
                <a:tab pos="7185140" algn="l"/>
                <a:tab pos="7634234" algn="l"/>
                <a:tab pos="8083325" algn="l"/>
                <a:tab pos="8532423" algn="l"/>
                <a:tab pos="8981514" algn="l"/>
              </a:tabLst>
            </a:pPr>
            <a:endParaRPr lang="ru-RU" sz="1000">
              <a:solidFill>
                <a:srgbClr val="FFFFFF"/>
              </a:solidFill>
              <a:latin typeface="Arial" pitchFamily="2"/>
              <a:ea typeface="Arial Unicode MS" pitchFamily="2"/>
              <a:cs typeface="Arial Unicode MS" pitchFamily="2"/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1655640" y="2879643"/>
            <a:ext cx="7199279" cy="302436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89964" tIns="46781" rIns="89964" bIns="46781" anchor="ctr" anchorCtr="0" compatLnSpc="1"/>
          <a:lstStyle/>
          <a:p>
            <a:pPr hangingPunct="0">
              <a:lnSpc>
                <a:spcPct val="93000"/>
              </a:lnSpc>
              <a:tabLst>
                <a:tab pos="0" algn="l"/>
                <a:tab pos="448732" algn="l"/>
                <a:tab pos="897827" algn="l"/>
                <a:tab pos="1346920" algn="l"/>
                <a:tab pos="1796015" algn="l"/>
                <a:tab pos="2245110" algn="l"/>
                <a:tab pos="2694204" algn="l"/>
                <a:tab pos="3143297" algn="l"/>
                <a:tab pos="3592390" algn="l"/>
                <a:tab pos="4041480" algn="l"/>
                <a:tab pos="4490578" algn="l"/>
                <a:tab pos="4939670" algn="l"/>
                <a:tab pos="5388764" algn="l"/>
                <a:tab pos="5837858" algn="l"/>
                <a:tab pos="6286953" algn="l"/>
                <a:tab pos="6736046" algn="l"/>
                <a:tab pos="7185140" algn="l"/>
                <a:tab pos="7634234" algn="l"/>
                <a:tab pos="8083325" algn="l"/>
                <a:tab pos="8532423" algn="l"/>
                <a:tab pos="8981514" algn="l"/>
              </a:tabLst>
            </a:pPr>
            <a:endParaRPr lang="ru-RU">
              <a:solidFill>
                <a:srgbClr val="FFFFFF"/>
              </a:solidFill>
              <a:latin typeface="Arial" pitchFamily="2"/>
              <a:ea typeface="Arial Unicode MS" pitchFamily="2"/>
              <a:cs typeface="Arial Unicode MS" pitchFamily="2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431800" y="1686317"/>
            <a:ext cx="9143839" cy="5333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  <a:prstDash val="solid"/>
          </a:ln>
        </p:spPr>
        <p:txBody>
          <a:bodyPr wrap="square" lIns="89964" tIns="44982" rIns="89964" bIns="44982" anchor="t" anchorCtr="0" compatLnSpc="1"/>
          <a:lstStyle/>
          <a:p>
            <a:pPr algn="ctr"/>
            <a:endParaRPr lang="ru-RU" sz="2800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«Участие </a:t>
            </a:r>
            <a:r>
              <a:rPr lang="ru-RU" sz="2800" dirty="0">
                <a:solidFill>
                  <a:srgbClr val="FF0000"/>
                </a:solidFill>
              </a:rPr>
              <a:t>архивных учреждений Республики Карелия </a:t>
            </a:r>
            <a:endParaRPr lang="ru-RU" sz="2800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в </a:t>
            </a:r>
            <a:r>
              <a:rPr lang="ru-RU" sz="2800" dirty="0">
                <a:solidFill>
                  <a:srgbClr val="FF0000"/>
                </a:solidFill>
              </a:rPr>
              <a:t>патриотическом воспитании </a:t>
            </a:r>
            <a:r>
              <a:rPr lang="ru-RU" sz="2800" dirty="0" smtClean="0">
                <a:solidFill>
                  <a:srgbClr val="FF0000"/>
                </a:solidFill>
              </a:rPr>
              <a:t>граждан»</a:t>
            </a:r>
            <a:endParaRPr lang="ru-RU" sz="2800" dirty="0">
              <a:solidFill>
                <a:srgbClr val="FF0000"/>
              </a:solidFill>
            </a:endParaRPr>
          </a:p>
          <a:p>
            <a:r>
              <a:rPr lang="ru-RU" sz="2800" dirty="0">
                <a:solidFill>
                  <a:srgbClr val="FF0000"/>
                </a:solidFill>
              </a:rPr>
              <a:t> </a:t>
            </a:r>
          </a:p>
          <a:p>
            <a:pPr algn="r"/>
            <a:endParaRPr lang="ru-RU" sz="2800" dirty="0" smtClean="0">
              <a:solidFill>
                <a:srgbClr val="FF0000"/>
              </a:solidFill>
            </a:endParaRPr>
          </a:p>
          <a:p>
            <a:pPr algn="r"/>
            <a:r>
              <a:rPr lang="ru-RU" sz="2800" dirty="0" smtClean="0">
                <a:solidFill>
                  <a:srgbClr val="FF0000"/>
                </a:solidFill>
              </a:rPr>
              <a:t>                                                                                                 </a:t>
            </a:r>
            <a:r>
              <a:rPr lang="ru-RU" sz="2800" dirty="0">
                <a:solidFill>
                  <a:srgbClr val="FF0000"/>
                </a:solidFill>
              </a:rPr>
              <a:t>Соловьев Сергей Иванович,</a:t>
            </a:r>
          </a:p>
          <a:p>
            <a:pPr algn="r"/>
            <a:r>
              <a:rPr lang="ru-RU" sz="2800" dirty="0" smtClean="0">
                <a:solidFill>
                  <a:srgbClr val="FF0000"/>
                </a:solidFill>
              </a:rPr>
              <a:t>Первый заместитель</a:t>
            </a:r>
            <a:endParaRPr lang="ru-RU" sz="2800" dirty="0">
              <a:solidFill>
                <a:srgbClr val="FF0000"/>
              </a:solidFill>
            </a:endParaRPr>
          </a:p>
          <a:p>
            <a:pPr algn="r"/>
            <a:r>
              <a:rPr lang="ru-RU" sz="2800" dirty="0">
                <a:solidFill>
                  <a:srgbClr val="FF0000"/>
                </a:solidFill>
              </a:rPr>
              <a:t>Министра культуры Республики Карелия</a:t>
            </a:r>
          </a:p>
        </p:txBody>
      </p:sp>
      <p:pic>
        <p:nvPicPr>
          <p:cNvPr id="1027" name="Picture 3" descr="D:\РАБОЧАЯ Золотухиной\МИН ЭК про КНД\2 2022 Публичные обсуждения по Графику! и правоприменит практика\2022\2022 Публ Обсужд Профилактич визит\минкульт прозрачный фо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83" y="195922"/>
            <a:ext cx="9134476" cy="1343025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792004" y="3179885"/>
            <a:ext cx="8352000" cy="12221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square" lIns="89964" tIns="44982" rIns="89964" bIns="44982" anchor="t" anchorCtr="0" compatLnSpc="1"/>
          <a:lstStyle/>
          <a:p>
            <a:pPr hangingPunct="0">
              <a:lnSpc>
                <a:spcPct val="93000"/>
              </a:lnSpc>
              <a:spcBef>
                <a:spcPts val="1199"/>
              </a:spcBef>
              <a:spcAft>
                <a:spcPts val="998"/>
              </a:spcAft>
              <a:tabLst>
                <a:tab pos="0" algn="l"/>
                <a:tab pos="448732" algn="l"/>
                <a:tab pos="897827" algn="l"/>
                <a:tab pos="1346920" algn="l"/>
                <a:tab pos="1796015" algn="l"/>
                <a:tab pos="2245110" algn="l"/>
                <a:tab pos="2694204" algn="l"/>
                <a:tab pos="3143297" algn="l"/>
                <a:tab pos="3592390" algn="l"/>
                <a:tab pos="4041480" algn="l"/>
                <a:tab pos="4490578" algn="l"/>
                <a:tab pos="4939670" algn="l"/>
                <a:tab pos="5388764" algn="l"/>
                <a:tab pos="5837858" algn="l"/>
                <a:tab pos="6286953" algn="l"/>
                <a:tab pos="6736046" algn="l"/>
                <a:tab pos="7185140" algn="l"/>
                <a:tab pos="7634234" algn="l"/>
                <a:tab pos="8083325" algn="l"/>
                <a:tab pos="8532423" algn="l"/>
                <a:tab pos="8981514" algn="l"/>
              </a:tabLst>
            </a:pPr>
            <a:endParaRPr lang="ru-RU" sz="1000">
              <a:solidFill>
                <a:srgbClr val="FFFFFF"/>
              </a:solidFill>
              <a:latin typeface="Arial" pitchFamily="2"/>
              <a:ea typeface="Arial Unicode MS" pitchFamily="2"/>
              <a:cs typeface="Arial Unicode MS" pitchFamily="2"/>
            </a:endParaRPr>
          </a:p>
          <a:p>
            <a:pPr hangingPunct="0">
              <a:lnSpc>
                <a:spcPct val="93000"/>
              </a:lnSpc>
              <a:spcBef>
                <a:spcPts val="1199"/>
              </a:spcBef>
              <a:spcAft>
                <a:spcPts val="998"/>
              </a:spcAft>
              <a:tabLst>
                <a:tab pos="0" algn="l"/>
                <a:tab pos="448732" algn="l"/>
                <a:tab pos="897827" algn="l"/>
                <a:tab pos="1346920" algn="l"/>
                <a:tab pos="1796015" algn="l"/>
                <a:tab pos="2245110" algn="l"/>
                <a:tab pos="2694204" algn="l"/>
                <a:tab pos="3143297" algn="l"/>
                <a:tab pos="3592390" algn="l"/>
                <a:tab pos="4041480" algn="l"/>
                <a:tab pos="4490578" algn="l"/>
                <a:tab pos="4939670" algn="l"/>
                <a:tab pos="5388764" algn="l"/>
                <a:tab pos="5837858" algn="l"/>
                <a:tab pos="6286953" algn="l"/>
                <a:tab pos="6736046" algn="l"/>
                <a:tab pos="7185140" algn="l"/>
                <a:tab pos="7634234" algn="l"/>
                <a:tab pos="8083325" algn="l"/>
                <a:tab pos="8532423" algn="l"/>
                <a:tab pos="8981514" algn="l"/>
              </a:tabLst>
            </a:pPr>
            <a:endParaRPr lang="ru-RU" sz="1000">
              <a:solidFill>
                <a:srgbClr val="FFFFFF"/>
              </a:solidFill>
              <a:latin typeface="Arial" pitchFamily="2"/>
              <a:ea typeface="Arial Unicode MS" pitchFamily="2"/>
              <a:cs typeface="Arial Unicode MS" pitchFamily="2"/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1655640" y="2879643"/>
            <a:ext cx="7199279" cy="302436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89964" tIns="46781" rIns="89964" bIns="46781" anchor="ctr" anchorCtr="0" compatLnSpc="1"/>
          <a:lstStyle/>
          <a:p>
            <a:pPr hangingPunct="0">
              <a:lnSpc>
                <a:spcPct val="93000"/>
              </a:lnSpc>
              <a:tabLst>
                <a:tab pos="0" algn="l"/>
                <a:tab pos="448732" algn="l"/>
                <a:tab pos="897827" algn="l"/>
                <a:tab pos="1346920" algn="l"/>
                <a:tab pos="1796015" algn="l"/>
                <a:tab pos="2245110" algn="l"/>
                <a:tab pos="2694204" algn="l"/>
                <a:tab pos="3143297" algn="l"/>
                <a:tab pos="3592390" algn="l"/>
                <a:tab pos="4041480" algn="l"/>
                <a:tab pos="4490578" algn="l"/>
                <a:tab pos="4939670" algn="l"/>
                <a:tab pos="5388764" algn="l"/>
                <a:tab pos="5837858" algn="l"/>
                <a:tab pos="6286953" algn="l"/>
                <a:tab pos="6736046" algn="l"/>
                <a:tab pos="7185140" algn="l"/>
                <a:tab pos="7634234" algn="l"/>
                <a:tab pos="8083325" algn="l"/>
                <a:tab pos="8532423" algn="l"/>
                <a:tab pos="8981514" algn="l"/>
              </a:tabLst>
            </a:pPr>
            <a:endParaRPr lang="ru-RU">
              <a:solidFill>
                <a:srgbClr val="FFFFFF"/>
              </a:solidFill>
              <a:latin typeface="Arial" pitchFamily="2"/>
              <a:ea typeface="Arial Unicode MS" pitchFamily="2"/>
              <a:cs typeface="Arial Unicode MS" pitchFamily="2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431800" y="1686317"/>
            <a:ext cx="9143839" cy="5333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  <a:prstDash val="solid"/>
          </a:ln>
        </p:spPr>
        <p:txBody>
          <a:bodyPr wrap="square" lIns="89964" tIns="44982" rIns="89964" bIns="44982" anchor="t" anchorCtr="0" compatLnSpc="1"/>
          <a:lstStyle/>
          <a:p>
            <a:pPr algn="ctr" hangingPunct="0">
              <a:lnSpc>
                <a:spcPct val="93000"/>
              </a:lnSpc>
              <a:tabLst>
                <a:tab pos="0" algn="l"/>
                <a:tab pos="448732" algn="l"/>
                <a:tab pos="897827" algn="l"/>
                <a:tab pos="1346920" algn="l"/>
                <a:tab pos="1796015" algn="l"/>
                <a:tab pos="2245110" algn="l"/>
                <a:tab pos="2694204" algn="l"/>
                <a:tab pos="3143297" algn="l"/>
                <a:tab pos="3592390" algn="l"/>
                <a:tab pos="4041480" algn="l"/>
                <a:tab pos="4490578" algn="l"/>
                <a:tab pos="4939670" algn="l"/>
                <a:tab pos="5388764" algn="l"/>
                <a:tab pos="5837858" algn="l"/>
                <a:tab pos="6286953" algn="l"/>
                <a:tab pos="6736046" algn="l"/>
                <a:tab pos="7185140" algn="l"/>
                <a:tab pos="7634234" algn="l"/>
                <a:tab pos="8083325" algn="l"/>
                <a:tab pos="8532423" algn="l"/>
                <a:tab pos="8981514" algn="l"/>
              </a:tabLst>
            </a:pPr>
            <a:endParaRPr lang="ru-RU" sz="6000" kern="150" dirty="0" smtClean="0">
              <a:solidFill>
                <a:srgbClr val="FF0000"/>
              </a:solidFill>
              <a:latin typeface="Times New Roman" panose="02020603050405020304" pitchFamily="18" charset="0"/>
              <a:ea typeface="System"/>
            </a:endParaRPr>
          </a:p>
          <a:p>
            <a:pPr algn="ctr" hangingPunct="0">
              <a:lnSpc>
                <a:spcPct val="93000"/>
              </a:lnSpc>
              <a:tabLst>
                <a:tab pos="0" algn="l"/>
                <a:tab pos="448732" algn="l"/>
                <a:tab pos="897827" algn="l"/>
                <a:tab pos="1346920" algn="l"/>
                <a:tab pos="1796015" algn="l"/>
                <a:tab pos="2245110" algn="l"/>
                <a:tab pos="2694204" algn="l"/>
                <a:tab pos="3143297" algn="l"/>
                <a:tab pos="3592390" algn="l"/>
                <a:tab pos="4041480" algn="l"/>
                <a:tab pos="4490578" algn="l"/>
                <a:tab pos="4939670" algn="l"/>
                <a:tab pos="5388764" algn="l"/>
                <a:tab pos="5837858" algn="l"/>
                <a:tab pos="6286953" algn="l"/>
                <a:tab pos="6736046" algn="l"/>
                <a:tab pos="7185140" algn="l"/>
                <a:tab pos="7634234" algn="l"/>
                <a:tab pos="8083325" algn="l"/>
                <a:tab pos="8532423" algn="l"/>
                <a:tab pos="8981514" algn="l"/>
              </a:tabLst>
            </a:pPr>
            <a:endParaRPr lang="ru-RU" sz="6000" kern="150" dirty="0">
              <a:solidFill>
                <a:srgbClr val="FF0000"/>
              </a:solidFill>
              <a:latin typeface="Times New Roman" panose="02020603050405020304" pitchFamily="18" charset="0"/>
              <a:ea typeface="System"/>
            </a:endParaRPr>
          </a:p>
          <a:p>
            <a:pPr algn="ctr" hangingPunct="0">
              <a:lnSpc>
                <a:spcPct val="93000"/>
              </a:lnSpc>
              <a:tabLst>
                <a:tab pos="0" algn="l"/>
                <a:tab pos="448732" algn="l"/>
                <a:tab pos="897827" algn="l"/>
                <a:tab pos="1346920" algn="l"/>
                <a:tab pos="1796015" algn="l"/>
                <a:tab pos="2245110" algn="l"/>
                <a:tab pos="2694204" algn="l"/>
                <a:tab pos="3143297" algn="l"/>
                <a:tab pos="3592390" algn="l"/>
                <a:tab pos="4041480" algn="l"/>
                <a:tab pos="4490578" algn="l"/>
                <a:tab pos="4939670" algn="l"/>
                <a:tab pos="5388764" algn="l"/>
                <a:tab pos="5837858" algn="l"/>
                <a:tab pos="6286953" algn="l"/>
                <a:tab pos="6736046" algn="l"/>
                <a:tab pos="7185140" algn="l"/>
                <a:tab pos="7634234" algn="l"/>
                <a:tab pos="8083325" algn="l"/>
                <a:tab pos="8532423" algn="l"/>
                <a:tab pos="8981514" algn="l"/>
              </a:tabLst>
            </a:pPr>
            <a:r>
              <a:rPr lang="ru-RU" sz="6000" i="1" kern="150" dirty="0" smtClean="0">
                <a:solidFill>
                  <a:srgbClr val="FF0000"/>
                </a:solidFill>
                <a:latin typeface="Times New Roman" panose="02020603050405020304" pitchFamily="18" charset="0"/>
                <a:ea typeface="System"/>
              </a:rPr>
              <a:t>Спасибо за внимание!</a:t>
            </a:r>
          </a:p>
          <a:p>
            <a:r>
              <a:rPr lang="ru-RU" sz="2800" dirty="0">
                <a:solidFill>
                  <a:srgbClr val="FF0000"/>
                </a:solidFill>
              </a:rPr>
              <a:t> </a:t>
            </a:r>
          </a:p>
          <a:p>
            <a:pPr algn="r"/>
            <a:endParaRPr lang="ru-RU" sz="2800" dirty="0" smtClean="0">
              <a:solidFill>
                <a:srgbClr val="FF0000"/>
              </a:solidFill>
            </a:endParaRPr>
          </a:p>
          <a:p>
            <a:pPr algn="r"/>
            <a:r>
              <a:rPr lang="ru-RU" sz="2800" dirty="0" smtClean="0">
                <a:solidFill>
                  <a:srgbClr val="FF0000"/>
                </a:solidFill>
              </a:rPr>
              <a:t>                                                                                                 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027" name="Picture 3" descr="D:\РАБОЧАЯ Золотухиной\МИН ЭК про КНД\2 2022 Публичные обсуждения по Графику! и правоприменит практика\2022\2022 Публ Обсужд Профилактич визит\минкульт прозрачный фо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83" y="195922"/>
            <a:ext cx="9134476" cy="1343025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74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792004" y="3179885"/>
            <a:ext cx="8352000" cy="12221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square" lIns="89964" tIns="44982" rIns="89964" bIns="44982" anchor="t" anchorCtr="0" compatLnSpc="1"/>
          <a:lstStyle/>
          <a:p>
            <a:pPr hangingPunct="0">
              <a:lnSpc>
                <a:spcPct val="93000"/>
              </a:lnSpc>
              <a:spcBef>
                <a:spcPts val="1199"/>
              </a:spcBef>
              <a:spcAft>
                <a:spcPts val="998"/>
              </a:spcAft>
              <a:tabLst>
                <a:tab pos="0" algn="l"/>
                <a:tab pos="448732" algn="l"/>
                <a:tab pos="897827" algn="l"/>
                <a:tab pos="1346920" algn="l"/>
                <a:tab pos="1796015" algn="l"/>
                <a:tab pos="2245110" algn="l"/>
                <a:tab pos="2694204" algn="l"/>
                <a:tab pos="3143297" algn="l"/>
                <a:tab pos="3592390" algn="l"/>
                <a:tab pos="4041480" algn="l"/>
                <a:tab pos="4490578" algn="l"/>
                <a:tab pos="4939670" algn="l"/>
                <a:tab pos="5388764" algn="l"/>
                <a:tab pos="5837858" algn="l"/>
                <a:tab pos="6286953" algn="l"/>
                <a:tab pos="6736046" algn="l"/>
                <a:tab pos="7185140" algn="l"/>
                <a:tab pos="7634234" algn="l"/>
                <a:tab pos="8083325" algn="l"/>
                <a:tab pos="8532423" algn="l"/>
                <a:tab pos="8981514" algn="l"/>
              </a:tabLst>
            </a:pPr>
            <a:endParaRPr lang="ru-RU" sz="1000">
              <a:solidFill>
                <a:srgbClr val="FFFFFF"/>
              </a:solidFill>
              <a:latin typeface="Arial" pitchFamily="2"/>
              <a:ea typeface="Arial Unicode MS" pitchFamily="2"/>
              <a:cs typeface="Arial Unicode MS" pitchFamily="2"/>
            </a:endParaRPr>
          </a:p>
          <a:p>
            <a:pPr hangingPunct="0">
              <a:lnSpc>
                <a:spcPct val="93000"/>
              </a:lnSpc>
              <a:spcBef>
                <a:spcPts val="1199"/>
              </a:spcBef>
              <a:spcAft>
                <a:spcPts val="998"/>
              </a:spcAft>
              <a:tabLst>
                <a:tab pos="0" algn="l"/>
                <a:tab pos="448732" algn="l"/>
                <a:tab pos="897827" algn="l"/>
                <a:tab pos="1346920" algn="l"/>
                <a:tab pos="1796015" algn="l"/>
                <a:tab pos="2245110" algn="l"/>
                <a:tab pos="2694204" algn="l"/>
                <a:tab pos="3143297" algn="l"/>
                <a:tab pos="3592390" algn="l"/>
                <a:tab pos="4041480" algn="l"/>
                <a:tab pos="4490578" algn="l"/>
                <a:tab pos="4939670" algn="l"/>
                <a:tab pos="5388764" algn="l"/>
                <a:tab pos="5837858" algn="l"/>
                <a:tab pos="6286953" algn="l"/>
                <a:tab pos="6736046" algn="l"/>
                <a:tab pos="7185140" algn="l"/>
                <a:tab pos="7634234" algn="l"/>
                <a:tab pos="8083325" algn="l"/>
                <a:tab pos="8532423" algn="l"/>
                <a:tab pos="8981514" algn="l"/>
              </a:tabLst>
            </a:pPr>
            <a:endParaRPr lang="ru-RU" sz="1000">
              <a:solidFill>
                <a:srgbClr val="FFFFFF"/>
              </a:solidFill>
              <a:latin typeface="Arial" pitchFamily="2"/>
              <a:ea typeface="Arial Unicode MS" pitchFamily="2"/>
              <a:cs typeface="Arial Unicode MS" pitchFamily="2"/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1655640" y="2879643"/>
            <a:ext cx="7199279" cy="302436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89964" tIns="46781" rIns="89964" bIns="46781" anchor="ctr" anchorCtr="0" compatLnSpc="1"/>
          <a:lstStyle/>
          <a:p>
            <a:pPr hangingPunct="0">
              <a:lnSpc>
                <a:spcPct val="93000"/>
              </a:lnSpc>
              <a:tabLst>
                <a:tab pos="0" algn="l"/>
                <a:tab pos="448732" algn="l"/>
                <a:tab pos="897827" algn="l"/>
                <a:tab pos="1346920" algn="l"/>
                <a:tab pos="1796015" algn="l"/>
                <a:tab pos="2245110" algn="l"/>
                <a:tab pos="2694204" algn="l"/>
                <a:tab pos="3143297" algn="l"/>
                <a:tab pos="3592390" algn="l"/>
                <a:tab pos="4041480" algn="l"/>
                <a:tab pos="4490578" algn="l"/>
                <a:tab pos="4939670" algn="l"/>
                <a:tab pos="5388764" algn="l"/>
                <a:tab pos="5837858" algn="l"/>
                <a:tab pos="6286953" algn="l"/>
                <a:tab pos="6736046" algn="l"/>
                <a:tab pos="7185140" algn="l"/>
                <a:tab pos="7634234" algn="l"/>
                <a:tab pos="8083325" algn="l"/>
                <a:tab pos="8532423" algn="l"/>
                <a:tab pos="8981514" algn="l"/>
              </a:tabLst>
            </a:pPr>
            <a:endParaRPr lang="ru-RU">
              <a:solidFill>
                <a:srgbClr val="FFFFFF"/>
              </a:solidFill>
              <a:latin typeface="Arial" pitchFamily="2"/>
              <a:ea typeface="Arial Unicode MS" pitchFamily="2"/>
              <a:cs typeface="Arial Unicode MS" pitchFamily="2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431800" y="1686317"/>
            <a:ext cx="9143839" cy="5333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  <a:prstDash val="solid"/>
          </a:ln>
        </p:spPr>
        <p:txBody>
          <a:bodyPr wrap="square" lIns="89964" tIns="44982" rIns="89964" bIns="44982" anchor="t" anchorCtr="0" compatLnSpc="1"/>
          <a:lstStyle/>
          <a:p>
            <a:pPr algn="ctr"/>
            <a:endParaRPr lang="ru-RU" sz="1200" dirty="0" smtClean="0">
              <a:solidFill>
                <a:srgbClr val="FF0000"/>
              </a:solidFill>
            </a:endParaRPr>
          </a:p>
          <a:p>
            <a:pPr algn="ctr" hangingPunct="0">
              <a:lnSpc>
                <a:spcPct val="93000"/>
              </a:lnSpc>
              <a:tabLst>
                <a:tab pos="0" algn="l"/>
                <a:tab pos="448732" algn="l"/>
                <a:tab pos="897827" algn="l"/>
                <a:tab pos="1346920" algn="l"/>
                <a:tab pos="1796015" algn="l"/>
                <a:tab pos="2245110" algn="l"/>
                <a:tab pos="2694204" algn="l"/>
                <a:tab pos="3143297" algn="l"/>
                <a:tab pos="3592390" algn="l"/>
                <a:tab pos="4041480" algn="l"/>
                <a:tab pos="4490578" algn="l"/>
                <a:tab pos="4939670" algn="l"/>
                <a:tab pos="5388764" algn="l"/>
                <a:tab pos="5837858" algn="l"/>
                <a:tab pos="6286953" algn="l"/>
                <a:tab pos="6736046" algn="l"/>
                <a:tab pos="7185140" algn="l"/>
                <a:tab pos="7634234" algn="l"/>
                <a:tab pos="8083325" algn="l"/>
                <a:tab pos="8532423" algn="l"/>
                <a:tab pos="8981514" algn="l"/>
              </a:tabLst>
            </a:pPr>
            <a:endParaRPr lang="ru-RU" sz="1200" i="1" dirty="0" smtClean="0">
              <a:solidFill>
                <a:srgbClr val="FF0000"/>
              </a:solidFill>
              <a:latin typeface="Times New Roman" panose="02020603050405020304" pitchFamily="18" charset="0"/>
              <a:ea typeface="Arial Unicode MS" pitchFamily="2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 smtClean="0">
                <a:solidFill>
                  <a:srgbClr val="FF0000"/>
                </a:solidFill>
              </a:rPr>
              <a:t>Патриотическое </a:t>
            </a:r>
            <a:r>
              <a:rPr lang="ru-RU" sz="2800" b="1" dirty="0">
                <a:solidFill>
                  <a:srgbClr val="FF0000"/>
                </a:solidFill>
              </a:rPr>
              <a:t>воспитание</a:t>
            </a:r>
            <a:r>
              <a:rPr lang="ru-RU" sz="2800" dirty="0">
                <a:solidFill>
                  <a:srgbClr val="FF0000"/>
                </a:solidFill>
              </a:rPr>
              <a:t> – это систематическая, целенаправленная деятельность по формированию гражданской позиции, основанной на любви к Родине, уважению её истории и культуры.</a:t>
            </a:r>
          </a:p>
          <a:p>
            <a:pPr algn="just"/>
            <a:r>
              <a:rPr lang="ru-RU" sz="2800" dirty="0">
                <a:solidFill>
                  <a:srgbClr val="FF0000"/>
                </a:solidFill>
              </a:rPr>
              <a:t>	</a:t>
            </a:r>
            <a:endParaRPr lang="ru-RU" sz="2800" dirty="0" smtClean="0">
              <a:solidFill>
                <a:srgbClr val="FF0000"/>
              </a:solidFill>
            </a:endParaRPr>
          </a:p>
          <a:p>
            <a:pPr algn="just"/>
            <a:r>
              <a:rPr lang="ru-RU" sz="2800" dirty="0" smtClean="0">
                <a:solidFill>
                  <a:srgbClr val="FF0000"/>
                </a:solidFill>
              </a:rPr>
              <a:t>Участие </a:t>
            </a:r>
            <a:r>
              <a:rPr lang="ru-RU" sz="2800" dirty="0">
                <a:solidFill>
                  <a:srgbClr val="FF0000"/>
                </a:solidFill>
              </a:rPr>
              <a:t>в патриотическом воспитании принимают 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>
                <a:solidFill>
                  <a:srgbClr val="FF0000"/>
                </a:solidFill>
              </a:rPr>
              <a:t>государственный и муниципальные архивы Республики Карелия </a:t>
            </a:r>
            <a:r>
              <a:rPr lang="ru-RU" sz="2800" dirty="0" smtClean="0">
                <a:solidFill>
                  <a:srgbClr val="FF0000"/>
                </a:solidFill>
              </a:rPr>
              <a:t>через </a:t>
            </a:r>
            <a:r>
              <a:rPr lang="ru-RU" sz="2800" dirty="0">
                <a:solidFill>
                  <a:srgbClr val="FF0000"/>
                </a:solidFill>
              </a:rPr>
              <a:t>проведение различных </a:t>
            </a:r>
            <a:r>
              <a:rPr lang="ru-RU" sz="2800" dirty="0" smtClean="0">
                <a:solidFill>
                  <a:srgbClr val="FF0000"/>
                </a:solidFill>
              </a:rPr>
              <a:t>массовых мероприятий, книжных изданий и интернет-публикаций </a:t>
            </a:r>
            <a:r>
              <a:rPr lang="ru-RU" sz="2800" dirty="0">
                <a:solidFill>
                  <a:srgbClr val="FF0000"/>
                </a:solidFill>
              </a:rPr>
              <a:t>адресованных широкому кругу пользователей.</a:t>
            </a:r>
          </a:p>
          <a:p>
            <a:pPr algn="just"/>
            <a:endParaRPr lang="ru-RU" sz="2800" dirty="0" smtClean="0">
              <a:solidFill>
                <a:srgbClr val="FF0000"/>
              </a:solidFill>
            </a:endParaRPr>
          </a:p>
          <a:p>
            <a:pPr algn="r"/>
            <a:r>
              <a:rPr lang="ru-RU" sz="2800" dirty="0" smtClean="0">
                <a:solidFill>
                  <a:srgbClr val="FF0000"/>
                </a:solidFill>
              </a:rPr>
              <a:t>                                                                                                 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027" name="Picture 3" descr="D:\РАБОЧАЯ Золотухиной\МИН ЭК про КНД\2 2022 Публичные обсуждения по Графику! и правоприменит практика\2022\2022 Публ Обсужд Профилактич визит\минкульт прозрачный фо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83" y="195922"/>
            <a:ext cx="9134476" cy="1343025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98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792004" y="3179885"/>
            <a:ext cx="8352000" cy="12221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square" lIns="89964" tIns="44982" rIns="89964" bIns="44982" anchor="t" anchorCtr="0" compatLnSpc="1"/>
          <a:lstStyle/>
          <a:p>
            <a:pPr hangingPunct="0">
              <a:lnSpc>
                <a:spcPct val="93000"/>
              </a:lnSpc>
              <a:spcBef>
                <a:spcPts val="1199"/>
              </a:spcBef>
              <a:spcAft>
                <a:spcPts val="998"/>
              </a:spcAft>
              <a:tabLst>
                <a:tab pos="0" algn="l"/>
                <a:tab pos="448732" algn="l"/>
                <a:tab pos="897827" algn="l"/>
                <a:tab pos="1346920" algn="l"/>
                <a:tab pos="1796015" algn="l"/>
                <a:tab pos="2245110" algn="l"/>
                <a:tab pos="2694204" algn="l"/>
                <a:tab pos="3143297" algn="l"/>
                <a:tab pos="3592390" algn="l"/>
                <a:tab pos="4041480" algn="l"/>
                <a:tab pos="4490578" algn="l"/>
                <a:tab pos="4939670" algn="l"/>
                <a:tab pos="5388764" algn="l"/>
                <a:tab pos="5837858" algn="l"/>
                <a:tab pos="6286953" algn="l"/>
                <a:tab pos="6736046" algn="l"/>
                <a:tab pos="7185140" algn="l"/>
                <a:tab pos="7634234" algn="l"/>
                <a:tab pos="8083325" algn="l"/>
                <a:tab pos="8532423" algn="l"/>
                <a:tab pos="8981514" algn="l"/>
              </a:tabLst>
            </a:pPr>
            <a:endParaRPr lang="ru-RU" sz="1000">
              <a:solidFill>
                <a:srgbClr val="FFFFFF"/>
              </a:solidFill>
              <a:latin typeface="Arial" pitchFamily="2"/>
              <a:ea typeface="Arial Unicode MS" pitchFamily="2"/>
              <a:cs typeface="Arial Unicode MS" pitchFamily="2"/>
            </a:endParaRPr>
          </a:p>
          <a:p>
            <a:pPr hangingPunct="0">
              <a:lnSpc>
                <a:spcPct val="93000"/>
              </a:lnSpc>
              <a:spcBef>
                <a:spcPts val="1199"/>
              </a:spcBef>
              <a:spcAft>
                <a:spcPts val="998"/>
              </a:spcAft>
              <a:tabLst>
                <a:tab pos="0" algn="l"/>
                <a:tab pos="448732" algn="l"/>
                <a:tab pos="897827" algn="l"/>
                <a:tab pos="1346920" algn="l"/>
                <a:tab pos="1796015" algn="l"/>
                <a:tab pos="2245110" algn="l"/>
                <a:tab pos="2694204" algn="l"/>
                <a:tab pos="3143297" algn="l"/>
                <a:tab pos="3592390" algn="l"/>
                <a:tab pos="4041480" algn="l"/>
                <a:tab pos="4490578" algn="l"/>
                <a:tab pos="4939670" algn="l"/>
                <a:tab pos="5388764" algn="l"/>
                <a:tab pos="5837858" algn="l"/>
                <a:tab pos="6286953" algn="l"/>
                <a:tab pos="6736046" algn="l"/>
                <a:tab pos="7185140" algn="l"/>
                <a:tab pos="7634234" algn="l"/>
                <a:tab pos="8083325" algn="l"/>
                <a:tab pos="8532423" algn="l"/>
                <a:tab pos="8981514" algn="l"/>
              </a:tabLst>
            </a:pPr>
            <a:endParaRPr lang="ru-RU" sz="1000">
              <a:solidFill>
                <a:srgbClr val="FFFFFF"/>
              </a:solidFill>
              <a:latin typeface="Arial" pitchFamily="2"/>
              <a:ea typeface="Arial Unicode MS" pitchFamily="2"/>
              <a:cs typeface="Arial Unicode MS" pitchFamily="2"/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1655640" y="2879643"/>
            <a:ext cx="7199279" cy="302436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89964" tIns="46781" rIns="89964" bIns="46781" anchor="ctr" anchorCtr="0" compatLnSpc="1"/>
          <a:lstStyle/>
          <a:p>
            <a:pPr hangingPunct="0">
              <a:lnSpc>
                <a:spcPct val="93000"/>
              </a:lnSpc>
              <a:tabLst>
                <a:tab pos="0" algn="l"/>
                <a:tab pos="448732" algn="l"/>
                <a:tab pos="897827" algn="l"/>
                <a:tab pos="1346920" algn="l"/>
                <a:tab pos="1796015" algn="l"/>
                <a:tab pos="2245110" algn="l"/>
                <a:tab pos="2694204" algn="l"/>
                <a:tab pos="3143297" algn="l"/>
                <a:tab pos="3592390" algn="l"/>
                <a:tab pos="4041480" algn="l"/>
                <a:tab pos="4490578" algn="l"/>
                <a:tab pos="4939670" algn="l"/>
                <a:tab pos="5388764" algn="l"/>
                <a:tab pos="5837858" algn="l"/>
                <a:tab pos="6286953" algn="l"/>
                <a:tab pos="6736046" algn="l"/>
                <a:tab pos="7185140" algn="l"/>
                <a:tab pos="7634234" algn="l"/>
                <a:tab pos="8083325" algn="l"/>
                <a:tab pos="8532423" algn="l"/>
                <a:tab pos="8981514" algn="l"/>
              </a:tabLst>
            </a:pPr>
            <a:endParaRPr lang="ru-RU">
              <a:solidFill>
                <a:srgbClr val="FFFFFF"/>
              </a:solidFill>
              <a:latin typeface="Arial" pitchFamily="2"/>
              <a:ea typeface="Arial Unicode MS" pitchFamily="2"/>
              <a:cs typeface="Arial Unicode MS" pitchFamily="2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431800" y="1686317"/>
            <a:ext cx="9143839" cy="5333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  <a:prstDash val="solid"/>
          </a:ln>
        </p:spPr>
        <p:txBody>
          <a:bodyPr wrap="square" lIns="89964" tIns="44982" rIns="89964" bIns="44982" anchor="t" anchorCtr="0" compatLnSpc="1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Книжные издания на основе документов 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Национального архива Республики Карелия</a:t>
            </a:r>
            <a:endParaRPr lang="ru-RU" sz="2800" i="1" dirty="0">
              <a:solidFill>
                <a:srgbClr val="FF0000"/>
              </a:solidFill>
              <a:ea typeface="Arial Unicode MS" pitchFamily="2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FF0000"/>
                </a:solidFill>
              </a:rPr>
              <a:t> </a:t>
            </a:r>
          </a:p>
          <a:p>
            <a:pPr algn="r"/>
            <a:endParaRPr lang="ru-RU" sz="2800" dirty="0" smtClean="0">
              <a:solidFill>
                <a:srgbClr val="FF0000"/>
              </a:solidFill>
            </a:endParaRPr>
          </a:p>
          <a:p>
            <a:pPr algn="r"/>
            <a:r>
              <a:rPr lang="ru-RU" sz="2800" dirty="0" smtClean="0">
                <a:solidFill>
                  <a:srgbClr val="FF0000"/>
                </a:solidFill>
              </a:rPr>
              <a:t>                                                                                                 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027" name="Picture 3" descr="D:\РАБОЧАЯ Золотухиной\МИН ЭК про КНД\2 2022 Публичные обсуждения по Графику! и правоприменит практика\2022\2022 Публ Обсужд Профилактич визит\минкульт прозрачный фо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83" y="195922"/>
            <a:ext cx="9134476" cy="1343025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926" y="2685518"/>
            <a:ext cx="2275094" cy="33354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528" y="3517479"/>
            <a:ext cx="2252715" cy="32544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34" y="2666837"/>
            <a:ext cx="2416862" cy="34325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316" y="4266677"/>
            <a:ext cx="3473085" cy="246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93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792004" y="3179885"/>
            <a:ext cx="8352000" cy="12221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square" lIns="89964" tIns="44982" rIns="89964" bIns="44982" anchor="t" anchorCtr="0" compatLnSpc="1"/>
          <a:lstStyle/>
          <a:p>
            <a:pPr hangingPunct="0">
              <a:lnSpc>
                <a:spcPct val="93000"/>
              </a:lnSpc>
              <a:spcBef>
                <a:spcPts val="1199"/>
              </a:spcBef>
              <a:spcAft>
                <a:spcPts val="998"/>
              </a:spcAft>
              <a:tabLst>
                <a:tab pos="0" algn="l"/>
                <a:tab pos="448732" algn="l"/>
                <a:tab pos="897827" algn="l"/>
                <a:tab pos="1346920" algn="l"/>
                <a:tab pos="1796015" algn="l"/>
                <a:tab pos="2245110" algn="l"/>
                <a:tab pos="2694204" algn="l"/>
                <a:tab pos="3143297" algn="l"/>
                <a:tab pos="3592390" algn="l"/>
                <a:tab pos="4041480" algn="l"/>
                <a:tab pos="4490578" algn="l"/>
                <a:tab pos="4939670" algn="l"/>
                <a:tab pos="5388764" algn="l"/>
                <a:tab pos="5837858" algn="l"/>
                <a:tab pos="6286953" algn="l"/>
                <a:tab pos="6736046" algn="l"/>
                <a:tab pos="7185140" algn="l"/>
                <a:tab pos="7634234" algn="l"/>
                <a:tab pos="8083325" algn="l"/>
                <a:tab pos="8532423" algn="l"/>
                <a:tab pos="8981514" algn="l"/>
              </a:tabLst>
            </a:pPr>
            <a:endParaRPr lang="ru-RU" sz="1000">
              <a:solidFill>
                <a:srgbClr val="FFFFFF"/>
              </a:solidFill>
              <a:latin typeface="Arial" pitchFamily="2"/>
              <a:ea typeface="Arial Unicode MS" pitchFamily="2"/>
              <a:cs typeface="Arial Unicode MS" pitchFamily="2"/>
            </a:endParaRPr>
          </a:p>
          <a:p>
            <a:pPr hangingPunct="0">
              <a:lnSpc>
                <a:spcPct val="93000"/>
              </a:lnSpc>
              <a:spcBef>
                <a:spcPts val="1199"/>
              </a:spcBef>
              <a:spcAft>
                <a:spcPts val="998"/>
              </a:spcAft>
              <a:tabLst>
                <a:tab pos="0" algn="l"/>
                <a:tab pos="448732" algn="l"/>
                <a:tab pos="897827" algn="l"/>
                <a:tab pos="1346920" algn="l"/>
                <a:tab pos="1796015" algn="l"/>
                <a:tab pos="2245110" algn="l"/>
                <a:tab pos="2694204" algn="l"/>
                <a:tab pos="3143297" algn="l"/>
                <a:tab pos="3592390" algn="l"/>
                <a:tab pos="4041480" algn="l"/>
                <a:tab pos="4490578" algn="l"/>
                <a:tab pos="4939670" algn="l"/>
                <a:tab pos="5388764" algn="l"/>
                <a:tab pos="5837858" algn="l"/>
                <a:tab pos="6286953" algn="l"/>
                <a:tab pos="6736046" algn="l"/>
                <a:tab pos="7185140" algn="l"/>
                <a:tab pos="7634234" algn="l"/>
                <a:tab pos="8083325" algn="l"/>
                <a:tab pos="8532423" algn="l"/>
                <a:tab pos="8981514" algn="l"/>
              </a:tabLst>
            </a:pPr>
            <a:endParaRPr lang="ru-RU" sz="1000">
              <a:solidFill>
                <a:srgbClr val="FFFFFF"/>
              </a:solidFill>
              <a:latin typeface="Arial" pitchFamily="2"/>
              <a:ea typeface="Arial Unicode MS" pitchFamily="2"/>
              <a:cs typeface="Arial Unicode MS" pitchFamily="2"/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1655640" y="2879643"/>
            <a:ext cx="7199279" cy="302436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89964" tIns="46781" rIns="89964" bIns="46781" anchor="ctr" anchorCtr="0" compatLnSpc="1"/>
          <a:lstStyle/>
          <a:p>
            <a:pPr hangingPunct="0">
              <a:lnSpc>
                <a:spcPct val="93000"/>
              </a:lnSpc>
              <a:tabLst>
                <a:tab pos="0" algn="l"/>
                <a:tab pos="448732" algn="l"/>
                <a:tab pos="897827" algn="l"/>
                <a:tab pos="1346920" algn="l"/>
                <a:tab pos="1796015" algn="l"/>
                <a:tab pos="2245110" algn="l"/>
                <a:tab pos="2694204" algn="l"/>
                <a:tab pos="3143297" algn="l"/>
                <a:tab pos="3592390" algn="l"/>
                <a:tab pos="4041480" algn="l"/>
                <a:tab pos="4490578" algn="l"/>
                <a:tab pos="4939670" algn="l"/>
                <a:tab pos="5388764" algn="l"/>
                <a:tab pos="5837858" algn="l"/>
                <a:tab pos="6286953" algn="l"/>
                <a:tab pos="6736046" algn="l"/>
                <a:tab pos="7185140" algn="l"/>
                <a:tab pos="7634234" algn="l"/>
                <a:tab pos="8083325" algn="l"/>
                <a:tab pos="8532423" algn="l"/>
                <a:tab pos="8981514" algn="l"/>
              </a:tabLst>
            </a:pPr>
            <a:endParaRPr lang="ru-RU">
              <a:solidFill>
                <a:srgbClr val="FFFFFF"/>
              </a:solidFill>
              <a:latin typeface="Arial" pitchFamily="2"/>
              <a:ea typeface="Arial Unicode MS" pitchFamily="2"/>
              <a:cs typeface="Arial Unicode MS" pitchFamily="2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431800" y="1686317"/>
            <a:ext cx="9143839" cy="5333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  <a:prstDash val="solid"/>
          </a:ln>
        </p:spPr>
        <p:txBody>
          <a:bodyPr wrap="square" lIns="89964" tIns="44982" rIns="89964" bIns="44982" anchor="t" anchorCtr="0" compatLnSpc="1"/>
          <a:lstStyle/>
          <a:p>
            <a:pPr algn="r"/>
            <a:r>
              <a:rPr lang="ru-RU" sz="1200" dirty="0" smtClean="0">
                <a:solidFill>
                  <a:srgbClr val="FF0000"/>
                </a:solidFill>
              </a:rPr>
              <a:t>.</a:t>
            </a:r>
            <a:r>
              <a:rPr lang="ru-RU" sz="2800" dirty="0" smtClean="0">
                <a:solidFill>
                  <a:srgbClr val="FF0000"/>
                </a:solidFill>
              </a:rPr>
              <a:t>                                                                                                 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027" name="Picture 3" descr="D:\РАБОЧАЯ Золотухиной\МИН ЭК про КНД\2 2022 Публичные обсуждения по Графику! и правоприменит практика\2022\2022 Публ Обсужд Профилактич визит\минкульт прозрачный фо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83" y="195922"/>
            <a:ext cx="9134476" cy="1343025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8273" y="1748668"/>
            <a:ext cx="85394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Выставки и экскурсии с представлением архивных документов</a:t>
            </a:r>
            <a:endParaRPr lang="ru-RU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467" y="2357703"/>
            <a:ext cx="2777080" cy="42614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73" y="2330204"/>
            <a:ext cx="2789406" cy="426659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187" y="2368899"/>
            <a:ext cx="2612771" cy="423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23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792004" y="3179885"/>
            <a:ext cx="8352000" cy="12221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square" lIns="89964" tIns="44982" rIns="89964" bIns="44982" anchor="t" anchorCtr="0" compatLnSpc="1"/>
          <a:lstStyle/>
          <a:p>
            <a:pPr hangingPunct="0">
              <a:lnSpc>
                <a:spcPct val="93000"/>
              </a:lnSpc>
              <a:spcBef>
                <a:spcPts val="1199"/>
              </a:spcBef>
              <a:spcAft>
                <a:spcPts val="998"/>
              </a:spcAft>
              <a:tabLst>
                <a:tab pos="0" algn="l"/>
                <a:tab pos="448732" algn="l"/>
                <a:tab pos="897827" algn="l"/>
                <a:tab pos="1346920" algn="l"/>
                <a:tab pos="1796015" algn="l"/>
                <a:tab pos="2245110" algn="l"/>
                <a:tab pos="2694204" algn="l"/>
                <a:tab pos="3143297" algn="l"/>
                <a:tab pos="3592390" algn="l"/>
                <a:tab pos="4041480" algn="l"/>
                <a:tab pos="4490578" algn="l"/>
                <a:tab pos="4939670" algn="l"/>
                <a:tab pos="5388764" algn="l"/>
                <a:tab pos="5837858" algn="l"/>
                <a:tab pos="6286953" algn="l"/>
                <a:tab pos="6736046" algn="l"/>
                <a:tab pos="7185140" algn="l"/>
                <a:tab pos="7634234" algn="l"/>
                <a:tab pos="8083325" algn="l"/>
                <a:tab pos="8532423" algn="l"/>
                <a:tab pos="8981514" algn="l"/>
              </a:tabLst>
            </a:pPr>
            <a:endParaRPr lang="ru-RU" sz="1000">
              <a:solidFill>
                <a:srgbClr val="FFFFFF"/>
              </a:solidFill>
              <a:latin typeface="Arial" pitchFamily="2"/>
              <a:ea typeface="Arial Unicode MS" pitchFamily="2"/>
              <a:cs typeface="Arial Unicode MS" pitchFamily="2"/>
            </a:endParaRPr>
          </a:p>
          <a:p>
            <a:pPr hangingPunct="0">
              <a:lnSpc>
                <a:spcPct val="93000"/>
              </a:lnSpc>
              <a:spcBef>
                <a:spcPts val="1199"/>
              </a:spcBef>
              <a:spcAft>
                <a:spcPts val="998"/>
              </a:spcAft>
              <a:tabLst>
                <a:tab pos="0" algn="l"/>
                <a:tab pos="448732" algn="l"/>
                <a:tab pos="897827" algn="l"/>
                <a:tab pos="1346920" algn="l"/>
                <a:tab pos="1796015" algn="l"/>
                <a:tab pos="2245110" algn="l"/>
                <a:tab pos="2694204" algn="l"/>
                <a:tab pos="3143297" algn="l"/>
                <a:tab pos="3592390" algn="l"/>
                <a:tab pos="4041480" algn="l"/>
                <a:tab pos="4490578" algn="l"/>
                <a:tab pos="4939670" algn="l"/>
                <a:tab pos="5388764" algn="l"/>
                <a:tab pos="5837858" algn="l"/>
                <a:tab pos="6286953" algn="l"/>
                <a:tab pos="6736046" algn="l"/>
                <a:tab pos="7185140" algn="l"/>
                <a:tab pos="7634234" algn="l"/>
                <a:tab pos="8083325" algn="l"/>
                <a:tab pos="8532423" algn="l"/>
                <a:tab pos="8981514" algn="l"/>
              </a:tabLst>
            </a:pPr>
            <a:endParaRPr lang="ru-RU" sz="1000">
              <a:solidFill>
                <a:srgbClr val="FFFFFF"/>
              </a:solidFill>
              <a:latin typeface="Arial" pitchFamily="2"/>
              <a:ea typeface="Arial Unicode MS" pitchFamily="2"/>
              <a:cs typeface="Arial Unicode MS" pitchFamily="2"/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1655640" y="2879643"/>
            <a:ext cx="7199279" cy="302436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89964" tIns="46781" rIns="89964" bIns="46781" anchor="ctr" anchorCtr="0" compatLnSpc="1"/>
          <a:lstStyle/>
          <a:p>
            <a:pPr hangingPunct="0">
              <a:lnSpc>
                <a:spcPct val="93000"/>
              </a:lnSpc>
              <a:tabLst>
                <a:tab pos="0" algn="l"/>
                <a:tab pos="448732" algn="l"/>
                <a:tab pos="897827" algn="l"/>
                <a:tab pos="1346920" algn="l"/>
                <a:tab pos="1796015" algn="l"/>
                <a:tab pos="2245110" algn="l"/>
                <a:tab pos="2694204" algn="l"/>
                <a:tab pos="3143297" algn="l"/>
                <a:tab pos="3592390" algn="l"/>
                <a:tab pos="4041480" algn="l"/>
                <a:tab pos="4490578" algn="l"/>
                <a:tab pos="4939670" algn="l"/>
                <a:tab pos="5388764" algn="l"/>
                <a:tab pos="5837858" algn="l"/>
                <a:tab pos="6286953" algn="l"/>
                <a:tab pos="6736046" algn="l"/>
                <a:tab pos="7185140" algn="l"/>
                <a:tab pos="7634234" algn="l"/>
                <a:tab pos="8083325" algn="l"/>
                <a:tab pos="8532423" algn="l"/>
                <a:tab pos="8981514" algn="l"/>
              </a:tabLst>
            </a:pPr>
            <a:endParaRPr lang="ru-RU">
              <a:solidFill>
                <a:srgbClr val="FFFFFF"/>
              </a:solidFill>
              <a:latin typeface="Arial" pitchFamily="2"/>
              <a:ea typeface="Arial Unicode MS" pitchFamily="2"/>
              <a:cs typeface="Arial Unicode MS" pitchFamily="2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431800" y="1686317"/>
            <a:ext cx="9143839" cy="5333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  <a:prstDash val="solid"/>
          </a:ln>
        </p:spPr>
        <p:txBody>
          <a:bodyPr wrap="square" lIns="89964" tIns="44982" rIns="89964" bIns="44982" anchor="t" anchorCtr="0" compatLnSpc="1"/>
          <a:lstStyle/>
          <a:p>
            <a:pPr algn="ctr"/>
            <a:r>
              <a:rPr lang="ru-RU" sz="2200" dirty="0" smtClean="0">
                <a:solidFill>
                  <a:srgbClr val="FF0000"/>
                </a:solidFill>
              </a:rPr>
              <a:t>Личные фонды и коллекции Национального архива Республики Карелия</a:t>
            </a:r>
          </a:p>
          <a:p>
            <a:pPr algn="ctr" hangingPunct="0">
              <a:lnSpc>
                <a:spcPct val="93000"/>
              </a:lnSpc>
              <a:tabLst>
                <a:tab pos="0" algn="l"/>
                <a:tab pos="448732" algn="l"/>
                <a:tab pos="897827" algn="l"/>
                <a:tab pos="1346920" algn="l"/>
                <a:tab pos="1796015" algn="l"/>
                <a:tab pos="2245110" algn="l"/>
                <a:tab pos="2694204" algn="l"/>
                <a:tab pos="3143297" algn="l"/>
                <a:tab pos="3592390" algn="l"/>
                <a:tab pos="4041480" algn="l"/>
                <a:tab pos="4490578" algn="l"/>
                <a:tab pos="4939670" algn="l"/>
                <a:tab pos="5388764" algn="l"/>
                <a:tab pos="5837858" algn="l"/>
                <a:tab pos="6286953" algn="l"/>
                <a:tab pos="6736046" algn="l"/>
                <a:tab pos="7185140" algn="l"/>
                <a:tab pos="7634234" algn="l"/>
                <a:tab pos="8083325" algn="l"/>
                <a:tab pos="8532423" algn="l"/>
                <a:tab pos="8981514" algn="l"/>
              </a:tabLst>
            </a:pPr>
            <a:endParaRPr lang="ru-RU" sz="4800" i="1" dirty="0" smtClean="0">
              <a:solidFill>
                <a:srgbClr val="FF0000"/>
              </a:solidFill>
              <a:latin typeface="Times New Roman" panose="02020603050405020304" pitchFamily="18" charset="0"/>
              <a:ea typeface="Arial Unicode MS" pitchFamily="2"/>
              <a:cs typeface="Times New Roman" panose="02020603050405020304" pitchFamily="18" charset="0"/>
            </a:endParaRPr>
          </a:p>
          <a:p>
            <a:pPr algn="ctr" hangingPunct="0">
              <a:lnSpc>
                <a:spcPct val="93000"/>
              </a:lnSpc>
              <a:tabLst>
                <a:tab pos="0" algn="l"/>
                <a:tab pos="448732" algn="l"/>
                <a:tab pos="897827" algn="l"/>
                <a:tab pos="1346920" algn="l"/>
                <a:tab pos="1796015" algn="l"/>
                <a:tab pos="2245110" algn="l"/>
                <a:tab pos="2694204" algn="l"/>
                <a:tab pos="3143297" algn="l"/>
                <a:tab pos="3592390" algn="l"/>
                <a:tab pos="4041480" algn="l"/>
                <a:tab pos="4490578" algn="l"/>
                <a:tab pos="4939670" algn="l"/>
                <a:tab pos="5388764" algn="l"/>
                <a:tab pos="5837858" algn="l"/>
                <a:tab pos="6286953" algn="l"/>
                <a:tab pos="6736046" algn="l"/>
                <a:tab pos="7185140" algn="l"/>
                <a:tab pos="7634234" algn="l"/>
                <a:tab pos="8083325" algn="l"/>
                <a:tab pos="8532423" algn="l"/>
                <a:tab pos="8981514" algn="l"/>
              </a:tabLst>
            </a:pPr>
            <a:endParaRPr lang="ru-RU" sz="4800" i="1" dirty="0">
              <a:solidFill>
                <a:srgbClr val="FF0000"/>
              </a:solidFill>
              <a:ea typeface="Arial Unicode MS" pitchFamily="2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FF0000"/>
                </a:solidFill>
              </a:rPr>
              <a:t> </a:t>
            </a:r>
          </a:p>
          <a:p>
            <a:pPr algn="r"/>
            <a:endParaRPr lang="ru-RU" sz="2800" dirty="0" smtClean="0">
              <a:solidFill>
                <a:srgbClr val="FF0000"/>
              </a:solidFill>
            </a:endParaRPr>
          </a:p>
          <a:p>
            <a:pPr algn="r"/>
            <a:r>
              <a:rPr lang="ru-RU" sz="2800" dirty="0" smtClean="0">
                <a:solidFill>
                  <a:srgbClr val="FF0000"/>
                </a:solidFill>
              </a:rPr>
              <a:t>                                                                                                 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027" name="Picture 3" descr="D:\РАБОЧАЯ Золотухиной\МИН ЭК про КНД\2 2022 Публичные обсуждения по Графику! и правоприменит практика\2022\2022 Публ Обсужд Профилактич визит\минкульт прозрачный фо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83" y="195922"/>
            <a:ext cx="9134476" cy="1343025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62" y="2215571"/>
            <a:ext cx="7528593" cy="46631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224" y="4529576"/>
            <a:ext cx="5111555" cy="189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6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792004" y="3179885"/>
            <a:ext cx="8352000" cy="12221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square" lIns="89964" tIns="44982" rIns="89964" bIns="44982" anchor="t" anchorCtr="0" compatLnSpc="1"/>
          <a:lstStyle/>
          <a:p>
            <a:pPr hangingPunct="0">
              <a:lnSpc>
                <a:spcPct val="93000"/>
              </a:lnSpc>
              <a:spcBef>
                <a:spcPts val="1199"/>
              </a:spcBef>
              <a:spcAft>
                <a:spcPts val="998"/>
              </a:spcAft>
              <a:tabLst>
                <a:tab pos="0" algn="l"/>
                <a:tab pos="448732" algn="l"/>
                <a:tab pos="897827" algn="l"/>
                <a:tab pos="1346920" algn="l"/>
                <a:tab pos="1796015" algn="l"/>
                <a:tab pos="2245110" algn="l"/>
                <a:tab pos="2694204" algn="l"/>
                <a:tab pos="3143297" algn="l"/>
                <a:tab pos="3592390" algn="l"/>
                <a:tab pos="4041480" algn="l"/>
                <a:tab pos="4490578" algn="l"/>
                <a:tab pos="4939670" algn="l"/>
                <a:tab pos="5388764" algn="l"/>
                <a:tab pos="5837858" algn="l"/>
                <a:tab pos="6286953" algn="l"/>
                <a:tab pos="6736046" algn="l"/>
                <a:tab pos="7185140" algn="l"/>
                <a:tab pos="7634234" algn="l"/>
                <a:tab pos="8083325" algn="l"/>
                <a:tab pos="8532423" algn="l"/>
                <a:tab pos="8981514" algn="l"/>
              </a:tabLst>
            </a:pPr>
            <a:endParaRPr lang="ru-RU" sz="1000">
              <a:solidFill>
                <a:srgbClr val="FFFFFF"/>
              </a:solidFill>
              <a:latin typeface="Arial" pitchFamily="2"/>
              <a:ea typeface="Arial Unicode MS" pitchFamily="2"/>
              <a:cs typeface="Arial Unicode MS" pitchFamily="2"/>
            </a:endParaRPr>
          </a:p>
          <a:p>
            <a:pPr hangingPunct="0">
              <a:lnSpc>
                <a:spcPct val="93000"/>
              </a:lnSpc>
              <a:spcBef>
                <a:spcPts val="1199"/>
              </a:spcBef>
              <a:spcAft>
                <a:spcPts val="998"/>
              </a:spcAft>
              <a:tabLst>
                <a:tab pos="0" algn="l"/>
                <a:tab pos="448732" algn="l"/>
                <a:tab pos="897827" algn="l"/>
                <a:tab pos="1346920" algn="l"/>
                <a:tab pos="1796015" algn="l"/>
                <a:tab pos="2245110" algn="l"/>
                <a:tab pos="2694204" algn="l"/>
                <a:tab pos="3143297" algn="l"/>
                <a:tab pos="3592390" algn="l"/>
                <a:tab pos="4041480" algn="l"/>
                <a:tab pos="4490578" algn="l"/>
                <a:tab pos="4939670" algn="l"/>
                <a:tab pos="5388764" algn="l"/>
                <a:tab pos="5837858" algn="l"/>
                <a:tab pos="6286953" algn="l"/>
                <a:tab pos="6736046" algn="l"/>
                <a:tab pos="7185140" algn="l"/>
                <a:tab pos="7634234" algn="l"/>
                <a:tab pos="8083325" algn="l"/>
                <a:tab pos="8532423" algn="l"/>
                <a:tab pos="8981514" algn="l"/>
              </a:tabLst>
            </a:pPr>
            <a:endParaRPr lang="ru-RU" sz="1000">
              <a:solidFill>
                <a:srgbClr val="FFFFFF"/>
              </a:solidFill>
              <a:latin typeface="Arial" pitchFamily="2"/>
              <a:ea typeface="Arial Unicode MS" pitchFamily="2"/>
              <a:cs typeface="Arial Unicode MS" pitchFamily="2"/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1655640" y="2879643"/>
            <a:ext cx="7199279" cy="302436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89964" tIns="46781" rIns="89964" bIns="46781" anchor="ctr" anchorCtr="0" compatLnSpc="1"/>
          <a:lstStyle/>
          <a:p>
            <a:pPr hangingPunct="0">
              <a:lnSpc>
                <a:spcPct val="93000"/>
              </a:lnSpc>
              <a:tabLst>
                <a:tab pos="0" algn="l"/>
                <a:tab pos="448732" algn="l"/>
                <a:tab pos="897827" algn="l"/>
                <a:tab pos="1346920" algn="l"/>
                <a:tab pos="1796015" algn="l"/>
                <a:tab pos="2245110" algn="l"/>
                <a:tab pos="2694204" algn="l"/>
                <a:tab pos="3143297" algn="l"/>
                <a:tab pos="3592390" algn="l"/>
                <a:tab pos="4041480" algn="l"/>
                <a:tab pos="4490578" algn="l"/>
                <a:tab pos="4939670" algn="l"/>
                <a:tab pos="5388764" algn="l"/>
                <a:tab pos="5837858" algn="l"/>
                <a:tab pos="6286953" algn="l"/>
                <a:tab pos="6736046" algn="l"/>
                <a:tab pos="7185140" algn="l"/>
                <a:tab pos="7634234" algn="l"/>
                <a:tab pos="8083325" algn="l"/>
                <a:tab pos="8532423" algn="l"/>
                <a:tab pos="8981514" algn="l"/>
              </a:tabLst>
            </a:pPr>
            <a:endParaRPr lang="ru-RU">
              <a:solidFill>
                <a:srgbClr val="FFFFFF"/>
              </a:solidFill>
              <a:latin typeface="Arial" pitchFamily="2"/>
              <a:ea typeface="Arial Unicode MS" pitchFamily="2"/>
              <a:cs typeface="Arial Unicode MS" pitchFamily="2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431800" y="1686317"/>
            <a:ext cx="9143839" cy="5333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  <a:prstDash val="solid"/>
          </a:ln>
        </p:spPr>
        <p:txBody>
          <a:bodyPr wrap="square" lIns="89964" tIns="44982" rIns="89964" bIns="44982" anchor="t" anchorCtr="0" compatLnSpc="1"/>
          <a:lstStyle/>
          <a:p>
            <a:pPr algn="r"/>
            <a:r>
              <a:rPr lang="ru-RU" sz="2800" dirty="0" smtClean="0">
                <a:solidFill>
                  <a:srgbClr val="FF0000"/>
                </a:solidFill>
              </a:rPr>
              <a:t>                                                                                                 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027" name="Picture 3" descr="D:\РАБОЧАЯ Золотухиной\МИН ЭК про КНД\2 2022 Публичные обсуждения по Графику! и правоприменит практика\2022\2022 Публ Обсужд Профилактич визит\минкульт прозрачный фо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83" y="195922"/>
            <a:ext cx="9134476" cy="1343025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76397" y="1763613"/>
            <a:ext cx="4584395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Акция </a:t>
            </a:r>
            <a:r>
              <a:rPr lang="ru-RU" sz="2000" b="1" dirty="0">
                <a:solidFill>
                  <a:srgbClr val="FF0000"/>
                </a:solidFill>
              </a:rPr>
              <a:t>«</a:t>
            </a:r>
            <a:r>
              <a:rPr lang="ru-RU" sz="2000" b="1" dirty="0" err="1">
                <a:solidFill>
                  <a:srgbClr val="FF0000"/>
                </a:solidFill>
              </a:rPr>
              <a:t>Онего</a:t>
            </a:r>
            <a:r>
              <a:rPr lang="ru-RU" sz="2000" b="1" dirty="0">
                <a:solidFill>
                  <a:srgbClr val="FF0000"/>
                </a:solidFill>
              </a:rPr>
              <a:t> 41-го» </a:t>
            </a:r>
            <a:r>
              <a:rPr lang="ru-RU" sz="2000" dirty="0"/>
              <a:t>(27.09.2019 г.), посвященная памяти погибших в период эвакуации населения из </a:t>
            </a:r>
            <a:r>
              <a:rPr lang="ru-RU" sz="2000" dirty="0" err="1" smtClean="0"/>
              <a:t>г.Петрозаводска</a:t>
            </a:r>
            <a:r>
              <a:rPr lang="ru-RU" sz="2000" dirty="0" smtClean="0"/>
              <a:t> </a:t>
            </a:r>
            <a:r>
              <a:rPr lang="ru-RU" sz="2000" dirty="0"/>
              <a:t>в 1941 году. На пароходах и баржах мирное население переправлялось через Онежское озеро в Повенец и Пудож. Вражеская авиация </a:t>
            </a:r>
            <a:r>
              <a:rPr lang="ru-RU" sz="2000" dirty="0" smtClean="0"/>
              <a:t>атаковала гражданские суда, так</a:t>
            </a:r>
            <a:r>
              <a:rPr lang="en-US" sz="2000" dirty="0" smtClean="0"/>
              <a:t> </a:t>
            </a:r>
            <a:r>
              <a:rPr lang="ru-RU" sz="2000" dirty="0" smtClean="0"/>
              <a:t>затонула </a:t>
            </a:r>
            <a:r>
              <a:rPr lang="ru-RU" sz="2000" dirty="0"/>
              <a:t>баржа № 463 с оборудованием </a:t>
            </a:r>
            <a:r>
              <a:rPr lang="ru-RU" sz="2000" dirty="0" err="1"/>
              <a:t>Соломенской</a:t>
            </a:r>
            <a:r>
              <a:rPr lang="ru-RU" sz="2000" dirty="0"/>
              <a:t> </a:t>
            </a:r>
            <a:r>
              <a:rPr lang="ru-RU" sz="2000" dirty="0" smtClean="0"/>
              <a:t>ГЭС и баржа № 485 с жителями города.</a:t>
            </a:r>
          </a:p>
          <a:p>
            <a:pPr algn="just"/>
            <a:endParaRPr lang="ru-RU" sz="500" dirty="0" smtClean="0"/>
          </a:p>
          <a:p>
            <a:pPr algn="just"/>
            <a:r>
              <a:rPr lang="ru-RU" sz="2000" dirty="0" smtClean="0"/>
              <a:t>Инициатором памятной </a:t>
            </a:r>
            <a:r>
              <a:rPr lang="ru-RU" sz="2000" dirty="0"/>
              <a:t>акции выступил </a:t>
            </a:r>
            <a:r>
              <a:rPr lang="ru-RU" sz="2000" dirty="0" err="1"/>
              <a:t>Нацархив</a:t>
            </a:r>
            <a:r>
              <a:rPr lang="ru-RU" sz="2000" dirty="0"/>
              <a:t> РК, хранящий документальные свидетельства о </a:t>
            </a:r>
            <a:r>
              <a:rPr lang="ru-RU" sz="2000" dirty="0" smtClean="0"/>
              <a:t>тех событиях. 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24" y="1888659"/>
            <a:ext cx="3912549" cy="469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91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792004" y="3179885"/>
            <a:ext cx="8352000" cy="12221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square" lIns="89964" tIns="44982" rIns="89964" bIns="44982" anchor="t" anchorCtr="0" compatLnSpc="1"/>
          <a:lstStyle/>
          <a:p>
            <a:pPr hangingPunct="0">
              <a:lnSpc>
                <a:spcPct val="93000"/>
              </a:lnSpc>
              <a:spcBef>
                <a:spcPts val="1199"/>
              </a:spcBef>
              <a:spcAft>
                <a:spcPts val="998"/>
              </a:spcAft>
              <a:tabLst>
                <a:tab pos="0" algn="l"/>
                <a:tab pos="448732" algn="l"/>
                <a:tab pos="897827" algn="l"/>
                <a:tab pos="1346920" algn="l"/>
                <a:tab pos="1796015" algn="l"/>
                <a:tab pos="2245110" algn="l"/>
                <a:tab pos="2694204" algn="l"/>
                <a:tab pos="3143297" algn="l"/>
                <a:tab pos="3592390" algn="l"/>
                <a:tab pos="4041480" algn="l"/>
                <a:tab pos="4490578" algn="l"/>
                <a:tab pos="4939670" algn="l"/>
                <a:tab pos="5388764" algn="l"/>
                <a:tab pos="5837858" algn="l"/>
                <a:tab pos="6286953" algn="l"/>
                <a:tab pos="6736046" algn="l"/>
                <a:tab pos="7185140" algn="l"/>
                <a:tab pos="7634234" algn="l"/>
                <a:tab pos="8083325" algn="l"/>
                <a:tab pos="8532423" algn="l"/>
                <a:tab pos="8981514" algn="l"/>
              </a:tabLst>
            </a:pPr>
            <a:endParaRPr lang="ru-RU" sz="1000">
              <a:solidFill>
                <a:srgbClr val="FFFFFF"/>
              </a:solidFill>
              <a:latin typeface="Arial" pitchFamily="2"/>
              <a:ea typeface="Arial Unicode MS" pitchFamily="2"/>
              <a:cs typeface="Arial Unicode MS" pitchFamily="2"/>
            </a:endParaRPr>
          </a:p>
          <a:p>
            <a:pPr hangingPunct="0">
              <a:lnSpc>
                <a:spcPct val="93000"/>
              </a:lnSpc>
              <a:spcBef>
                <a:spcPts val="1199"/>
              </a:spcBef>
              <a:spcAft>
                <a:spcPts val="998"/>
              </a:spcAft>
              <a:tabLst>
                <a:tab pos="0" algn="l"/>
                <a:tab pos="448732" algn="l"/>
                <a:tab pos="897827" algn="l"/>
                <a:tab pos="1346920" algn="l"/>
                <a:tab pos="1796015" algn="l"/>
                <a:tab pos="2245110" algn="l"/>
                <a:tab pos="2694204" algn="l"/>
                <a:tab pos="3143297" algn="l"/>
                <a:tab pos="3592390" algn="l"/>
                <a:tab pos="4041480" algn="l"/>
                <a:tab pos="4490578" algn="l"/>
                <a:tab pos="4939670" algn="l"/>
                <a:tab pos="5388764" algn="l"/>
                <a:tab pos="5837858" algn="l"/>
                <a:tab pos="6286953" algn="l"/>
                <a:tab pos="6736046" algn="l"/>
                <a:tab pos="7185140" algn="l"/>
                <a:tab pos="7634234" algn="l"/>
                <a:tab pos="8083325" algn="l"/>
                <a:tab pos="8532423" algn="l"/>
                <a:tab pos="8981514" algn="l"/>
              </a:tabLst>
            </a:pPr>
            <a:endParaRPr lang="ru-RU" sz="1000">
              <a:solidFill>
                <a:srgbClr val="FFFFFF"/>
              </a:solidFill>
              <a:latin typeface="Arial" pitchFamily="2"/>
              <a:ea typeface="Arial Unicode MS" pitchFamily="2"/>
              <a:cs typeface="Arial Unicode MS" pitchFamily="2"/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1655640" y="2879643"/>
            <a:ext cx="7199279" cy="302436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89964" tIns="46781" rIns="89964" bIns="46781" anchor="ctr" anchorCtr="0" compatLnSpc="1"/>
          <a:lstStyle/>
          <a:p>
            <a:pPr hangingPunct="0">
              <a:lnSpc>
                <a:spcPct val="93000"/>
              </a:lnSpc>
              <a:tabLst>
                <a:tab pos="0" algn="l"/>
                <a:tab pos="448732" algn="l"/>
                <a:tab pos="897827" algn="l"/>
                <a:tab pos="1346920" algn="l"/>
                <a:tab pos="1796015" algn="l"/>
                <a:tab pos="2245110" algn="l"/>
                <a:tab pos="2694204" algn="l"/>
                <a:tab pos="3143297" algn="l"/>
                <a:tab pos="3592390" algn="l"/>
                <a:tab pos="4041480" algn="l"/>
                <a:tab pos="4490578" algn="l"/>
                <a:tab pos="4939670" algn="l"/>
                <a:tab pos="5388764" algn="l"/>
                <a:tab pos="5837858" algn="l"/>
                <a:tab pos="6286953" algn="l"/>
                <a:tab pos="6736046" algn="l"/>
                <a:tab pos="7185140" algn="l"/>
                <a:tab pos="7634234" algn="l"/>
                <a:tab pos="8083325" algn="l"/>
                <a:tab pos="8532423" algn="l"/>
                <a:tab pos="8981514" algn="l"/>
              </a:tabLst>
            </a:pPr>
            <a:endParaRPr lang="ru-RU">
              <a:solidFill>
                <a:srgbClr val="FFFFFF"/>
              </a:solidFill>
              <a:latin typeface="Arial" pitchFamily="2"/>
              <a:ea typeface="Arial Unicode MS" pitchFamily="2"/>
              <a:cs typeface="Arial Unicode MS" pitchFamily="2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431800" y="1686317"/>
            <a:ext cx="9143839" cy="5333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  <a:prstDash val="solid"/>
          </a:ln>
        </p:spPr>
        <p:txBody>
          <a:bodyPr wrap="square" lIns="89964" tIns="44982" rIns="89964" bIns="44982" anchor="t" anchorCtr="0" compatLnSpc="1"/>
          <a:lstStyle/>
          <a:p>
            <a:pPr algn="r"/>
            <a:r>
              <a:rPr lang="ru-RU" sz="2800" dirty="0" smtClean="0">
                <a:solidFill>
                  <a:srgbClr val="FF0000"/>
                </a:solidFill>
              </a:rPr>
              <a:t>                                                                                                 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027" name="Picture 3" descr="D:\РАБОЧАЯ Золотухиной\МИН ЭК про КНД\2 2022 Публичные обсуждения по Графику! и правоприменит практика\2022\2022 Публ Обсужд Профилактич визит\минкульт прозрачный фо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83" y="195922"/>
            <a:ext cx="9134476" cy="1343025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112320" y="2339677"/>
            <a:ext cx="425849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Передача </a:t>
            </a:r>
            <a:r>
              <a:rPr lang="ru-RU" sz="2000" dirty="0"/>
              <a:t>Военным комиссариатом </a:t>
            </a:r>
            <a:r>
              <a:rPr lang="ru-RU" sz="2000" dirty="0" smtClean="0"/>
              <a:t>РК </a:t>
            </a:r>
            <a:r>
              <a:rPr lang="ru-RU" sz="2000" dirty="0"/>
              <a:t>в </a:t>
            </a:r>
            <a:r>
              <a:rPr lang="ru-RU" sz="2000" dirty="0" err="1" smtClean="0"/>
              <a:t>Нацархив</a:t>
            </a:r>
            <a:r>
              <a:rPr lang="ru-RU" sz="2000" dirty="0" smtClean="0"/>
              <a:t> РК </a:t>
            </a:r>
            <a:r>
              <a:rPr lang="ru-RU" sz="2000" dirty="0">
                <a:solidFill>
                  <a:srgbClr val="FF0000"/>
                </a:solidFill>
              </a:rPr>
              <a:t>документов, связанных с </a:t>
            </a:r>
            <a:r>
              <a:rPr lang="ru-RU" sz="2000" dirty="0" smtClean="0">
                <a:solidFill>
                  <a:srgbClr val="FF0000"/>
                </a:solidFill>
              </a:rPr>
              <a:t>войной</a:t>
            </a:r>
            <a:r>
              <a:rPr lang="en-US" sz="2000" dirty="0" smtClean="0"/>
              <a:t>: </a:t>
            </a:r>
            <a:r>
              <a:rPr lang="ru-RU" sz="2000" dirty="0" smtClean="0"/>
              <a:t> </a:t>
            </a:r>
          </a:p>
          <a:p>
            <a:pPr algn="just"/>
            <a:r>
              <a:rPr lang="ru-RU" sz="2000" dirty="0" smtClean="0"/>
              <a:t>алфавитные </a:t>
            </a:r>
            <a:r>
              <a:rPr lang="ru-RU" sz="2000" dirty="0"/>
              <a:t>списки погибших и пропавших без вести, списки призывников, именные списки офицерского состава запаса, призванного в РККА, книга на выдачу справок о призыве в РККА, описи извещений войсковых частей на </a:t>
            </a:r>
            <a:r>
              <a:rPr lang="ru-RU" sz="2000" dirty="0" err="1" smtClean="0"/>
              <a:t>погиших</a:t>
            </a:r>
            <a:r>
              <a:rPr lang="ru-RU" sz="2000" dirty="0" smtClean="0"/>
              <a:t> </a:t>
            </a:r>
            <a:r>
              <a:rPr lang="ru-RU" sz="2000" dirty="0"/>
              <a:t>военнослужащих, список личного состава 222-й отдельной роты МПВО </a:t>
            </a:r>
            <a:r>
              <a:rPr lang="ru-RU" sz="2000" dirty="0" err="1" smtClean="0"/>
              <a:t>г.Петрозаводска</a:t>
            </a:r>
            <a:r>
              <a:rPr lang="ru-RU" sz="2000" dirty="0" smtClean="0"/>
              <a:t> </a:t>
            </a:r>
            <a:r>
              <a:rPr lang="ru-RU" sz="2000" dirty="0"/>
              <a:t>и др.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60" y="2371169"/>
            <a:ext cx="2336219" cy="31767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533" y="3484280"/>
            <a:ext cx="2218511" cy="323304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609" y="1764253"/>
            <a:ext cx="8774191" cy="67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4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792004" y="3179885"/>
            <a:ext cx="8352000" cy="12221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square" lIns="89964" tIns="44982" rIns="89964" bIns="44982" anchor="t" anchorCtr="0" compatLnSpc="1"/>
          <a:lstStyle/>
          <a:p>
            <a:pPr hangingPunct="0">
              <a:lnSpc>
                <a:spcPct val="93000"/>
              </a:lnSpc>
              <a:spcBef>
                <a:spcPts val="1199"/>
              </a:spcBef>
              <a:spcAft>
                <a:spcPts val="998"/>
              </a:spcAft>
              <a:tabLst>
                <a:tab pos="0" algn="l"/>
                <a:tab pos="448732" algn="l"/>
                <a:tab pos="897827" algn="l"/>
                <a:tab pos="1346920" algn="l"/>
                <a:tab pos="1796015" algn="l"/>
                <a:tab pos="2245110" algn="l"/>
                <a:tab pos="2694204" algn="l"/>
                <a:tab pos="3143297" algn="l"/>
                <a:tab pos="3592390" algn="l"/>
                <a:tab pos="4041480" algn="l"/>
                <a:tab pos="4490578" algn="l"/>
                <a:tab pos="4939670" algn="l"/>
                <a:tab pos="5388764" algn="l"/>
                <a:tab pos="5837858" algn="l"/>
                <a:tab pos="6286953" algn="l"/>
                <a:tab pos="6736046" algn="l"/>
                <a:tab pos="7185140" algn="l"/>
                <a:tab pos="7634234" algn="l"/>
                <a:tab pos="8083325" algn="l"/>
                <a:tab pos="8532423" algn="l"/>
                <a:tab pos="8981514" algn="l"/>
              </a:tabLst>
            </a:pPr>
            <a:endParaRPr lang="ru-RU" sz="1000">
              <a:solidFill>
                <a:srgbClr val="FFFFFF"/>
              </a:solidFill>
              <a:latin typeface="Arial" pitchFamily="2"/>
              <a:ea typeface="Arial Unicode MS" pitchFamily="2"/>
              <a:cs typeface="Arial Unicode MS" pitchFamily="2"/>
            </a:endParaRPr>
          </a:p>
          <a:p>
            <a:pPr hangingPunct="0">
              <a:lnSpc>
                <a:spcPct val="93000"/>
              </a:lnSpc>
              <a:spcBef>
                <a:spcPts val="1199"/>
              </a:spcBef>
              <a:spcAft>
                <a:spcPts val="998"/>
              </a:spcAft>
              <a:tabLst>
                <a:tab pos="0" algn="l"/>
                <a:tab pos="448732" algn="l"/>
                <a:tab pos="897827" algn="l"/>
                <a:tab pos="1346920" algn="l"/>
                <a:tab pos="1796015" algn="l"/>
                <a:tab pos="2245110" algn="l"/>
                <a:tab pos="2694204" algn="l"/>
                <a:tab pos="3143297" algn="l"/>
                <a:tab pos="3592390" algn="l"/>
                <a:tab pos="4041480" algn="l"/>
                <a:tab pos="4490578" algn="l"/>
                <a:tab pos="4939670" algn="l"/>
                <a:tab pos="5388764" algn="l"/>
                <a:tab pos="5837858" algn="l"/>
                <a:tab pos="6286953" algn="l"/>
                <a:tab pos="6736046" algn="l"/>
                <a:tab pos="7185140" algn="l"/>
                <a:tab pos="7634234" algn="l"/>
                <a:tab pos="8083325" algn="l"/>
                <a:tab pos="8532423" algn="l"/>
                <a:tab pos="8981514" algn="l"/>
              </a:tabLst>
            </a:pPr>
            <a:endParaRPr lang="ru-RU" sz="1000">
              <a:solidFill>
                <a:srgbClr val="FFFFFF"/>
              </a:solidFill>
              <a:latin typeface="Arial" pitchFamily="2"/>
              <a:ea typeface="Arial Unicode MS" pitchFamily="2"/>
              <a:cs typeface="Arial Unicode MS" pitchFamily="2"/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1655640" y="2879643"/>
            <a:ext cx="7199279" cy="302436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89964" tIns="46781" rIns="89964" bIns="46781" anchor="ctr" anchorCtr="0" compatLnSpc="1"/>
          <a:lstStyle/>
          <a:p>
            <a:pPr hangingPunct="0">
              <a:lnSpc>
                <a:spcPct val="93000"/>
              </a:lnSpc>
              <a:tabLst>
                <a:tab pos="0" algn="l"/>
                <a:tab pos="448732" algn="l"/>
                <a:tab pos="897827" algn="l"/>
                <a:tab pos="1346920" algn="l"/>
                <a:tab pos="1796015" algn="l"/>
                <a:tab pos="2245110" algn="l"/>
                <a:tab pos="2694204" algn="l"/>
                <a:tab pos="3143297" algn="l"/>
                <a:tab pos="3592390" algn="l"/>
                <a:tab pos="4041480" algn="l"/>
                <a:tab pos="4490578" algn="l"/>
                <a:tab pos="4939670" algn="l"/>
                <a:tab pos="5388764" algn="l"/>
                <a:tab pos="5837858" algn="l"/>
                <a:tab pos="6286953" algn="l"/>
                <a:tab pos="6736046" algn="l"/>
                <a:tab pos="7185140" algn="l"/>
                <a:tab pos="7634234" algn="l"/>
                <a:tab pos="8083325" algn="l"/>
                <a:tab pos="8532423" algn="l"/>
                <a:tab pos="8981514" algn="l"/>
              </a:tabLst>
            </a:pPr>
            <a:endParaRPr lang="ru-RU">
              <a:solidFill>
                <a:srgbClr val="FFFFFF"/>
              </a:solidFill>
              <a:latin typeface="Arial" pitchFamily="2"/>
              <a:ea typeface="Arial Unicode MS" pitchFamily="2"/>
              <a:cs typeface="Arial Unicode MS" pitchFamily="2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431800" y="1686317"/>
            <a:ext cx="9143839" cy="5333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  <a:prstDash val="solid"/>
          </a:ln>
        </p:spPr>
        <p:txBody>
          <a:bodyPr wrap="square" lIns="89964" tIns="44982" rIns="89964" bIns="44982" anchor="t" anchorCtr="0" compatLnSpc="1"/>
          <a:lstStyle/>
          <a:p>
            <a:pPr algn="just" hangingPunct="0">
              <a:lnSpc>
                <a:spcPct val="93000"/>
              </a:lnSpc>
              <a:tabLst>
                <a:tab pos="0" algn="l"/>
                <a:tab pos="448732" algn="l"/>
                <a:tab pos="897827" algn="l"/>
                <a:tab pos="1346920" algn="l"/>
                <a:tab pos="1796015" algn="l"/>
                <a:tab pos="2245110" algn="l"/>
                <a:tab pos="2694204" algn="l"/>
                <a:tab pos="3143297" algn="l"/>
                <a:tab pos="3592390" algn="l"/>
                <a:tab pos="4041480" algn="l"/>
                <a:tab pos="4490578" algn="l"/>
                <a:tab pos="4939670" algn="l"/>
                <a:tab pos="5388764" algn="l"/>
                <a:tab pos="5837858" algn="l"/>
                <a:tab pos="6286953" algn="l"/>
                <a:tab pos="6736046" algn="l"/>
                <a:tab pos="7185140" algn="l"/>
                <a:tab pos="7634234" algn="l"/>
                <a:tab pos="8083325" algn="l"/>
                <a:tab pos="8532423" algn="l"/>
                <a:tab pos="8981514" algn="l"/>
              </a:tabLst>
            </a:pPr>
            <a:r>
              <a:rPr lang="ru-RU" sz="2200" kern="150" dirty="0" smtClean="0">
                <a:solidFill>
                  <a:srgbClr val="000000"/>
                </a:solidFill>
                <a:latin typeface="Times New Roman" panose="02020603050405020304" pitchFamily="18" charset="0"/>
                <a:ea typeface="System"/>
              </a:rPr>
              <a:t>Муниципальные </a:t>
            </a:r>
            <a:r>
              <a:rPr lang="ru-RU" sz="2200" kern="150" dirty="0">
                <a:solidFill>
                  <a:srgbClr val="000000"/>
                </a:solidFill>
                <a:latin typeface="Times New Roman" panose="02020603050405020304" pitchFamily="18" charset="0"/>
                <a:ea typeface="System"/>
              </a:rPr>
              <a:t>архивы РК </a:t>
            </a:r>
            <a:r>
              <a:rPr lang="ru-RU" sz="2200" kern="150" dirty="0" smtClean="0">
                <a:solidFill>
                  <a:srgbClr val="000000"/>
                </a:solidFill>
                <a:latin typeface="Times New Roman" panose="02020603050405020304" pitchFamily="18" charset="0"/>
                <a:ea typeface="System"/>
              </a:rPr>
              <a:t>участвуют в создании электронных </a:t>
            </a:r>
            <a:r>
              <a:rPr lang="ru-RU" sz="2200" kern="150" dirty="0" smtClean="0">
                <a:solidFill>
                  <a:srgbClr val="FF0000"/>
                </a:solidFill>
                <a:latin typeface="Times New Roman" panose="02020603050405020304" pitchFamily="18" charset="0"/>
                <a:ea typeface="System"/>
              </a:rPr>
              <a:t>Книг </a:t>
            </a:r>
            <a:r>
              <a:rPr lang="ru-RU" sz="2200" kern="150" dirty="0">
                <a:solidFill>
                  <a:srgbClr val="FF0000"/>
                </a:solidFill>
                <a:latin typeface="Times New Roman" panose="02020603050405020304" pitchFamily="18" charset="0"/>
                <a:ea typeface="System"/>
              </a:rPr>
              <a:t>памяти сел </a:t>
            </a:r>
            <a:r>
              <a:rPr lang="ru-RU" sz="2200" kern="150" dirty="0" smtClean="0">
                <a:solidFill>
                  <a:srgbClr val="FF0000"/>
                </a:solidFill>
                <a:latin typeface="Times New Roman" panose="02020603050405020304" pitchFamily="18" charset="0"/>
                <a:ea typeface="System"/>
              </a:rPr>
              <a:t>и </a:t>
            </a:r>
            <a:r>
              <a:rPr lang="ru-RU" sz="2200" kern="150" dirty="0">
                <a:solidFill>
                  <a:srgbClr val="FF0000"/>
                </a:solidFill>
                <a:latin typeface="Times New Roman" panose="02020603050405020304" pitchFamily="18" charset="0"/>
                <a:ea typeface="System"/>
              </a:rPr>
              <a:t>муниципальных образований </a:t>
            </a:r>
            <a:r>
              <a:rPr lang="ru-RU" sz="2200" kern="150" dirty="0" smtClean="0">
                <a:solidFill>
                  <a:srgbClr val="FF0000"/>
                </a:solidFill>
                <a:latin typeface="Times New Roman" panose="02020603050405020304" pitchFamily="18" charset="0"/>
                <a:ea typeface="System"/>
              </a:rPr>
              <a:t>РФ </a:t>
            </a:r>
            <a:r>
              <a:rPr lang="ru-RU" sz="2200" kern="150" dirty="0">
                <a:solidFill>
                  <a:srgbClr val="000000"/>
                </a:solidFill>
                <a:latin typeface="Times New Roman" panose="02020603050405020304" pitchFamily="18" charset="0"/>
                <a:ea typeface="System"/>
              </a:rPr>
              <a:t>в </a:t>
            </a:r>
            <a:r>
              <a:rPr lang="ru-RU" sz="2200" kern="150" dirty="0" smtClean="0">
                <a:solidFill>
                  <a:srgbClr val="000000"/>
                </a:solidFill>
                <a:latin typeface="Times New Roman" panose="02020603050405020304" pitchFamily="18" charset="0"/>
                <a:ea typeface="System"/>
              </a:rPr>
              <a:t>соответствии </a:t>
            </a:r>
            <a:r>
              <a:rPr lang="ru-RU" sz="2200" kern="150" dirty="0">
                <a:solidFill>
                  <a:srgbClr val="000000"/>
                </a:solidFill>
                <a:latin typeface="Times New Roman" panose="02020603050405020304" pitchFamily="18" charset="0"/>
                <a:ea typeface="System"/>
              </a:rPr>
              <a:t>с поручением Президента </a:t>
            </a:r>
            <a:r>
              <a:rPr lang="ru-RU" sz="2200" kern="150" dirty="0" smtClean="0">
                <a:solidFill>
                  <a:srgbClr val="000000"/>
                </a:solidFill>
                <a:latin typeface="Times New Roman" panose="02020603050405020304" pitchFamily="18" charset="0"/>
                <a:ea typeface="System"/>
              </a:rPr>
              <a:t>РФ от 12.06.2021 </a:t>
            </a:r>
            <a:r>
              <a:rPr lang="ru-RU" sz="2200" kern="150" dirty="0">
                <a:solidFill>
                  <a:srgbClr val="000000"/>
                </a:solidFill>
                <a:latin typeface="Times New Roman" panose="02020603050405020304" pitchFamily="18" charset="0"/>
                <a:ea typeface="System"/>
              </a:rPr>
              <a:t>г. № </a:t>
            </a:r>
            <a:r>
              <a:rPr lang="ru-RU" sz="2200" kern="150" dirty="0" smtClean="0">
                <a:solidFill>
                  <a:srgbClr val="000000"/>
                </a:solidFill>
                <a:latin typeface="Times New Roman" panose="02020603050405020304" pitchFamily="18" charset="0"/>
                <a:ea typeface="System"/>
              </a:rPr>
              <a:t>Пр-1006</a:t>
            </a:r>
            <a:endParaRPr lang="ru-RU" sz="2200" i="1" dirty="0">
              <a:solidFill>
                <a:srgbClr val="FF0000"/>
              </a:solidFill>
              <a:ea typeface="Arial Unicode MS" pitchFamily="2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FF0000"/>
                </a:solidFill>
              </a:rPr>
              <a:t> </a:t>
            </a:r>
          </a:p>
          <a:p>
            <a:pPr algn="r"/>
            <a:endParaRPr lang="ru-RU" sz="2800" dirty="0" smtClean="0">
              <a:solidFill>
                <a:srgbClr val="FF0000"/>
              </a:solidFill>
            </a:endParaRPr>
          </a:p>
          <a:p>
            <a:pPr algn="r"/>
            <a:r>
              <a:rPr lang="ru-RU" sz="2800" dirty="0" smtClean="0">
                <a:solidFill>
                  <a:srgbClr val="FF0000"/>
                </a:solidFill>
              </a:rPr>
              <a:t>                                                                                                 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027" name="Picture 3" descr="D:\РАБОЧАЯ Золотухиной\МИН ЭК про КНД\2 2022 Публичные обсуждения по Графику! и правоприменит практика\2022\2022 Публ Обсужд Профилактич визит\минкульт прозрачный фо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83" y="195922"/>
            <a:ext cx="9134476" cy="1343025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16" y="2747142"/>
            <a:ext cx="7848872" cy="39604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195" y="2945663"/>
            <a:ext cx="4536266" cy="300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1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792004" y="3179885"/>
            <a:ext cx="8352000" cy="12221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square" lIns="89964" tIns="44982" rIns="89964" bIns="44982" anchor="t" anchorCtr="0" compatLnSpc="1"/>
          <a:lstStyle/>
          <a:p>
            <a:pPr hangingPunct="0">
              <a:lnSpc>
                <a:spcPct val="93000"/>
              </a:lnSpc>
              <a:spcBef>
                <a:spcPts val="1199"/>
              </a:spcBef>
              <a:spcAft>
                <a:spcPts val="998"/>
              </a:spcAft>
              <a:tabLst>
                <a:tab pos="0" algn="l"/>
                <a:tab pos="448732" algn="l"/>
                <a:tab pos="897827" algn="l"/>
                <a:tab pos="1346920" algn="l"/>
                <a:tab pos="1796015" algn="l"/>
                <a:tab pos="2245110" algn="l"/>
                <a:tab pos="2694204" algn="l"/>
                <a:tab pos="3143297" algn="l"/>
                <a:tab pos="3592390" algn="l"/>
                <a:tab pos="4041480" algn="l"/>
                <a:tab pos="4490578" algn="l"/>
                <a:tab pos="4939670" algn="l"/>
                <a:tab pos="5388764" algn="l"/>
                <a:tab pos="5837858" algn="l"/>
                <a:tab pos="6286953" algn="l"/>
                <a:tab pos="6736046" algn="l"/>
                <a:tab pos="7185140" algn="l"/>
                <a:tab pos="7634234" algn="l"/>
                <a:tab pos="8083325" algn="l"/>
                <a:tab pos="8532423" algn="l"/>
                <a:tab pos="8981514" algn="l"/>
              </a:tabLst>
            </a:pPr>
            <a:endParaRPr lang="ru-RU" sz="1000">
              <a:solidFill>
                <a:srgbClr val="FFFFFF"/>
              </a:solidFill>
              <a:latin typeface="Arial" pitchFamily="2"/>
              <a:ea typeface="Arial Unicode MS" pitchFamily="2"/>
              <a:cs typeface="Arial Unicode MS" pitchFamily="2"/>
            </a:endParaRPr>
          </a:p>
          <a:p>
            <a:pPr hangingPunct="0">
              <a:lnSpc>
                <a:spcPct val="93000"/>
              </a:lnSpc>
              <a:spcBef>
                <a:spcPts val="1199"/>
              </a:spcBef>
              <a:spcAft>
                <a:spcPts val="998"/>
              </a:spcAft>
              <a:tabLst>
                <a:tab pos="0" algn="l"/>
                <a:tab pos="448732" algn="l"/>
                <a:tab pos="897827" algn="l"/>
                <a:tab pos="1346920" algn="l"/>
                <a:tab pos="1796015" algn="l"/>
                <a:tab pos="2245110" algn="l"/>
                <a:tab pos="2694204" algn="l"/>
                <a:tab pos="3143297" algn="l"/>
                <a:tab pos="3592390" algn="l"/>
                <a:tab pos="4041480" algn="l"/>
                <a:tab pos="4490578" algn="l"/>
                <a:tab pos="4939670" algn="l"/>
                <a:tab pos="5388764" algn="l"/>
                <a:tab pos="5837858" algn="l"/>
                <a:tab pos="6286953" algn="l"/>
                <a:tab pos="6736046" algn="l"/>
                <a:tab pos="7185140" algn="l"/>
                <a:tab pos="7634234" algn="l"/>
                <a:tab pos="8083325" algn="l"/>
                <a:tab pos="8532423" algn="l"/>
                <a:tab pos="8981514" algn="l"/>
              </a:tabLst>
            </a:pPr>
            <a:endParaRPr lang="ru-RU" sz="1000">
              <a:solidFill>
                <a:srgbClr val="FFFFFF"/>
              </a:solidFill>
              <a:latin typeface="Arial" pitchFamily="2"/>
              <a:ea typeface="Arial Unicode MS" pitchFamily="2"/>
              <a:cs typeface="Arial Unicode MS" pitchFamily="2"/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1655640" y="2879643"/>
            <a:ext cx="7199279" cy="302436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89964" tIns="46781" rIns="89964" bIns="46781" anchor="ctr" anchorCtr="0" compatLnSpc="1"/>
          <a:lstStyle/>
          <a:p>
            <a:pPr hangingPunct="0">
              <a:lnSpc>
                <a:spcPct val="93000"/>
              </a:lnSpc>
              <a:tabLst>
                <a:tab pos="0" algn="l"/>
                <a:tab pos="448732" algn="l"/>
                <a:tab pos="897827" algn="l"/>
                <a:tab pos="1346920" algn="l"/>
                <a:tab pos="1796015" algn="l"/>
                <a:tab pos="2245110" algn="l"/>
                <a:tab pos="2694204" algn="l"/>
                <a:tab pos="3143297" algn="l"/>
                <a:tab pos="3592390" algn="l"/>
                <a:tab pos="4041480" algn="l"/>
                <a:tab pos="4490578" algn="l"/>
                <a:tab pos="4939670" algn="l"/>
                <a:tab pos="5388764" algn="l"/>
                <a:tab pos="5837858" algn="l"/>
                <a:tab pos="6286953" algn="l"/>
                <a:tab pos="6736046" algn="l"/>
                <a:tab pos="7185140" algn="l"/>
                <a:tab pos="7634234" algn="l"/>
                <a:tab pos="8083325" algn="l"/>
                <a:tab pos="8532423" algn="l"/>
                <a:tab pos="8981514" algn="l"/>
              </a:tabLst>
            </a:pPr>
            <a:endParaRPr lang="ru-RU">
              <a:solidFill>
                <a:srgbClr val="FFFFFF"/>
              </a:solidFill>
              <a:latin typeface="Arial" pitchFamily="2"/>
              <a:ea typeface="Arial Unicode MS" pitchFamily="2"/>
              <a:cs typeface="Arial Unicode MS" pitchFamily="2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431800" y="1686317"/>
            <a:ext cx="9143839" cy="547789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  <a:prstDash val="solid"/>
          </a:ln>
        </p:spPr>
        <p:txBody>
          <a:bodyPr wrap="square" lIns="89964" tIns="44982" rIns="89964" bIns="44982" anchor="t" anchorCtr="0" compatLnSpc="1"/>
          <a:lstStyle/>
          <a:p>
            <a:pPr algn="just" hangingPunct="0">
              <a:lnSpc>
                <a:spcPct val="93000"/>
              </a:lnSpc>
              <a:tabLst>
                <a:tab pos="0" algn="l"/>
                <a:tab pos="448732" algn="l"/>
                <a:tab pos="897827" algn="l"/>
                <a:tab pos="1346920" algn="l"/>
                <a:tab pos="1796015" algn="l"/>
                <a:tab pos="2245110" algn="l"/>
                <a:tab pos="2694204" algn="l"/>
                <a:tab pos="3143297" algn="l"/>
                <a:tab pos="3592390" algn="l"/>
                <a:tab pos="4041480" algn="l"/>
                <a:tab pos="4490578" algn="l"/>
                <a:tab pos="4939670" algn="l"/>
                <a:tab pos="5388764" algn="l"/>
                <a:tab pos="5837858" algn="l"/>
                <a:tab pos="6286953" algn="l"/>
                <a:tab pos="6736046" algn="l"/>
                <a:tab pos="7185140" algn="l"/>
                <a:tab pos="7634234" algn="l"/>
                <a:tab pos="8083325" algn="l"/>
                <a:tab pos="8532423" algn="l"/>
                <a:tab pos="8981514" algn="l"/>
              </a:tabLst>
            </a:pPr>
            <a:r>
              <a:rPr lang="ru-RU" sz="2400" kern="150" dirty="0" smtClean="0">
                <a:solidFill>
                  <a:srgbClr val="000000"/>
                </a:solidFill>
                <a:latin typeface="Times New Roman" panose="02020603050405020304" pitchFamily="18" charset="0"/>
                <a:ea typeface="System"/>
              </a:rPr>
              <a:t>В </a:t>
            </a:r>
            <a:r>
              <a:rPr lang="ru-RU" sz="2400" kern="150" dirty="0">
                <a:solidFill>
                  <a:srgbClr val="000000"/>
                </a:solidFill>
                <a:latin typeface="Times New Roman" panose="02020603050405020304" pitchFamily="18" charset="0"/>
                <a:ea typeface="System"/>
              </a:rPr>
              <a:t>сфере патриотического воспитания </a:t>
            </a:r>
            <a:r>
              <a:rPr lang="ru-RU" sz="2400" kern="150" dirty="0" smtClean="0">
                <a:solidFill>
                  <a:srgbClr val="000000"/>
                </a:solidFill>
                <a:latin typeface="Times New Roman" panose="02020603050405020304" pitchFamily="18" charset="0"/>
                <a:ea typeface="System"/>
              </a:rPr>
              <a:t>архивы Карелии стремятся к поиску </a:t>
            </a:r>
            <a:r>
              <a:rPr lang="ru-RU" sz="2400" kern="150" dirty="0">
                <a:solidFill>
                  <a:srgbClr val="000000"/>
                </a:solidFill>
                <a:latin typeface="Times New Roman" panose="02020603050405020304" pitchFamily="18" charset="0"/>
                <a:ea typeface="System"/>
              </a:rPr>
              <a:t>новых </a:t>
            </a:r>
            <a:r>
              <a:rPr lang="ru-RU" sz="2400" kern="150" dirty="0" smtClean="0">
                <a:solidFill>
                  <a:srgbClr val="000000"/>
                </a:solidFill>
                <a:latin typeface="Times New Roman" panose="02020603050405020304" pitchFamily="18" charset="0"/>
                <a:ea typeface="System"/>
              </a:rPr>
              <a:t>форм представления архивных документов обществу, к сотрудничеству с различными организациями и учреждениями. </a:t>
            </a:r>
          </a:p>
          <a:p>
            <a:pPr algn="just" hangingPunct="0">
              <a:lnSpc>
                <a:spcPct val="93000"/>
              </a:lnSpc>
              <a:tabLst>
                <a:tab pos="0" algn="l"/>
                <a:tab pos="448732" algn="l"/>
                <a:tab pos="897827" algn="l"/>
                <a:tab pos="1346920" algn="l"/>
                <a:tab pos="1796015" algn="l"/>
                <a:tab pos="2245110" algn="l"/>
                <a:tab pos="2694204" algn="l"/>
                <a:tab pos="3143297" algn="l"/>
                <a:tab pos="3592390" algn="l"/>
                <a:tab pos="4041480" algn="l"/>
                <a:tab pos="4490578" algn="l"/>
                <a:tab pos="4939670" algn="l"/>
                <a:tab pos="5388764" algn="l"/>
                <a:tab pos="5837858" algn="l"/>
                <a:tab pos="6286953" algn="l"/>
                <a:tab pos="6736046" algn="l"/>
                <a:tab pos="7185140" algn="l"/>
                <a:tab pos="7634234" algn="l"/>
                <a:tab pos="8083325" algn="l"/>
                <a:tab pos="8532423" algn="l"/>
                <a:tab pos="8981514" algn="l"/>
              </a:tabLst>
            </a:pPr>
            <a:endParaRPr lang="ru-RU" sz="2200" kern="150" dirty="0">
              <a:solidFill>
                <a:srgbClr val="000000"/>
              </a:solidFill>
              <a:latin typeface="Times New Roman" panose="02020603050405020304" pitchFamily="18" charset="0"/>
              <a:ea typeface="System"/>
            </a:endParaRPr>
          </a:p>
          <a:p>
            <a:pPr algn="r" hangingPunct="0">
              <a:lnSpc>
                <a:spcPct val="93000"/>
              </a:lnSpc>
              <a:tabLst>
                <a:tab pos="0" algn="l"/>
                <a:tab pos="448732" algn="l"/>
                <a:tab pos="897827" algn="l"/>
                <a:tab pos="1346920" algn="l"/>
                <a:tab pos="1796015" algn="l"/>
                <a:tab pos="2245110" algn="l"/>
                <a:tab pos="2694204" algn="l"/>
                <a:tab pos="3143297" algn="l"/>
                <a:tab pos="3592390" algn="l"/>
                <a:tab pos="4041480" algn="l"/>
                <a:tab pos="4490578" algn="l"/>
                <a:tab pos="4939670" algn="l"/>
                <a:tab pos="5388764" algn="l"/>
                <a:tab pos="5837858" algn="l"/>
                <a:tab pos="6286953" algn="l"/>
                <a:tab pos="6736046" algn="l"/>
                <a:tab pos="7185140" algn="l"/>
                <a:tab pos="7634234" algn="l"/>
                <a:tab pos="8083325" algn="l"/>
                <a:tab pos="8532423" algn="l"/>
                <a:tab pos="8981514" algn="l"/>
              </a:tabLst>
            </a:pPr>
            <a:r>
              <a:rPr lang="ru-RU" sz="2400" i="1" kern="150" dirty="0" smtClean="0">
                <a:solidFill>
                  <a:srgbClr val="000000"/>
                </a:solidFill>
                <a:latin typeface="Times New Roman" panose="02020603050405020304" pitchFamily="18" charset="0"/>
                <a:ea typeface="System"/>
              </a:rPr>
              <a:t>Участие </a:t>
            </a:r>
            <a:r>
              <a:rPr lang="ru-RU" sz="2400" i="1" kern="150" dirty="0">
                <a:solidFill>
                  <a:srgbClr val="000000"/>
                </a:solidFill>
                <a:latin typeface="Times New Roman" panose="02020603050405020304" pitchFamily="18" charset="0"/>
                <a:ea typeface="System"/>
              </a:rPr>
              <a:t>сотрудников </a:t>
            </a:r>
            <a:endParaRPr lang="ru-RU" sz="2400" i="1" kern="150" dirty="0" smtClean="0">
              <a:solidFill>
                <a:srgbClr val="000000"/>
              </a:solidFill>
              <a:latin typeface="Times New Roman" panose="02020603050405020304" pitchFamily="18" charset="0"/>
              <a:ea typeface="System"/>
            </a:endParaRPr>
          </a:p>
          <a:p>
            <a:pPr algn="r" hangingPunct="0">
              <a:lnSpc>
                <a:spcPct val="93000"/>
              </a:lnSpc>
              <a:tabLst>
                <a:tab pos="0" algn="l"/>
                <a:tab pos="448732" algn="l"/>
                <a:tab pos="897827" algn="l"/>
                <a:tab pos="1346920" algn="l"/>
                <a:tab pos="1796015" algn="l"/>
                <a:tab pos="2245110" algn="l"/>
                <a:tab pos="2694204" algn="l"/>
                <a:tab pos="3143297" algn="l"/>
                <a:tab pos="3592390" algn="l"/>
                <a:tab pos="4041480" algn="l"/>
                <a:tab pos="4490578" algn="l"/>
                <a:tab pos="4939670" algn="l"/>
                <a:tab pos="5388764" algn="l"/>
                <a:tab pos="5837858" algn="l"/>
                <a:tab pos="6286953" algn="l"/>
                <a:tab pos="6736046" algn="l"/>
                <a:tab pos="7185140" algn="l"/>
                <a:tab pos="7634234" algn="l"/>
                <a:tab pos="8083325" algn="l"/>
                <a:tab pos="8532423" algn="l"/>
                <a:tab pos="8981514" algn="l"/>
              </a:tabLst>
            </a:pPr>
            <a:r>
              <a:rPr lang="ru-RU" sz="2400" i="1" kern="150" dirty="0" smtClean="0">
                <a:solidFill>
                  <a:srgbClr val="000000"/>
                </a:solidFill>
                <a:latin typeface="Times New Roman" panose="02020603050405020304" pitchFamily="18" charset="0"/>
                <a:ea typeface="System"/>
              </a:rPr>
              <a:t>Национального архива РК</a:t>
            </a:r>
          </a:p>
          <a:p>
            <a:pPr algn="r" hangingPunct="0">
              <a:lnSpc>
                <a:spcPct val="93000"/>
              </a:lnSpc>
              <a:tabLst>
                <a:tab pos="0" algn="l"/>
                <a:tab pos="448732" algn="l"/>
                <a:tab pos="897827" algn="l"/>
                <a:tab pos="1346920" algn="l"/>
                <a:tab pos="1796015" algn="l"/>
                <a:tab pos="2245110" algn="l"/>
                <a:tab pos="2694204" algn="l"/>
                <a:tab pos="3143297" algn="l"/>
                <a:tab pos="3592390" algn="l"/>
                <a:tab pos="4041480" algn="l"/>
                <a:tab pos="4490578" algn="l"/>
                <a:tab pos="4939670" algn="l"/>
                <a:tab pos="5388764" algn="l"/>
                <a:tab pos="5837858" algn="l"/>
                <a:tab pos="6286953" algn="l"/>
                <a:tab pos="6736046" algn="l"/>
                <a:tab pos="7185140" algn="l"/>
                <a:tab pos="7634234" algn="l"/>
                <a:tab pos="8083325" algn="l"/>
                <a:tab pos="8532423" algn="l"/>
                <a:tab pos="8981514" algn="l"/>
              </a:tabLst>
            </a:pPr>
            <a:r>
              <a:rPr lang="ru-RU" sz="2400" i="1" kern="150" dirty="0" smtClean="0">
                <a:solidFill>
                  <a:srgbClr val="000000"/>
                </a:solidFill>
                <a:latin typeface="Times New Roman" panose="02020603050405020304" pitchFamily="18" charset="0"/>
                <a:ea typeface="System"/>
              </a:rPr>
              <a:t> в ежегодном </a:t>
            </a:r>
          </a:p>
          <a:p>
            <a:pPr algn="r" hangingPunct="0">
              <a:lnSpc>
                <a:spcPct val="93000"/>
              </a:lnSpc>
              <a:tabLst>
                <a:tab pos="0" algn="l"/>
                <a:tab pos="448732" algn="l"/>
                <a:tab pos="897827" algn="l"/>
                <a:tab pos="1346920" algn="l"/>
                <a:tab pos="1796015" algn="l"/>
                <a:tab pos="2245110" algn="l"/>
                <a:tab pos="2694204" algn="l"/>
                <a:tab pos="3143297" algn="l"/>
                <a:tab pos="3592390" algn="l"/>
                <a:tab pos="4041480" algn="l"/>
                <a:tab pos="4490578" algn="l"/>
                <a:tab pos="4939670" algn="l"/>
                <a:tab pos="5388764" algn="l"/>
                <a:tab pos="5837858" algn="l"/>
                <a:tab pos="6286953" algn="l"/>
                <a:tab pos="6736046" algn="l"/>
                <a:tab pos="7185140" algn="l"/>
                <a:tab pos="7634234" algn="l"/>
                <a:tab pos="8083325" algn="l"/>
                <a:tab pos="8532423" algn="l"/>
                <a:tab pos="8981514" algn="l"/>
              </a:tabLst>
            </a:pPr>
            <a:r>
              <a:rPr lang="ru-RU" sz="2400" i="1" kern="150" dirty="0" smtClean="0">
                <a:solidFill>
                  <a:srgbClr val="000000"/>
                </a:solidFill>
                <a:latin typeface="Times New Roman" panose="02020603050405020304" pitchFamily="18" charset="0"/>
                <a:ea typeface="System"/>
              </a:rPr>
              <a:t>театрализованном празднике  </a:t>
            </a:r>
          </a:p>
          <a:p>
            <a:pPr algn="r" hangingPunct="0">
              <a:lnSpc>
                <a:spcPct val="93000"/>
              </a:lnSpc>
              <a:tabLst>
                <a:tab pos="0" algn="l"/>
                <a:tab pos="448732" algn="l"/>
                <a:tab pos="897827" algn="l"/>
                <a:tab pos="1346920" algn="l"/>
                <a:tab pos="1796015" algn="l"/>
                <a:tab pos="2245110" algn="l"/>
                <a:tab pos="2694204" algn="l"/>
                <a:tab pos="3143297" algn="l"/>
                <a:tab pos="3592390" algn="l"/>
                <a:tab pos="4041480" algn="l"/>
                <a:tab pos="4490578" algn="l"/>
                <a:tab pos="4939670" algn="l"/>
                <a:tab pos="5388764" algn="l"/>
                <a:tab pos="5837858" algn="l"/>
                <a:tab pos="6286953" algn="l"/>
                <a:tab pos="6736046" algn="l"/>
                <a:tab pos="7185140" algn="l"/>
                <a:tab pos="7634234" algn="l"/>
                <a:tab pos="8083325" algn="l"/>
                <a:tab pos="8532423" algn="l"/>
                <a:tab pos="8981514" algn="l"/>
              </a:tabLst>
            </a:pPr>
            <a:r>
              <a:rPr lang="ru-RU" sz="2400" i="1" kern="150" dirty="0" smtClean="0">
                <a:solidFill>
                  <a:srgbClr val="000000"/>
                </a:solidFill>
                <a:latin typeface="Times New Roman" panose="02020603050405020304" pitchFamily="18" charset="0"/>
                <a:ea typeface="System"/>
              </a:rPr>
              <a:t>музея-заповедника   «</a:t>
            </a:r>
            <a:r>
              <a:rPr lang="ru-RU" sz="2400" i="1" kern="150" dirty="0">
                <a:solidFill>
                  <a:srgbClr val="000000"/>
                </a:solidFill>
                <a:latin typeface="Times New Roman" panose="02020603050405020304" pitchFamily="18" charset="0"/>
                <a:ea typeface="System"/>
              </a:rPr>
              <a:t>Кижи</a:t>
            </a:r>
            <a:r>
              <a:rPr lang="ru-RU" sz="2400" i="1" kern="150" dirty="0" smtClean="0">
                <a:solidFill>
                  <a:srgbClr val="000000"/>
                </a:solidFill>
                <a:latin typeface="Times New Roman" panose="02020603050405020304" pitchFamily="18" charset="0"/>
                <a:ea typeface="System"/>
              </a:rPr>
              <a:t>», </a:t>
            </a:r>
          </a:p>
          <a:p>
            <a:pPr algn="r" hangingPunct="0">
              <a:lnSpc>
                <a:spcPct val="93000"/>
              </a:lnSpc>
              <a:tabLst>
                <a:tab pos="0" algn="l"/>
                <a:tab pos="448732" algn="l"/>
                <a:tab pos="897827" algn="l"/>
                <a:tab pos="1346920" algn="l"/>
                <a:tab pos="1796015" algn="l"/>
                <a:tab pos="2245110" algn="l"/>
                <a:tab pos="2694204" algn="l"/>
                <a:tab pos="3143297" algn="l"/>
                <a:tab pos="3592390" algn="l"/>
                <a:tab pos="4041480" algn="l"/>
                <a:tab pos="4490578" algn="l"/>
                <a:tab pos="4939670" algn="l"/>
                <a:tab pos="5388764" algn="l"/>
                <a:tab pos="5837858" algn="l"/>
                <a:tab pos="6286953" algn="l"/>
                <a:tab pos="6736046" algn="l"/>
                <a:tab pos="7185140" algn="l"/>
                <a:tab pos="7634234" algn="l"/>
                <a:tab pos="8083325" algn="l"/>
                <a:tab pos="8532423" algn="l"/>
                <a:tab pos="8981514" algn="l"/>
              </a:tabLst>
            </a:pPr>
            <a:r>
              <a:rPr lang="ru-RU" sz="2400" i="1" kern="150" dirty="0" smtClean="0">
                <a:solidFill>
                  <a:srgbClr val="000000"/>
                </a:solidFill>
                <a:latin typeface="Times New Roman" panose="02020603050405020304" pitchFamily="18" charset="0"/>
                <a:ea typeface="System"/>
              </a:rPr>
              <a:t>к Дню города Петрозаводска </a:t>
            </a:r>
          </a:p>
          <a:p>
            <a:pPr algn="r" hangingPunct="0">
              <a:lnSpc>
                <a:spcPct val="93000"/>
              </a:lnSpc>
              <a:tabLst>
                <a:tab pos="0" algn="l"/>
                <a:tab pos="448732" algn="l"/>
                <a:tab pos="897827" algn="l"/>
                <a:tab pos="1346920" algn="l"/>
                <a:tab pos="1796015" algn="l"/>
                <a:tab pos="2245110" algn="l"/>
                <a:tab pos="2694204" algn="l"/>
                <a:tab pos="3143297" algn="l"/>
                <a:tab pos="3592390" algn="l"/>
                <a:tab pos="4041480" algn="l"/>
                <a:tab pos="4490578" algn="l"/>
                <a:tab pos="4939670" algn="l"/>
                <a:tab pos="5388764" algn="l"/>
                <a:tab pos="5837858" algn="l"/>
                <a:tab pos="6286953" algn="l"/>
                <a:tab pos="6736046" algn="l"/>
                <a:tab pos="7185140" algn="l"/>
                <a:tab pos="7634234" algn="l"/>
                <a:tab pos="8083325" algn="l"/>
                <a:tab pos="8532423" algn="l"/>
                <a:tab pos="8981514" algn="l"/>
              </a:tabLst>
            </a:pPr>
            <a:r>
              <a:rPr lang="ru-RU" sz="2400" i="1" kern="150" dirty="0" smtClean="0">
                <a:solidFill>
                  <a:srgbClr val="000000"/>
                </a:solidFill>
                <a:latin typeface="Times New Roman" panose="02020603050405020304" pitchFamily="18" charset="0"/>
                <a:ea typeface="System"/>
              </a:rPr>
              <a:t>«Иллюзии  старого  города</a:t>
            </a:r>
            <a:r>
              <a:rPr lang="ru-RU" sz="2400" i="1" kern="150" dirty="0">
                <a:solidFill>
                  <a:srgbClr val="000000"/>
                </a:solidFill>
                <a:latin typeface="Times New Roman" panose="02020603050405020304" pitchFamily="18" charset="0"/>
                <a:ea typeface="System"/>
              </a:rPr>
              <a:t>».</a:t>
            </a:r>
          </a:p>
          <a:p>
            <a:pPr algn="just" hangingPunct="0">
              <a:lnSpc>
                <a:spcPct val="93000"/>
              </a:lnSpc>
              <a:tabLst>
                <a:tab pos="0" algn="l"/>
                <a:tab pos="448732" algn="l"/>
                <a:tab pos="897827" algn="l"/>
                <a:tab pos="1346920" algn="l"/>
                <a:tab pos="1796015" algn="l"/>
                <a:tab pos="2245110" algn="l"/>
                <a:tab pos="2694204" algn="l"/>
                <a:tab pos="3143297" algn="l"/>
                <a:tab pos="3592390" algn="l"/>
                <a:tab pos="4041480" algn="l"/>
                <a:tab pos="4490578" algn="l"/>
                <a:tab pos="4939670" algn="l"/>
                <a:tab pos="5388764" algn="l"/>
                <a:tab pos="5837858" algn="l"/>
                <a:tab pos="6286953" algn="l"/>
                <a:tab pos="6736046" algn="l"/>
                <a:tab pos="7185140" algn="l"/>
                <a:tab pos="7634234" algn="l"/>
                <a:tab pos="8083325" algn="l"/>
                <a:tab pos="8532423" algn="l"/>
                <a:tab pos="8981514" algn="l"/>
              </a:tabLst>
            </a:pPr>
            <a:endParaRPr lang="ru-RU" sz="2200" kern="150" dirty="0" smtClean="0">
              <a:solidFill>
                <a:srgbClr val="000000"/>
              </a:solidFill>
              <a:latin typeface="Times New Roman" panose="02020603050405020304" pitchFamily="18" charset="0"/>
              <a:ea typeface="System"/>
            </a:endParaRPr>
          </a:p>
          <a:p>
            <a:pPr algn="just" hangingPunct="0">
              <a:lnSpc>
                <a:spcPct val="93000"/>
              </a:lnSpc>
              <a:tabLst>
                <a:tab pos="0" algn="l"/>
                <a:tab pos="448732" algn="l"/>
                <a:tab pos="897827" algn="l"/>
                <a:tab pos="1346920" algn="l"/>
                <a:tab pos="1796015" algn="l"/>
                <a:tab pos="2245110" algn="l"/>
                <a:tab pos="2694204" algn="l"/>
                <a:tab pos="3143297" algn="l"/>
                <a:tab pos="3592390" algn="l"/>
                <a:tab pos="4041480" algn="l"/>
                <a:tab pos="4490578" algn="l"/>
                <a:tab pos="4939670" algn="l"/>
                <a:tab pos="5388764" algn="l"/>
                <a:tab pos="5837858" algn="l"/>
                <a:tab pos="6286953" algn="l"/>
                <a:tab pos="6736046" algn="l"/>
                <a:tab pos="7185140" algn="l"/>
                <a:tab pos="7634234" algn="l"/>
                <a:tab pos="8083325" algn="l"/>
                <a:tab pos="8532423" algn="l"/>
                <a:tab pos="8981514" algn="l"/>
              </a:tabLst>
            </a:pPr>
            <a:endParaRPr lang="ru-RU" sz="2200" kern="150" dirty="0" smtClean="0">
              <a:solidFill>
                <a:srgbClr val="000000"/>
              </a:solidFill>
              <a:latin typeface="Times New Roman" panose="02020603050405020304" pitchFamily="18" charset="0"/>
              <a:ea typeface="System"/>
            </a:endParaRPr>
          </a:p>
          <a:p>
            <a:pPr algn="just" hangingPunct="0">
              <a:lnSpc>
                <a:spcPct val="93000"/>
              </a:lnSpc>
              <a:tabLst>
                <a:tab pos="0" algn="l"/>
                <a:tab pos="448732" algn="l"/>
                <a:tab pos="897827" algn="l"/>
                <a:tab pos="1346920" algn="l"/>
                <a:tab pos="1796015" algn="l"/>
                <a:tab pos="2245110" algn="l"/>
                <a:tab pos="2694204" algn="l"/>
                <a:tab pos="3143297" algn="l"/>
                <a:tab pos="3592390" algn="l"/>
                <a:tab pos="4041480" algn="l"/>
                <a:tab pos="4490578" algn="l"/>
                <a:tab pos="4939670" algn="l"/>
                <a:tab pos="5388764" algn="l"/>
                <a:tab pos="5837858" algn="l"/>
                <a:tab pos="6286953" algn="l"/>
                <a:tab pos="6736046" algn="l"/>
                <a:tab pos="7185140" algn="l"/>
                <a:tab pos="7634234" algn="l"/>
                <a:tab pos="8083325" algn="l"/>
                <a:tab pos="8532423" algn="l"/>
                <a:tab pos="8981514" algn="l"/>
              </a:tabLst>
            </a:pPr>
            <a:endParaRPr lang="ru-RU" sz="2200" kern="150" dirty="0">
              <a:solidFill>
                <a:srgbClr val="000000"/>
              </a:solidFill>
              <a:latin typeface="Times New Roman" panose="02020603050405020304" pitchFamily="18" charset="0"/>
              <a:ea typeface="System"/>
            </a:endParaRPr>
          </a:p>
          <a:p>
            <a:pPr algn="just" hangingPunct="0">
              <a:lnSpc>
                <a:spcPct val="93000"/>
              </a:lnSpc>
              <a:tabLst>
                <a:tab pos="0" algn="l"/>
                <a:tab pos="448732" algn="l"/>
                <a:tab pos="897827" algn="l"/>
                <a:tab pos="1346920" algn="l"/>
                <a:tab pos="1796015" algn="l"/>
                <a:tab pos="2245110" algn="l"/>
                <a:tab pos="2694204" algn="l"/>
                <a:tab pos="3143297" algn="l"/>
                <a:tab pos="3592390" algn="l"/>
                <a:tab pos="4041480" algn="l"/>
                <a:tab pos="4490578" algn="l"/>
                <a:tab pos="4939670" algn="l"/>
                <a:tab pos="5388764" algn="l"/>
                <a:tab pos="5837858" algn="l"/>
                <a:tab pos="6286953" algn="l"/>
                <a:tab pos="6736046" algn="l"/>
                <a:tab pos="7185140" algn="l"/>
                <a:tab pos="7634234" algn="l"/>
                <a:tab pos="8083325" algn="l"/>
                <a:tab pos="8532423" algn="l"/>
                <a:tab pos="8981514" algn="l"/>
              </a:tabLst>
            </a:pPr>
            <a:endParaRPr lang="ru-RU" sz="2200" kern="150" dirty="0" smtClean="0">
              <a:solidFill>
                <a:srgbClr val="000000"/>
              </a:solidFill>
              <a:latin typeface="Times New Roman" panose="02020603050405020304" pitchFamily="18" charset="0"/>
              <a:ea typeface="System"/>
            </a:endParaRPr>
          </a:p>
          <a:p>
            <a:pPr algn="just" hangingPunct="0">
              <a:lnSpc>
                <a:spcPct val="93000"/>
              </a:lnSpc>
              <a:tabLst>
                <a:tab pos="0" algn="l"/>
                <a:tab pos="448732" algn="l"/>
                <a:tab pos="897827" algn="l"/>
                <a:tab pos="1346920" algn="l"/>
                <a:tab pos="1796015" algn="l"/>
                <a:tab pos="2245110" algn="l"/>
                <a:tab pos="2694204" algn="l"/>
                <a:tab pos="3143297" algn="l"/>
                <a:tab pos="3592390" algn="l"/>
                <a:tab pos="4041480" algn="l"/>
                <a:tab pos="4490578" algn="l"/>
                <a:tab pos="4939670" algn="l"/>
                <a:tab pos="5388764" algn="l"/>
                <a:tab pos="5837858" algn="l"/>
                <a:tab pos="6286953" algn="l"/>
                <a:tab pos="6736046" algn="l"/>
                <a:tab pos="7185140" algn="l"/>
                <a:tab pos="7634234" algn="l"/>
                <a:tab pos="8083325" algn="l"/>
                <a:tab pos="8532423" algn="l"/>
                <a:tab pos="8981514" algn="l"/>
              </a:tabLst>
            </a:pPr>
            <a:endParaRPr lang="ru-RU" sz="2200" kern="150" dirty="0">
              <a:solidFill>
                <a:srgbClr val="000000"/>
              </a:solidFill>
              <a:latin typeface="Times New Roman" panose="02020603050405020304" pitchFamily="18" charset="0"/>
              <a:ea typeface="System"/>
            </a:endParaRPr>
          </a:p>
          <a:p>
            <a:pPr algn="just" hangingPunct="0">
              <a:lnSpc>
                <a:spcPct val="93000"/>
              </a:lnSpc>
              <a:tabLst>
                <a:tab pos="0" algn="l"/>
                <a:tab pos="448732" algn="l"/>
                <a:tab pos="897827" algn="l"/>
                <a:tab pos="1346920" algn="l"/>
                <a:tab pos="1796015" algn="l"/>
                <a:tab pos="2245110" algn="l"/>
                <a:tab pos="2694204" algn="l"/>
                <a:tab pos="3143297" algn="l"/>
                <a:tab pos="3592390" algn="l"/>
                <a:tab pos="4041480" algn="l"/>
                <a:tab pos="4490578" algn="l"/>
                <a:tab pos="4939670" algn="l"/>
                <a:tab pos="5388764" algn="l"/>
                <a:tab pos="5837858" algn="l"/>
                <a:tab pos="6286953" algn="l"/>
                <a:tab pos="6736046" algn="l"/>
                <a:tab pos="7185140" algn="l"/>
                <a:tab pos="7634234" algn="l"/>
                <a:tab pos="8083325" algn="l"/>
                <a:tab pos="8532423" algn="l"/>
                <a:tab pos="8981514" algn="l"/>
              </a:tabLst>
            </a:pPr>
            <a:endParaRPr lang="ru-RU" sz="2200" kern="150" dirty="0" smtClean="0">
              <a:solidFill>
                <a:srgbClr val="000000"/>
              </a:solidFill>
              <a:latin typeface="Times New Roman" panose="02020603050405020304" pitchFamily="18" charset="0"/>
              <a:ea typeface="System"/>
            </a:endParaRPr>
          </a:p>
          <a:p>
            <a:pPr algn="just" hangingPunct="0">
              <a:lnSpc>
                <a:spcPct val="93000"/>
              </a:lnSpc>
              <a:tabLst>
                <a:tab pos="0" algn="l"/>
                <a:tab pos="448732" algn="l"/>
                <a:tab pos="897827" algn="l"/>
                <a:tab pos="1346920" algn="l"/>
                <a:tab pos="1796015" algn="l"/>
                <a:tab pos="2245110" algn="l"/>
                <a:tab pos="2694204" algn="l"/>
                <a:tab pos="3143297" algn="l"/>
                <a:tab pos="3592390" algn="l"/>
                <a:tab pos="4041480" algn="l"/>
                <a:tab pos="4490578" algn="l"/>
                <a:tab pos="4939670" algn="l"/>
                <a:tab pos="5388764" algn="l"/>
                <a:tab pos="5837858" algn="l"/>
                <a:tab pos="6286953" algn="l"/>
                <a:tab pos="6736046" algn="l"/>
                <a:tab pos="7185140" algn="l"/>
                <a:tab pos="7634234" algn="l"/>
                <a:tab pos="8083325" algn="l"/>
                <a:tab pos="8532423" algn="l"/>
                <a:tab pos="8981514" algn="l"/>
              </a:tabLst>
            </a:pPr>
            <a:endParaRPr lang="ru-RU" sz="2200" kern="150" dirty="0" smtClean="0">
              <a:solidFill>
                <a:srgbClr val="000000"/>
              </a:solidFill>
              <a:latin typeface="Times New Roman" panose="02020603050405020304" pitchFamily="18" charset="0"/>
              <a:ea typeface="System"/>
            </a:endParaRPr>
          </a:p>
          <a:p>
            <a:pPr algn="just" hangingPunct="0">
              <a:lnSpc>
                <a:spcPct val="93000"/>
              </a:lnSpc>
              <a:tabLst>
                <a:tab pos="0" algn="l"/>
                <a:tab pos="448732" algn="l"/>
                <a:tab pos="897827" algn="l"/>
                <a:tab pos="1346920" algn="l"/>
                <a:tab pos="1796015" algn="l"/>
                <a:tab pos="2245110" algn="l"/>
                <a:tab pos="2694204" algn="l"/>
                <a:tab pos="3143297" algn="l"/>
                <a:tab pos="3592390" algn="l"/>
                <a:tab pos="4041480" algn="l"/>
                <a:tab pos="4490578" algn="l"/>
                <a:tab pos="4939670" algn="l"/>
                <a:tab pos="5388764" algn="l"/>
                <a:tab pos="5837858" algn="l"/>
                <a:tab pos="6286953" algn="l"/>
                <a:tab pos="6736046" algn="l"/>
                <a:tab pos="7185140" algn="l"/>
                <a:tab pos="7634234" algn="l"/>
                <a:tab pos="8083325" algn="l"/>
                <a:tab pos="8532423" algn="l"/>
                <a:tab pos="8981514" algn="l"/>
              </a:tabLst>
            </a:pPr>
            <a:endParaRPr lang="ru-RU" sz="2200" kern="150" dirty="0" smtClean="0">
              <a:solidFill>
                <a:srgbClr val="000000"/>
              </a:solidFill>
              <a:latin typeface="Times New Roman" panose="02020603050405020304" pitchFamily="18" charset="0"/>
              <a:ea typeface="System"/>
            </a:endParaRPr>
          </a:p>
          <a:p>
            <a:pPr algn="just" hangingPunct="0">
              <a:lnSpc>
                <a:spcPct val="93000"/>
              </a:lnSpc>
              <a:tabLst>
                <a:tab pos="0" algn="l"/>
                <a:tab pos="448732" algn="l"/>
                <a:tab pos="897827" algn="l"/>
                <a:tab pos="1346920" algn="l"/>
                <a:tab pos="1796015" algn="l"/>
                <a:tab pos="2245110" algn="l"/>
                <a:tab pos="2694204" algn="l"/>
                <a:tab pos="3143297" algn="l"/>
                <a:tab pos="3592390" algn="l"/>
                <a:tab pos="4041480" algn="l"/>
                <a:tab pos="4490578" algn="l"/>
                <a:tab pos="4939670" algn="l"/>
                <a:tab pos="5388764" algn="l"/>
                <a:tab pos="5837858" algn="l"/>
                <a:tab pos="6286953" algn="l"/>
                <a:tab pos="6736046" algn="l"/>
                <a:tab pos="7185140" algn="l"/>
                <a:tab pos="7634234" algn="l"/>
                <a:tab pos="8083325" algn="l"/>
                <a:tab pos="8532423" algn="l"/>
                <a:tab pos="8981514" algn="l"/>
              </a:tabLst>
            </a:pPr>
            <a:endParaRPr lang="ru-RU" sz="2200" kern="150" dirty="0" smtClean="0">
              <a:solidFill>
                <a:srgbClr val="000000"/>
              </a:solidFill>
              <a:latin typeface="Times New Roman" panose="02020603050405020304" pitchFamily="18" charset="0"/>
              <a:ea typeface="System"/>
            </a:endParaRPr>
          </a:p>
          <a:p>
            <a:pPr algn="just" hangingPunct="0">
              <a:lnSpc>
                <a:spcPct val="93000"/>
              </a:lnSpc>
              <a:tabLst>
                <a:tab pos="0" algn="l"/>
                <a:tab pos="448732" algn="l"/>
                <a:tab pos="897827" algn="l"/>
                <a:tab pos="1346920" algn="l"/>
                <a:tab pos="1796015" algn="l"/>
                <a:tab pos="2245110" algn="l"/>
                <a:tab pos="2694204" algn="l"/>
                <a:tab pos="3143297" algn="l"/>
                <a:tab pos="3592390" algn="l"/>
                <a:tab pos="4041480" algn="l"/>
                <a:tab pos="4490578" algn="l"/>
                <a:tab pos="4939670" algn="l"/>
                <a:tab pos="5388764" algn="l"/>
                <a:tab pos="5837858" algn="l"/>
                <a:tab pos="6286953" algn="l"/>
                <a:tab pos="6736046" algn="l"/>
                <a:tab pos="7185140" algn="l"/>
                <a:tab pos="7634234" algn="l"/>
                <a:tab pos="8083325" algn="l"/>
                <a:tab pos="8532423" algn="l"/>
                <a:tab pos="8981514" algn="l"/>
              </a:tabLst>
            </a:pPr>
            <a:endParaRPr lang="ru-RU" sz="2200" kern="150" dirty="0" smtClean="0">
              <a:solidFill>
                <a:srgbClr val="000000"/>
              </a:solidFill>
              <a:latin typeface="Times New Roman" panose="02020603050405020304" pitchFamily="18" charset="0"/>
              <a:ea typeface="System"/>
            </a:endParaRPr>
          </a:p>
          <a:p>
            <a:pPr algn="just" hangingPunct="0">
              <a:lnSpc>
                <a:spcPct val="93000"/>
              </a:lnSpc>
              <a:tabLst>
                <a:tab pos="0" algn="l"/>
                <a:tab pos="448732" algn="l"/>
                <a:tab pos="897827" algn="l"/>
                <a:tab pos="1346920" algn="l"/>
                <a:tab pos="1796015" algn="l"/>
                <a:tab pos="2245110" algn="l"/>
                <a:tab pos="2694204" algn="l"/>
                <a:tab pos="3143297" algn="l"/>
                <a:tab pos="3592390" algn="l"/>
                <a:tab pos="4041480" algn="l"/>
                <a:tab pos="4490578" algn="l"/>
                <a:tab pos="4939670" algn="l"/>
                <a:tab pos="5388764" algn="l"/>
                <a:tab pos="5837858" algn="l"/>
                <a:tab pos="6286953" algn="l"/>
                <a:tab pos="6736046" algn="l"/>
                <a:tab pos="7185140" algn="l"/>
                <a:tab pos="7634234" algn="l"/>
                <a:tab pos="8083325" algn="l"/>
                <a:tab pos="8532423" algn="l"/>
                <a:tab pos="8981514" algn="l"/>
              </a:tabLst>
            </a:pPr>
            <a:endParaRPr lang="ru-RU" sz="2200" kern="150" dirty="0">
              <a:solidFill>
                <a:srgbClr val="000000"/>
              </a:solidFill>
              <a:latin typeface="Times New Roman" panose="02020603050405020304" pitchFamily="18" charset="0"/>
              <a:ea typeface="System"/>
            </a:endParaRPr>
          </a:p>
          <a:p>
            <a:pPr algn="just" hangingPunct="0">
              <a:lnSpc>
                <a:spcPct val="93000"/>
              </a:lnSpc>
              <a:tabLst>
                <a:tab pos="0" algn="l"/>
                <a:tab pos="448732" algn="l"/>
                <a:tab pos="897827" algn="l"/>
                <a:tab pos="1346920" algn="l"/>
                <a:tab pos="1796015" algn="l"/>
                <a:tab pos="2245110" algn="l"/>
                <a:tab pos="2694204" algn="l"/>
                <a:tab pos="3143297" algn="l"/>
                <a:tab pos="3592390" algn="l"/>
                <a:tab pos="4041480" algn="l"/>
                <a:tab pos="4490578" algn="l"/>
                <a:tab pos="4939670" algn="l"/>
                <a:tab pos="5388764" algn="l"/>
                <a:tab pos="5837858" algn="l"/>
                <a:tab pos="6286953" algn="l"/>
                <a:tab pos="6736046" algn="l"/>
                <a:tab pos="7185140" algn="l"/>
                <a:tab pos="7634234" algn="l"/>
                <a:tab pos="8083325" algn="l"/>
                <a:tab pos="8532423" algn="l"/>
                <a:tab pos="8981514" algn="l"/>
              </a:tabLst>
            </a:pPr>
            <a:endParaRPr lang="ru-RU" sz="2200" kern="150" dirty="0">
              <a:solidFill>
                <a:srgbClr val="000000"/>
              </a:solidFill>
              <a:latin typeface="Times New Roman" panose="02020603050405020304" pitchFamily="18" charset="0"/>
              <a:ea typeface="System"/>
            </a:endParaRPr>
          </a:p>
          <a:p>
            <a:pPr algn="just" hangingPunct="0">
              <a:lnSpc>
                <a:spcPct val="93000"/>
              </a:lnSpc>
              <a:tabLst>
                <a:tab pos="0" algn="l"/>
                <a:tab pos="448732" algn="l"/>
                <a:tab pos="897827" algn="l"/>
                <a:tab pos="1346920" algn="l"/>
                <a:tab pos="1796015" algn="l"/>
                <a:tab pos="2245110" algn="l"/>
                <a:tab pos="2694204" algn="l"/>
                <a:tab pos="3143297" algn="l"/>
                <a:tab pos="3592390" algn="l"/>
                <a:tab pos="4041480" algn="l"/>
                <a:tab pos="4490578" algn="l"/>
                <a:tab pos="4939670" algn="l"/>
                <a:tab pos="5388764" algn="l"/>
                <a:tab pos="5837858" algn="l"/>
                <a:tab pos="6286953" algn="l"/>
                <a:tab pos="6736046" algn="l"/>
                <a:tab pos="7185140" algn="l"/>
                <a:tab pos="7634234" algn="l"/>
                <a:tab pos="8083325" algn="l"/>
                <a:tab pos="8532423" algn="l"/>
                <a:tab pos="8981514" algn="l"/>
              </a:tabLst>
            </a:pPr>
            <a:endParaRPr lang="ru-RU" sz="2200" kern="150" dirty="0">
              <a:solidFill>
                <a:srgbClr val="000000"/>
              </a:solidFill>
              <a:latin typeface="Times New Roman" panose="02020603050405020304" pitchFamily="18" charset="0"/>
              <a:ea typeface="System"/>
            </a:endParaRPr>
          </a:p>
          <a:p>
            <a:pPr algn="r"/>
            <a:endParaRPr lang="ru-RU" sz="2800" dirty="0" smtClean="0">
              <a:solidFill>
                <a:srgbClr val="FF0000"/>
              </a:solidFill>
            </a:endParaRPr>
          </a:p>
          <a:p>
            <a:pPr algn="r"/>
            <a:r>
              <a:rPr lang="ru-RU" sz="2800" dirty="0" smtClean="0">
                <a:solidFill>
                  <a:srgbClr val="FF0000"/>
                </a:solidFill>
              </a:rPr>
              <a:t>                                                                                                 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027" name="Picture 3" descr="D:\РАБОЧАЯ Золотухиной\МИН ЭК про КНД\2 2022 Публичные обсуждения по Графику! и правоприменит практика\2022\2022 Публ Обсужд Профилактич визит\минкульт прозрачный фо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83" y="195922"/>
            <a:ext cx="9134476" cy="1343025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02" y="2980707"/>
            <a:ext cx="2403776" cy="32090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780" y="3790984"/>
            <a:ext cx="2315454" cy="310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88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2469</TotalTime>
  <Words>287</Words>
  <Application>Microsoft Office PowerPoint</Application>
  <PresentationFormat>Произвольный</PresentationFormat>
  <Paragraphs>79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 Unicode MS</vt:lpstr>
      <vt:lpstr>Microsoft YaHei</vt:lpstr>
      <vt:lpstr>Arial</vt:lpstr>
      <vt:lpstr>Calibri</vt:lpstr>
      <vt:lpstr>Mangal</vt:lpstr>
      <vt:lpstr>System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Katerina N. Zolotuhina</dc:creator>
  <cp:lastModifiedBy>Золотухина Екатерина Николаевна</cp:lastModifiedBy>
  <cp:revision>410</cp:revision>
  <cp:lastPrinted>2023-06-23T09:09:13Z</cp:lastPrinted>
  <dcterms:created xsi:type="dcterms:W3CDTF">2009-04-16T10:32:32Z</dcterms:created>
  <dcterms:modified xsi:type="dcterms:W3CDTF">2023-06-23T09:26:46Z</dcterms:modified>
</cp:coreProperties>
</file>