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732" r:id="rId1"/>
  </p:sldMasterIdLst>
  <p:notesMasterIdLst>
    <p:notesMasterId r:id="rId20"/>
  </p:notesMasterIdLst>
  <p:sldIdLst>
    <p:sldId id="256" r:id="rId2"/>
    <p:sldId id="702" r:id="rId3"/>
    <p:sldId id="767" r:id="rId4"/>
    <p:sldId id="768" r:id="rId5"/>
    <p:sldId id="777" r:id="rId6"/>
    <p:sldId id="778" r:id="rId7"/>
    <p:sldId id="783" r:id="rId8"/>
    <p:sldId id="779" r:id="rId9"/>
    <p:sldId id="780" r:id="rId10"/>
    <p:sldId id="781" r:id="rId11"/>
    <p:sldId id="782" r:id="rId12"/>
    <p:sldId id="769" r:id="rId13"/>
    <p:sldId id="774" r:id="rId14"/>
    <p:sldId id="773" r:id="rId15"/>
    <p:sldId id="772" r:id="rId16"/>
    <p:sldId id="771" r:id="rId17"/>
    <p:sldId id="775" r:id="rId18"/>
    <p:sldId id="461" r:id="rId19"/>
  </p:sldIdLst>
  <p:sldSz cx="9144000" cy="6858000" type="screen4x3"/>
  <p:notesSz cx="9144000" cy="6858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A4ABBE"/>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Темный стиль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D7B26C5-4107-4FEC-AEDC-1716B250A1EF}" styleName="Светлый стиль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57" autoAdjust="0"/>
    <p:restoredTop sz="94388" autoAdjust="0"/>
  </p:normalViewPr>
  <p:slideViewPr>
    <p:cSldViewPr>
      <p:cViewPr varScale="1">
        <p:scale>
          <a:sx n="69" d="100"/>
          <a:sy n="69" d="100"/>
        </p:scale>
        <p:origin x="-1188" y="-108"/>
      </p:cViewPr>
      <p:guideLst>
        <p:guide orient="horz" pos="2160"/>
        <p:guide pos="2880"/>
      </p:guideLst>
    </p:cSldViewPr>
  </p:slideViewPr>
  <p:outlineViewPr>
    <p:cViewPr>
      <p:scale>
        <a:sx n="33" d="100"/>
        <a:sy n="33" d="100"/>
      </p:scale>
      <p:origin x="0" y="2381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59"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Павел ___" userId="d11b0dfcd687bf2d" providerId="LiveId" clId="{88E033A8-2205-4F7F-B728-C95471DDF4B7}"/>
    <pc:docChg chg="undo custSel addSld delSld modSld sldOrd">
      <pc:chgData name="Павел ___" userId="d11b0dfcd687bf2d" providerId="LiveId" clId="{88E033A8-2205-4F7F-B728-C95471DDF4B7}" dt="2022-07-10T21:29:01.260" v="2700" actId="122"/>
      <pc:docMkLst>
        <pc:docMk/>
      </pc:docMkLst>
      <pc:sldChg chg="addSp delSp modSp mod">
        <pc:chgData name="Павел ___" userId="d11b0dfcd687bf2d" providerId="LiveId" clId="{88E033A8-2205-4F7F-B728-C95471DDF4B7}" dt="2022-07-10T21:29:01.260" v="2700" actId="122"/>
        <pc:sldMkLst>
          <pc:docMk/>
          <pc:sldMk cId="1014010049" sldId="256"/>
        </pc:sldMkLst>
        <pc:spChg chg="mod">
          <ac:chgData name="Павел ___" userId="d11b0dfcd687bf2d" providerId="LiveId" clId="{88E033A8-2205-4F7F-B728-C95471DDF4B7}" dt="2022-07-10T14:25:13.514" v="124" actId="1076"/>
          <ac:spMkLst>
            <pc:docMk/>
            <pc:sldMk cId="1014010049" sldId="256"/>
            <ac:spMk id="2" creationId="{00000000-0000-0000-0000-000000000000}"/>
          </ac:spMkLst>
        </pc:spChg>
        <pc:spChg chg="mod">
          <ac:chgData name="Павел ___" userId="d11b0dfcd687bf2d" providerId="LiveId" clId="{88E033A8-2205-4F7F-B728-C95471DDF4B7}" dt="2022-07-10T14:25:04.860" v="123" actId="255"/>
          <ac:spMkLst>
            <pc:docMk/>
            <pc:sldMk cId="1014010049" sldId="256"/>
            <ac:spMk id="3" creationId="{00000000-0000-0000-0000-000000000000}"/>
          </ac:spMkLst>
        </pc:spChg>
        <pc:spChg chg="mod">
          <ac:chgData name="Павел ___" userId="d11b0dfcd687bf2d" providerId="LiveId" clId="{88E033A8-2205-4F7F-B728-C95471DDF4B7}" dt="2022-07-10T21:28:29.346" v="2697" actId="14100"/>
          <ac:spMkLst>
            <pc:docMk/>
            <pc:sldMk cId="1014010049" sldId="256"/>
            <ac:spMk id="6" creationId="{00000000-0000-0000-0000-000000000000}"/>
          </ac:spMkLst>
        </pc:spChg>
        <pc:spChg chg="mod">
          <ac:chgData name="Павел ___" userId="d11b0dfcd687bf2d" providerId="LiveId" clId="{88E033A8-2205-4F7F-B728-C95471DDF4B7}" dt="2022-07-10T21:29:01.260" v="2700" actId="122"/>
          <ac:spMkLst>
            <pc:docMk/>
            <pc:sldMk cId="1014010049" sldId="256"/>
            <ac:spMk id="7" creationId="{00000000-0000-0000-0000-000000000000}"/>
          </ac:spMkLst>
        </pc:spChg>
        <pc:picChg chg="add mod">
          <ac:chgData name="Павел ___" userId="d11b0dfcd687bf2d" providerId="LiveId" clId="{88E033A8-2205-4F7F-B728-C95471DDF4B7}" dt="2022-07-10T21:28:25.584" v="2696" actId="1076"/>
          <ac:picMkLst>
            <pc:docMk/>
            <pc:sldMk cId="1014010049" sldId="256"/>
            <ac:picMk id="8" creationId="{AE19EF2C-C3B4-FFDB-A532-C48C3D37C8D5}"/>
          </ac:picMkLst>
        </pc:picChg>
        <pc:picChg chg="del">
          <ac:chgData name="Павел ___" userId="d11b0dfcd687bf2d" providerId="LiveId" clId="{88E033A8-2205-4F7F-B728-C95471DDF4B7}" dt="2022-07-10T21:26:44.797" v="2651" actId="478"/>
          <ac:picMkLst>
            <pc:docMk/>
            <pc:sldMk cId="1014010049" sldId="256"/>
            <ac:picMk id="1029" creationId="{00000000-0000-0000-0000-000000000000}"/>
          </ac:picMkLst>
        </pc:picChg>
      </pc:sldChg>
      <pc:sldChg chg="del">
        <pc:chgData name="Павел ___" userId="d11b0dfcd687bf2d" providerId="LiveId" clId="{88E033A8-2205-4F7F-B728-C95471DDF4B7}" dt="2022-07-10T19:17:04.346" v="171" actId="47"/>
        <pc:sldMkLst>
          <pc:docMk/>
          <pc:sldMk cId="3497202255" sldId="371"/>
        </pc:sldMkLst>
      </pc:sldChg>
      <pc:sldChg chg="modSp mod">
        <pc:chgData name="Павел ___" userId="d11b0dfcd687bf2d" providerId="LiveId" clId="{88E033A8-2205-4F7F-B728-C95471DDF4B7}" dt="2022-07-10T20:34:05.495" v="1593" actId="255"/>
        <pc:sldMkLst>
          <pc:docMk/>
          <pc:sldMk cId="1401938071" sldId="372"/>
        </pc:sldMkLst>
        <pc:spChg chg="mod">
          <ac:chgData name="Павел ___" userId="d11b0dfcd687bf2d" providerId="LiveId" clId="{88E033A8-2205-4F7F-B728-C95471DDF4B7}" dt="2022-07-10T20:34:05.495" v="1593" actId="255"/>
          <ac:spMkLst>
            <pc:docMk/>
            <pc:sldMk cId="1401938071" sldId="372"/>
            <ac:spMk id="2" creationId="{9A13888E-DE09-40F3-B12D-CA964B777EBC}"/>
          </ac:spMkLst>
        </pc:spChg>
      </pc:sldChg>
      <pc:sldChg chg="modSp add del mod">
        <pc:chgData name="Павел ___" userId="d11b0dfcd687bf2d" providerId="LiveId" clId="{88E033A8-2205-4F7F-B728-C95471DDF4B7}" dt="2022-07-10T20:44:54.208" v="2086" actId="47"/>
        <pc:sldMkLst>
          <pc:docMk/>
          <pc:sldMk cId="110525853" sldId="373"/>
        </pc:sldMkLst>
        <pc:spChg chg="mod">
          <ac:chgData name="Павел ___" userId="d11b0dfcd687bf2d" providerId="LiveId" clId="{88E033A8-2205-4F7F-B728-C95471DDF4B7}" dt="2022-07-10T20:27:50.322" v="1530" actId="27636"/>
          <ac:spMkLst>
            <pc:docMk/>
            <pc:sldMk cId="110525853" sldId="373"/>
            <ac:spMk id="2" creationId="{DE4018C2-A91A-4572-94F5-832E547700C6}"/>
          </ac:spMkLst>
        </pc:spChg>
        <pc:spChg chg="mod">
          <ac:chgData name="Павел ___" userId="d11b0dfcd687bf2d" providerId="LiveId" clId="{88E033A8-2205-4F7F-B728-C95471DDF4B7}" dt="2022-07-10T20:27:54.917" v="1532"/>
          <ac:spMkLst>
            <pc:docMk/>
            <pc:sldMk cId="110525853" sldId="373"/>
            <ac:spMk id="4" creationId="{A33890C3-86DF-42F3-AFCB-08258D2BC7EA}"/>
          </ac:spMkLst>
        </pc:spChg>
      </pc:sldChg>
      <pc:sldChg chg="del">
        <pc:chgData name="Павел ___" userId="d11b0dfcd687bf2d" providerId="LiveId" clId="{88E033A8-2205-4F7F-B728-C95471DDF4B7}" dt="2022-07-10T20:32:38.090" v="1587" actId="47"/>
        <pc:sldMkLst>
          <pc:docMk/>
          <pc:sldMk cId="1457281254" sldId="374"/>
        </pc:sldMkLst>
      </pc:sldChg>
      <pc:sldChg chg="modSp del mod">
        <pc:chgData name="Павел ___" userId="d11b0dfcd687bf2d" providerId="LiveId" clId="{88E033A8-2205-4F7F-B728-C95471DDF4B7}" dt="2022-07-10T20:47:52.305" v="2092" actId="47"/>
        <pc:sldMkLst>
          <pc:docMk/>
          <pc:sldMk cId="1998341863" sldId="375"/>
        </pc:sldMkLst>
        <pc:spChg chg="mod">
          <ac:chgData name="Павел ___" userId="d11b0dfcd687bf2d" providerId="LiveId" clId="{88E033A8-2205-4F7F-B728-C95471DDF4B7}" dt="2022-07-10T20:47:43.820" v="2090" actId="21"/>
          <ac:spMkLst>
            <pc:docMk/>
            <pc:sldMk cId="1998341863" sldId="375"/>
            <ac:spMk id="2" creationId="{2EC67429-1C4F-4322-AF0C-D6D20F16F3B1}"/>
          </ac:spMkLst>
        </pc:spChg>
        <pc:spChg chg="mod">
          <ac:chgData name="Павел ___" userId="d11b0dfcd687bf2d" providerId="LiveId" clId="{88E033A8-2205-4F7F-B728-C95471DDF4B7}" dt="2022-07-10T20:47:19.065" v="2088" actId="20577"/>
          <ac:spMkLst>
            <pc:docMk/>
            <pc:sldMk cId="1998341863" sldId="375"/>
            <ac:spMk id="4" creationId="{B60A2EB3-7D8F-4D9E-9A94-2F6B39D859DC}"/>
          </ac:spMkLst>
        </pc:spChg>
      </pc:sldChg>
      <pc:sldChg chg="modSp mod">
        <pc:chgData name="Павел ___" userId="d11b0dfcd687bf2d" providerId="LiveId" clId="{88E033A8-2205-4F7F-B728-C95471DDF4B7}" dt="2022-07-10T21:08:52.133" v="2586" actId="2711"/>
        <pc:sldMkLst>
          <pc:docMk/>
          <pc:sldMk cId="1235284145" sldId="376"/>
        </pc:sldMkLst>
        <pc:spChg chg="mod">
          <ac:chgData name="Павел ___" userId="d11b0dfcd687bf2d" providerId="LiveId" clId="{88E033A8-2205-4F7F-B728-C95471DDF4B7}" dt="2022-07-10T21:08:52.133" v="2586" actId="2711"/>
          <ac:spMkLst>
            <pc:docMk/>
            <pc:sldMk cId="1235284145" sldId="376"/>
            <ac:spMk id="4" creationId="{A33890C3-86DF-42F3-AFCB-08258D2BC7EA}"/>
          </ac:spMkLst>
        </pc:spChg>
      </pc:sldChg>
      <pc:sldChg chg="del">
        <pc:chgData name="Павел ___" userId="d11b0dfcd687bf2d" providerId="LiveId" clId="{88E033A8-2205-4F7F-B728-C95471DDF4B7}" dt="2022-07-10T20:30:48.371" v="1567" actId="47"/>
        <pc:sldMkLst>
          <pc:docMk/>
          <pc:sldMk cId="3889467446" sldId="377"/>
        </pc:sldMkLst>
      </pc:sldChg>
      <pc:sldChg chg="del">
        <pc:chgData name="Павел ___" userId="d11b0dfcd687bf2d" providerId="LiveId" clId="{88E033A8-2205-4F7F-B728-C95471DDF4B7}" dt="2022-07-10T20:47:12.595" v="2087" actId="47"/>
        <pc:sldMkLst>
          <pc:docMk/>
          <pc:sldMk cId="1487739586" sldId="378"/>
        </pc:sldMkLst>
      </pc:sldChg>
      <pc:sldChg chg="modSp mod ord">
        <pc:chgData name="Павел ___" userId="d11b0dfcd687bf2d" providerId="LiveId" clId="{88E033A8-2205-4F7F-B728-C95471DDF4B7}" dt="2022-07-10T21:00:42" v="2329" actId="313"/>
        <pc:sldMkLst>
          <pc:docMk/>
          <pc:sldMk cId="1463028867" sldId="379"/>
        </pc:sldMkLst>
        <pc:spChg chg="mod">
          <ac:chgData name="Павел ___" userId="d11b0dfcd687bf2d" providerId="LiveId" clId="{88E033A8-2205-4F7F-B728-C95471DDF4B7}" dt="2022-07-10T21:00:42" v="2329" actId="313"/>
          <ac:spMkLst>
            <pc:docMk/>
            <pc:sldMk cId="1463028867" sldId="379"/>
            <ac:spMk id="2" creationId="{2EC67429-1C4F-4322-AF0C-D6D20F16F3B1}"/>
          </ac:spMkLst>
        </pc:spChg>
        <pc:spChg chg="mod">
          <ac:chgData name="Павел ___" userId="d11b0dfcd687bf2d" providerId="LiveId" clId="{88E033A8-2205-4F7F-B728-C95471DDF4B7}" dt="2022-07-10T21:00:27.241" v="2323"/>
          <ac:spMkLst>
            <pc:docMk/>
            <pc:sldMk cId="1463028867" sldId="379"/>
            <ac:spMk id="4" creationId="{B60A2EB3-7D8F-4D9E-9A94-2F6B39D859DC}"/>
          </ac:spMkLst>
        </pc:spChg>
      </pc:sldChg>
      <pc:sldChg chg="del">
        <pc:chgData name="Павел ___" userId="d11b0dfcd687bf2d" providerId="LiveId" clId="{88E033A8-2205-4F7F-B728-C95471DDF4B7}" dt="2022-07-10T20:59:59.852" v="2307" actId="47"/>
        <pc:sldMkLst>
          <pc:docMk/>
          <pc:sldMk cId="1427664928" sldId="380"/>
        </pc:sldMkLst>
      </pc:sldChg>
      <pc:sldChg chg="modSp mod ord">
        <pc:chgData name="Павел ___" userId="d11b0dfcd687bf2d" providerId="LiveId" clId="{88E033A8-2205-4F7F-B728-C95471DDF4B7}" dt="2022-07-10T21:09:18.689" v="2589"/>
        <pc:sldMkLst>
          <pc:docMk/>
          <pc:sldMk cId="3992446649" sldId="381"/>
        </pc:sldMkLst>
        <pc:spChg chg="mod">
          <ac:chgData name="Павел ___" userId="d11b0dfcd687bf2d" providerId="LiveId" clId="{88E033A8-2205-4F7F-B728-C95471DDF4B7}" dt="2022-07-10T21:09:11.751" v="2587" actId="2711"/>
          <ac:spMkLst>
            <pc:docMk/>
            <pc:sldMk cId="3992446649" sldId="381"/>
            <ac:spMk id="2" creationId="{2EC67429-1C4F-4322-AF0C-D6D20F16F3B1}"/>
          </ac:spMkLst>
        </pc:spChg>
        <pc:spChg chg="mod">
          <ac:chgData name="Павел ___" userId="d11b0dfcd687bf2d" providerId="LiveId" clId="{88E033A8-2205-4F7F-B728-C95471DDF4B7}" dt="2022-07-10T21:09:18.689" v="2589"/>
          <ac:spMkLst>
            <pc:docMk/>
            <pc:sldMk cId="3992446649" sldId="381"/>
            <ac:spMk id="4" creationId="{B60A2EB3-7D8F-4D9E-9A94-2F6B39D859DC}"/>
          </ac:spMkLst>
        </pc:spChg>
      </pc:sldChg>
      <pc:sldChg chg="del">
        <pc:chgData name="Павел ___" userId="d11b0dfcd687bf2d" providerId="LiveId" clId="{88E033A8-2205-4F7F-B728-C95471DDF4B7}" dt="2022-07-10T19:17:30.949" v="172" actId="47"/>
        <pc:sldMkLst>
          <pc:docMk/>
          <pc:sldMk cId="1864445942" sldId="382"/>
        </pc:sldMkLst>
      </pc:sldChg>
      <pc:sldChg chg="del">
        <pc:chgData name="Павел ___" userId="d11b0dfcd687bf2d" providerId="LiveId" clId="{88E033A8-2205-4F7F-B728-C95471DDF4B7}" dt="2022-07-10T20:29:00.333" v="1549" actId="47"/>
        <pc:sldMkLst>
          <pc:docMk/>
          <pc:sldMk cId="4130609151" sldId="383"/>
        </pc:sldMkLst>
      </pc:sldChg>
      <pc:sldChg chg="del">
        <pc:chgData name="Павел ___" userId="d11b0dfcd687bf2d" providerId="LiveId" clId="{88E033A8-2205-4F7F-B728-C95471DDF4B7}" dt="2022-07-10T20:29:45.099" v="1557" actId="47"/>
        <pc:sldMkLst>
          <pc:docMk/>
          <pc:sldMk cId="2919136089" sldId="384"/>
        </pc:sldMkLst>
      </pc:sldChg>
      <pc:sldChg chg="del">
        <pc:chgData name="Павел ___" userId="d11b0dfcd687bf2d" providerId="LiveId" clId="{88E033A8-2205-4F7F-B728-C95471DDF4B7}" dt="2022-07-10T20:29:01.114" v="1550" actId="47"/>
        <pc:sldMkLst>
          <pc:docMk/>
          <pc:sldMk cId="2020132412" sldId="385"/>
        </pc:sldMkLst>
      </pc:sldChg>
      <pc:sldChg chg="del">
        <pc:chgData name="Павел ___" userId="d11b0dfcd687bf2d" providerId="LiveId" clId="{88E033A8-2205-4F7F-B728-C95471DDF4B7}" dt="2022-07-10T20:29:02.302" v="1551" actId="47"/>
        <pc:sldMkLst>
          <pc:docMk/>
          <pc:sldMk cId="2887007508" sldId="386"/>
        </pc:sldMkLst>
      </pc:sldChg>
      <pc:sldChg chg="modSp del mod">
        <pc:chgData name="Павел ___" userId="d11b0dfcd687bf2d" providerId="LiveId" clId="{88E033A8-2205-4F7F-B728-C95471DDF4B7}" dt="2022-07-10T20:27:58.972" v="1533" actId="47"/>
        <pc:sldMkLst>
          <pc:docMk/>
          <pc:sldMk cId="3189362494" sldId="387"/>
        </pc:sldMkLst>
        <pc:spChg chg="mod">
          <ac:chgData name="Павел ___" userId="d11b0dfcd687bf2d" providerId="LiveId" clId="{88E033A8-2205-4F7F-B728-C95471DDF4B7}" dt="2022-07-10T20:27:40.944" v="1526" actId="21"/>
          <ac:spMkLst>
            <pc:docMk/>
            <pc:sldMk cId="3189362494" sldId="387"/>
            <ac:spMk id="2" creationId="{DE4018C2-A91A-4572-94F5-832E547700C6}"/>
          </ac:spMkLst>
        </pc:spChg>
      </pc:sldChg>
      <pc:sldChg chg="del">
        <pc:chgData name="Павел ___" userId="d11b0dfcd687bf2d" providerId="LiveId" clId="{88E033A8-2205-4F7F-B728-C95471DDF4B7}" dt="2022-07-10T20:28:46.504" v="1547" actId="47"/>
        <pc:sldMkLst>
          <pc:docMk/>
          <pc:sldMk cId="1703547308" sldId="388"/>
        </pc:sldMkLst>
      </pc:sldChg>
      <pc:sldChg chg="del">
        <pc:chgData name="Павел ___" userId="d11b0dfcd687bf2d" providerId="LiveId" clId="{88E033A8-2205-4F7F-B728-C95471DDF4B7}" dt="2022-07-10T20:28:50.586" v="1548" actId="47"/>
        <pc:sldMkLst>
          <pc:docMk/>
          <pc:sldMk cId="3751494695" sldId="389"/>
        </pc:sldMkLst>
      </pc:sldChg>
      <pc:sldChg chg="del">
        <pc:chgData name="Павел ___" userId="d11b0dfcd687bf2d" providerId="LiveId" clId="{88E033A8-2205-4F7F-B728-C95471DDF4B7}" dt="2022-07-10T20:30:07.829" v="1559" actId="47"/>
        <pc:sldMkLst>
          <pc:docMk/>
          <pc:sldMk cId="80185384" sldId="390"/>
        </pc:sldMkLst>
      </pc:sldChg>
      <pc:sldChg chg="del">
        <pc:chgData name="Павел ___" userId="d11b0dfcd687bf2d" providerId="LiveId" clId="{88E033A8-2205-4F7F-B728-C95471DDF4B7}" dt="2022-07-10T20:30:12.177" v="1560" actId="47"/>
        <pc:sldMkLst>
          <pc:docMk/>
          <pc:sldMk cId="3794050356" sldId="391"/>
        </pc:sldMkLst>
      </pc:sldChg>
      <pc:sldChg chg="del">
        <pc:chgData name="Павел ___" userId="d11b0dfcd687bf2d" providerId="LiveId" clId="{88E033A8-2205-4F7F-B728-C95471DDF4B7}" dt="2022-07-10T20:30:13.803" v="1561" actId="47"/>
        <pc:sldMkLst>
          <pc:docMk/>
          <pc:sldMk cId="3114373297" sldId="392"/>
        </pc:sldMkLst>
      </pc:sldChg>
      <pc:sldChg chg="del">
        <pc:chgData name="Павел ___" userId="d11b0dfcd687bf2d" providerId="LiveId" clId="{88E033A8-2205-4F7F-B728-C95471DDF4B7}" dt="2022-07-10T20:27:30.483" v="1525" actId="47"/>
        <pc:sldMkLst>
          <pc:docMk/>
          <pc:sldMk cId="2116977904" sldId="393"/>
        </pc:sldMkLst>
      </pc:sldChg>
      <pc:sldChg chg="modSp mod">
        <pc:chgData name="Павел ___" userId="d11b0dfcd687bf2d" providerId="LiveId" clId="{88E033A8-2205-4F7F-B728-C95471DDF4B7}" dt="2022-07-10T20:31:24.228" v="1573" actId="27636"/>
        <pc:sldMkLst>
          <pc:docMk/>
          <pc:sldMk cId="2511884557" sldId="394"/>
        </pc:sldMkLst>
        <pc:spChg chg="mod">
          <ac:chgData name="Павел ___" userId="d11b0dfcd687bf2d" providerId="LiveId" clId="{88E033A8-2205-4F7F-B728-C95471DDF4B7}" dt="2022-07-10T20:31:24.228" v="1573" actId="27636"/>
          <ac:spMkLst>
            <pc:docMk/>
            <pc:sldMk cId="2511884557" sldId="394"/>
            <ac:spMk id="2" creationId="{DE4018C2-A91A-4572-94F5-832E547700C6}"/>
          </ac:spMkLst>
        </pc:spChg>
        <pc:spChg chg="mod">
          <ac:chgData name="Павел ___" userId="d11b0dfcd687bf2d" providerId="LiveId" clId="{88E033A8-2205-4F7F-B728-C95471DDF4B7}" dt="2022-07-10T20:31:13.486" v="1571" actId="2711"/>
          <ac:spMkLst>
            <pc:docMk/>
            <pc:sldMk cId="2511884557" sldId="394"/>
            <ac:spMk id="4" creationId="{A33890C3-86DF-42F3-AFCB-08258D2BC7EA}"/>
          </ac:spMkLst>
        </pc:spChg>
      </pc:sldChg>
      <pc:sldChg chg="del">
        <pc:chgData name="Павел ___" userId="d11b0dfcd687bf2d" providerId="LiveId" clId="{88E033A8-2205-4F7F-B728-C95471DDF4B7}" dt="2022-07-10T20:31:29.281" v="1574" actId="47"/>
        <pc:sldMkLst>
          <pc:docMk/>
          <pc:sldMk cId="2185864545" sldId="395"/>
        </pc:sldMkLst>
      </pc:sldChg>
      <pc:sldChg chg="modSp mod">
        <pc:chgData name="Павел ___" userId="d11b0dfcd687bf2d" providerId="LiveId" clId="{88E033A8-2205-4F7F-B728-C95471DDF4B7}" dt="2022-07-10T20:31:44.810" v="1578" actId="27636"/>
        <pc:sldMkLst>
          <pc:docMk/>
          <pc:sldMk cId="558818426" sldId="396"/>
        </pc:sldMkLst>
        <pc:spChg chg="mod">
          <ac:chgData name="Павел ___" userId="d11b0dfcd687bf2d" providerId="LiveId" clId="{88E033A8-2205-4F7F-B728-C95471DDF4B7}" dt="2022-07-10T20:31:44.810" v="1578" actId="27636"/>
          <ac:spMkLst>
            <pc:docMk/>
            <pc:sldMk cId="558818426" sldId="396"/>
            <ac:spMk id="2" creationId="{DE4018C2-A91A-4572-94F5-832E547700C6}"/>
          </ac:spMkLst>
        </pc:spChg>
        <pc:spChg chg="mod">
          <ac:chgData name="Павел ___" userId="d11b0dfcd687bf2d" providerId="LiveId" clId="{88E033A8-2205-4F7F-B728-C95471DDF4B7}" dt="2022-07-10T20:31:40.665" v="1576" actId="2711"/>
          <ac:spMkLst>
            <pc:docMk/>
            <pc:sldMk cId="558818426" sldId="396"/>
            <ac:spMk id="4" creationId="{A33890C3-86DF-42F3-AFCB-08258D2BC7EA}"/>
          </ac:spMkLst>
        </pc:spChg>
      </pc:sldChg>
      <pc:sldChg chg="del">
        <pc:chgData name="Павел ___" userId="d11b0dfcd687bf2d" providerId="LiveId" clId="{88E033A8-2205-4F7F-B728-C95471DDF4B7}" dt="2022-07-10T21:01:26.084" v="2339" actId="47"/>
        <pc:sldMkLst>
          <pc:docMk/>
          <pc:sldMk cId="3574463794" sldId="397"/>
        </pc:sldMkLst>
      </pc:sldChg>
      <pc:sldChg chg="modSp mod">
        <pc:chgData name="Павел ___" userId="d11b0dfcd687bf2d" providerId="LiveId" clId="{88E033A8-2205-4F7F-B728-C95471DDF4B7}" dt="2022-07-10T20:59:04.117" v="2295" actId="20577"/>
        <pc:sldMkLst>
          <pc:docMk/>
          <pc:sldMk cId="1570486909" sldId="398"/>
        </pc:sldMkLst>
        <pc:spChg chg="mod">
          <ac:chgData name="Павел ___" userId="d11b0dfcd687bf2d" providerId="LiveId" clId="{88E033A8-2205-4F7F-B728-C95471DDF4B7}" dt="2022-07-10T20:59:04.117" v="2295" actId="20577"/>
          <ac:spMkLst>
            <pc:docMk/>
            <pc:sldMk cId="1570486909" sldId="398"/>
            <ac:spMk id="2" creationId="{2EC67429-1C4F-4322-AF0C-D6D20F16F3B1}"/>
          </ac:spMkLst>
        </pc:spChg>
        <pc:spChg chg="mod">
          <ac:chgData name="Павел ___" userId="d11b0dfcd687bf2d" providerId="LiveId" clId="{88E033A8-2205-4F7F-B728-C95471DDF4B7}" dt="2022-07-10T20:48:26.313" v="2095" actId="113"/>
          <ac:spMkLst>
            <pc:docMk/>
            <pc:sldMk cId="1570486909" sldId="398"/>
            <ac:spMk id="4" creationId="{B60A2EB3-7D8F-4D9E-9A94-2F6B39D859DC}"/>
          </ac:spMkLst>
        </pc:spChg>
      </pc:sldChg>
      <pc:sldChg chg="del ord">
        <pc:chgData name="Павел ___" userId="d11b0dfcd687bf2d" providerId="LiveId" clId="{88E033A8-2205-4F7F-B728-C95471DDF4B7}" dt="2022-07-10T20:59:36.006" v="2302" actId="47"/>
        <pc:sldMkLst>
          <pc:docMk/>
          <pc:sldMk cId="2074659785" sldId="400"/>
        </pc:sldMkLst>
      </pc:sldChg>
      <pc:sldChg chg="modSp mod ord">
        <pc:chgData name="Павел ___" userId="d11b0dfcd687bf2d" providerId="LiveId" clId="{88E033A8-2205-4F7F-B728-C95471DDF4B7}" dt="2022-07-10T21:01:17.848" v="2337"/>
        <pc:sldMkLst>
          <pc:docMk/>
          <pc:sldMk cId="250241226" sldId="401"/>
        </pc:sldMkLst>
        <pc:spChg chg="mod">
          <ac:chgData name="Павел ___" userId="d11b0dfcd687bf2d" providerId="LiveId" clId="{88E033A8-2205-4F7F-B728-C95471DDF4B7}" dt="2022-07-10T21:01:17.848" v="2337"/>
          <ac:spMkLst>
            <pc:docMk/>
            <pc:sldMk cId="250241226" sldId="401"/>
            <ac:spMk id="2" creationId="{2EC67429-1C4F-4322-AF0C-D6D20F16F3B1}"/>
          </ac:spMkLst>
        </pc:spChg>
      </pc:sldChg>
      <pc:sldChg chg="modSp del mod ord">
        <pc:chgData name="Павел ___" userId="d11b0dfcd687bf2d" providerId="LiveId" clId="{88E033A8-2205-4F7F-B728-C95471DDF4B7}" dt="2022-07-10T21:01:20.946" v="2338" actId="47"/>
        <pc:sldMkLst>
          <pc:docMk/>
          <pc:sldMk cId="2475084078" sldId="402"/>
        </pc:sldMkLst>
        <pc:spChg chg="mod">
          <ac:chgData name="Павел ___" userId="d11b0dfcd687bf2d" providerId="LiveId" clId="{88E033A8-2205-4F7F-B728-C95471DDF4B7}" dt="2022-07-10T21:01:07.041" v="2331" actId="27636"/>
          <ac:spMkLst>
            <pc:docMk/>
            <pc:sldMk cId="2475084078" sldId="402"/>
            <ac:spMk id="2" creationId="{2EC67429-1C4F-4322-AF0C-D6D20F16F3B1}"/>
          </ac:spMkLst>
        </pc:spChg>
      </pc:sldChg>
      <pc:sldChg chg="modSp mod">
        <pc:chgData name="Павел ___" userId="d11b0dfcd687bf2d" providerId="LiveId" clId="{88E033A8-2205-4F7F-B728-C95471DDF4B7}" dt="2022-07-10T20:32:30.017" v="1586" actId="20577"/>
        <pc:sldMkLst>
          <pc:docMk/>
          <pc:sldMk cId="4245357831" sldId="403"/>
        </pc:sldMkLst>
        <pc:spChg chg="mod">
          <ac:chgData name="Павел ___" userId="d11b0dfcd687bf2d" providerId="LiveId" clId="{88E033A8-2205-4F7F-B728-C95471DDF4B7}" dt="2022-07-10T20:32:30.017" v="1586" actId="20577"/>
          <ac:spMkLst>
            <pc:docMk/>
            <pc:sldMk cId="4245357831" sldId="403"/>
            <ac:spMk id="2" creationId="{DE4018C2-A91A-4572-94F5-832E547700C6}"/>
          </ac:spMkLst>
        </pc:spChg>
        <pc:spChg chg="mod">
          <ac:chgData name="Павел ___" userId="d11b0dfcd687bf2d" providerId="LiveId" clId="{88E033A8-2205-4F7F-B728-C95471DDF4B7}" dt="2022-07-10T20:32:18.971" v="1582" actId="27636"/>
          <ac:spMkLst>
            <pc:docMk/>
            <pc:sldMk cId="4245357831" sldId="403"/>
            <ac:spMk id="4" creationId="{A33890C3-86DF-42F3-AFCB-08258D2BC7EA}"/>
          </ac:spMkLst>
        </pc:spChg>
      </pc:sldChg>
      <pc:sldChg chg="addSp delSp modSp new mod">
        <pc:chgData name="Павел ___" userId="d11b0dfcd687bf2d" providerId="LiveId" clId="{88E033A8-2205-4F7F-B728-C95471DDF4B7}" dt="2022-07-10T21:05:41.935" v="2560"/>
        <pc:sldMkLst>
          <pc:docMk/>
          <pc:sldMk cId="849599192" sldId="404"/>
        </pc:sldMkLst>
        <pc:spChg chg="mod">
          <ac:chgData name="Павел ___" userId="d11b0dfcd687bf2d" providerId="LiveId" clId="{88E033A8-2205-4F7F-B728-C95471DDF4B7}" dt="2022-07-10T21:05:41.935" v="2560"/>
          <ac:spMkLst>
            <pc:docMk/>
            <pc:sldMk cId="849599192" sldId="404"/>
            <ac:spMk id="2" creationId="{09D2EC6D-6E6E-378E-E811-1DDC8F503D9C}"/>
          </ac:spMkLst>
        </pc:spChg>
        <pc:spChg chg="add del mod">
          <ac:chgData name="Павел ___" userId="d11b0dfcd687bf2d" providerId="LiveId" clId="{88E033A8-2205-4F7F-B728-C95471DDF4B7}" dt="2022-07-10T15:05:11.251" v="160" actId="478"/>
          <ac:spMkLst>
            <pc:docMk/>
            <pc:sldMk cId="849599192" sldId="404"/>
            <ac:spMk id="5" creationId="{095D6AA3-3553-E1AB-D7A3-BF5EF54856C6}"/>
          </ac:spMkLst>
        </pc:spChg>
        <pc:spChg chg="add del mod">
          <ac:chgData name="Павел ___" userId="d11b0dfcd687bf2d" providerId="LiveId" clId="{88E033A8-2205-4F7F-B728-C95471DDF4B7}" dt="2022-07-10T15:05:13.808" v="161" actId="478"/>
          <ac:spMkLst>
            <pc:docMk/>
            <pc:sldMk cId="849599192" sldId="404"/>
            <ac:spMk id="7" creationId="{8DA19F8E-BFF5-61B5-85EA-AF57388EFAA1}"/>
          </ac:spMkLst>
        </pc:spChg>
      </pc:sldChg>
      <pc:sldChg chg="addSp delSp modSp new mod ord">
        <pc:chgData name="Павел ___" userId="d11b0dfcd687bf2d" providerId="LiveId" clId="{88E033A8-2205-4F7F-B728-C95471DDF4B7}" dt="2022-07-10T19:44:32.487" v="188"/>
        <pc:sldMkLst>
          <pc:docMk/>
          <pc:sldMk cId="497551487" sldId="405"/>
        </pc:sldMkLst>
        <pc:spChg chg="del mod">
          <ac:chgData name="Павел ___" userId="d11b0dfcd687bf2d" providerId="LiveId" clId="{88E033A8-2205-4F7F-B728-C95471DDF4B7}" dt="2022-07-10T19:43:15.824" v="177"/>
          <ac:spMkLst>
            <pc:docMk/>
            <pc:sldMk cId="497551487" sldId="405"/>
            <ac:spMk id="2" creationId="{1E9F0572-322C-6656-2A9C-937DC62A7663}"/>
          </ac:spMkLst>
        </pc:spChg>
        <pc:spChg chg="del mod">
          <ac:chgData name="Павел ___" userId="d11b0dfcd687bf2d" providerId="LiveId" clId="{88E033A8-2205-4F7F-B728-C95471DDF4B7}" dt="2022-07-10T19:43:08.748" v="175" actId="478"/>
          <ac:spMkLst>
            <pc:docMk/>
            <pc:sldMk cId="497551487" sldId="405"/>
            <ac:spMk id="5" creationId="{0E5DE63E-A143-0476-EFEF-DEC3409A2C7D}"/>
          </ac:spMkLst>
        </pc:spChg>
        <pc:picChg chg="add mod">
          <ac:chgData name="Павел ___" userId="d11b0dfcd687bf2d" providerId="LiveId" clId="{88E033A8-2205-4F7F-B728-C95471DDF4B7}" dt="2022-07-10T19:43:23.113" v="179" actId="14100"/>
          <ac:picMkLst>
            <pc:docMk/>
            <pc:sldMk cId="497551487" sldId="405"/>
            <ac:picMk id="6" creationId="{B06709D0-5F18-1578-FFB6-3E7104A2402D}"/>
          </ac:picMkLst>
        </pc:picChg>
      </pc:sldChg>
      <pc:sldChg chg="modSp add del mod">
        <pc:chgData name="Павел ___" userId="d11b0dfcd687bf2d" providerId="LiveId" clId="{88E033A8-2205-4F7F-B728-C95471DDF4B7}" dt="2022-07-10T19:45:37.177" v="203" actId="47"/>
        <pc:sldMkLst>
          <pc:docMk/>
          <pc:sldMk cId="1652534251" sldId="406"/>
        </pc:sldMkLst>
        <pc:spChg chg="mod">
          <ac:chgData name="Павел ___" userId="d11b0dfcd687bf2d" providerId="LiveId" clId="{88E033A8-2205-4F7F-B728-C95471DDF4B7}" dt="2022-07-10T19:45:35.437" v="202" actId="21"/>
          <ac:spMkLst>
            <pc:docMk/>
            <pc:sldMk cId="1652534251" sldId="406"/>
            <ac:spMk id="2" creationId="{09D2EC6D-6E6E-378E-E811-1DDC8F503D9C}"/>
          </ac:spMkLst>
        </pc:spChg>
      </pc:sldChg>
      <pc:sldChg chg="modSp new mod">
        <pc:chgData name="Павел ___" userId="d11b0dfcd687bf2d" providerId="LiveId" clId="{88E033A8-2205-4F7F-B728-C95471DDF4B7}" dt="2022-07-10T19:46:10.024" v="213" actId="27636"/>
        <pc:sldMkLst>
          <pc:docMk/>
          <pc:sldMk cId="342510790" sldId="407"/>
        </pc:sldMkLst>
        <pc:spChg chg="mod">
          <ac:chgData name="Павел ___" userId="d11b0dfcd687bf2d" providerId="LiveId" clId="{88E033A8-2205-4F7F-B728-C95471DDF4B7}" dt="2022-07-10T19:46:10.024" v="213" actId="27636"/>
          <ac:spMkLst>
            <pc:docMk/>
            <pc:sldMk cId="342510790" sldId="407"/>
            <ac:spMk id="2" creationId="{4616730D-BB7E-7E13-A401-22F0A796E030}"/>
          </ac:spMkLst>
        </pc:spChg>
        <pc:spChg chg="mod">
          <ac:chgData name="Павел ___" userId="d11b0dfcd687bf2d" providerId="LiveId" clId="{88E033A8-2205-4F7F-B728-C95471DDF4B7}" dt="2022-07-10T19:46:04.608" v="211" actId="14100"/>
          <ac:spMkLst>
            <pc:docMk/>
            <pc:sldMk cId="342510790" sldId="407"/>
            <ac:spMk id="5" creationId="{4A1F6539-3A36-ECC1-B5A4-6F7B376E6110}"/>
          </ac:spMkLst>
        </pc:spChg>
      </pc:sldChg>
      <pc:sldChg chg="modSp add mod">
        <pc:chgData name="Павел ___" userId="d11b0dfcd687bf2d" providerId="LiveId" clId="{88E033A8-2205-4F7F-B728-C95471DDF4B7}" dt="2022-07-10T21:06:14.719" v="2567" actId="113"/>
        <pc:sldMkLst>
          <pc:docMk/>
          <pc:sldMk cId="1338489922" sldId="408"/>
        </pc:sldMkLst>
        <pc:spChg chg="mod">
          <ac:chgData name="Павел ___" userId="d11b0dfcd687bf2d" providerId="LiveId" clId="{88E033A8-2205-4F7F-B728-C95471DDF4B7}" dt="2022-07-10T21:06:14.719" v="2567" actId="113"/>
          <ac:spMkLst>
            <pc:docMk/>
            <pc:sldMk cId="1338489922" sldId="408"/>
            <ac:spMk id="2" creationId="{4616730D-BB7E-7E13-A401-22F0A796E030}"/>
          </ac:spMkLst>
        </pc:spChg>
      </pc:sldChg>
      <pc:sldChg chg="modSp add mod">
        <pc:chgData name="Павел ___" userId="d11b0dfcd687bf2d" providerId="LiveId" clId="{88E033A8-2205-4F7F-B728-C95471DDF4B7}" dt="2022-07-10T19:49:59.623" v="278" actId="27636"/>
        <pc:sldMkLst>
          <pc:docMk/>
          <pc:sldMk cId="297132764" sldId="409"/>
        </pc:sldMkLst>
        <pc:spChg chg="mod">
          <ac:chgData name="Павел ___" userId="d11b0dfcd687bf2d" providerId="LiveId" clId="{88E033A8-2205-4F7F-B728-C95471DDF4B7}" dt="2022-07-10T19:49:59.623" v="278" actId="27636"/>
          <ac:spMkLst>
            <pc:docMk/>
            <pc:sldMk cId="297132764" sldId="409"/>
            <ac:spMk id="2" creationId="{4616730D-BB7E-7E13-A401-22F0A796E030}"/>
          </ac:spMkLst>
        </pc:spChg>
        <pc:spChg chg="mod">
          <ac:chgData name="Павел ___" userId="d11b0dfcd687bf2d" providerId="LiveId" clId="{88E033A8-2205-4F7F-B728-C95471DDF4B7}" dt="2022-07-10T19:48:46.827" v="251" actId="20577"/>
          <ac:spMkLst>
            <pc:docMk/>
            <pc:sldMk cId="297132764" sldId="409"/>
            <ac:spMk id="5" creationId="{4A1F6539-3A36-ECC1-B5A4-6F7B376E6110}"/>
          </ac:spMkLst>
        </pc:spChg>
      </pc:sldChg>
      <pc:sldChg chg="modSp add mod">
        <pc:chgData name="Павел ___" userId="d11b0dfcd687bf2d" providerId="LiveId" clId="{88E033A8-2205-4F7F-B728-C95471DDF4B7}" dt="2022-07-10T19:50:10.445" v="280" actId="27636"/>
        <pc:sldMkLst>
          <pc:docMk/>
          <pc:sldMk cId="237186881" sldId="410"/>
        </pc:sldMkLst>
        <pc:spChg chg="mod">
          <ac:chgData name="Павел ___" userId="d11b0dfcd687bf2d" providerId="LiveId" clId="{88E033A8-2205-4F7F-B728-C95471DDF4B7}" dt="2022-07-10T19:50:10.445" v="280" actId="27636"/>
          <ac:spMkLst>
            <pc:docMk/>
            <pc:sldMk cId="237186881" sldId="410"/>
            <ac:spMk id="2" creationId="{4616730D-BB7E-7E13-A401-22F0A796E030}"/>
          </ac:spMkLst>
        </pc:spChg>
      </pc:sldChg>
      <pc:sldChg chg="modSp add mod">
        <pc:chgData name="Павел ___" userId="d11b0dfcd687bf2d" providerId="LiveId" clId="{88E033A8-2205-4F7F-B728-C95471DDF4B7}" dt="2022-07-10T19:52:12.089" v="375" actId="5793"/>
        <pc:sldMkLst>
          <pc:docMk/>
          <pc:sldMk cId="2953198707" sldId="411"/>
        </pc:sldMkLst>
        <pc:spChg chg="mod">
          <ac:chgData name="Павел ___" userId="d11b0dfcd687bf2d" providerId="LiveId" clId="{88E033A8-2205-4F7F-B728-C95471DDF4B7}" dt="2022-07-10T19:52:12.089" v="375" actId="5793"/>
          <ac:spMkLst>
            <pc:docMk/>
            <pc:sldMk cId="2953198707" sldId="411"/>
            <ac:spMk id="2" creationId="{4616730D-BB7E-7E13-A401-22F0A796E030}"/>
          </ac:spMkLst>
        </pc:spChg>
        <pc:spChg chg="mod">
          <ac:chgData name="Павел ___" userId="d11b0dfcd687bf2d" providerId="LiveId" clId="{88E033A8-2205-4F7F-B728-C95471DDF4B7}" dt="2022-07-10T19:51:20.920" v="356" actId="313"/>
          <ac:spMkLst>
            <pc:docMk/>
            <pc:sldMk cId="2953198707" sldId="411"/>
            <ac:spMk id="5" creationId="{4A1F6539-3A36-ECC1-B5A4-6F7B376E6110}"/>
          </ac:spMkLst>
        </pc:spChg>
      </pc:sldChg>
      <pc:sldChg chg="modSp add mod">
        <pc:chgData name="Павел ___" userId="d11b0dfcd687bf2d" providerId="LiveId" clId="{88E033A8-2205-4F7F-B728-C95471DDF4B7}" dt="2022-07-10T20:26:16.122" v="1521" actId="20577"/>
        <pc:sldMkLst>
          <pc:docMk/>
          <pc:sldMk cId="269622039" sldId="412"/>
        </pc:sldMkLst>
        <pc:spChg chg="mod">
          <ac:chgData name="Павел ___" userId="d11b0dfcd687bf2d" providerId="LiveId" clId="{88E033A8-2205-4F7F-B728-C95471DDF4B7}" dt="2022-07-10T20:26:04.804" v="1507" actId="255"/>
          <ac:spMkLst>
            <pc:docMk/>
            <pc:sldMk cId="269622039" sldId="412"/>
            <ac:spMk id="2" creationId="{9A13888E-DE09-40F3-B12D-CA964B777EBC}"/>
          </ac:spMkLst>
        </pc:spChg>
        <pc:spChg chg="mod">
          <ac:chgData name="Павел ___" userId="d11b0dfcd687bf2d" providerId="LiveId" clId="{88E033A8-2205-4F7F-B728-C95471DDF4B7}" dt="2022-07-10T20:26:16.122" v="1521" actId="20577"/>
          <ac:spMkLst>
            <pc:docMk/>
            <pc:sldMk cId="269622039" sldId="412"/>
            <ac:spMk id="4" creationId="{4CB9E30A-91D5-4849-90BC-16B34774C43B}"/>
          </ac:spMkLst>
        </pc:spChg>
      </pc:sldChg>
      <pc:sldChg chg="delSp modSp new mod">
        <pc:chgData name="Павел ___" userId="d11b0dfcd687bf2d" providerId="LiveId" clId="{88E033A8-2205-4F7F-B728-C95471DDF4B7}" dt="2022-07-10T19:55:31.596" v="424" actId="1076"/>
        <pc:sldMkLst>
          <pc:docMk/>
          <pc:sldMk cId="4052692501" sldId="413"/>
        </pc:sldMkLst>
        <pc:spChg chg="mod">
          <ac:chgData name="Павел ___" userId="d11b0dfcd687bf2d" providerId="LiveId" clId="{88E033A8-2205-4F7F-B728-C95471DDF4B7}" dt="2022-07-10T19:55:31.596" v="424" actId="1076"/>
          <ac:spMkLst>
            <pc:docMk/>
            <pc:sldMk cId="4052692501" sldId="413"/>
            <ac:spMk id="2" creationId="{180BB7E0-9C34-0378-4951-EA343E41A6FB}"/>
          </ac:spMkLst>
        </pc:spChg>
        <pc:spChg chg="del mod">
          <ac:chgData name="Павел ___" userId="d11b0dfcd687bf2d" providerId="LiveId" clId="{88E033A8-2205-4F7F-B728-C95471DDF4B7}" dt="2022-07-10T19:55:05.748" v="416" actId="478"/>
          <ac:spMkLst>
            <pc:docMk/>
            <pc:sldMk cId="4052692501" sldId="413"/>
            <ac:spMk id="5" creationId="{02B8C5FF-660F-40B0-D717-BA5903502812}"/>
          </ac:spMkLst>
        </pc:spChg>
      </pc:sldChg>
      <pc:sldChg chg="modSp new mod">
        <pc:chgData name="Павел ___" userId="d11b0dfcd687bf2d" providerId="LiveId" clId="{88E033A8-2205-4F7F-B728-C95471DDF4B7}" dt="2022-07-10T20:55:25.183" v="2219" actId="6549"/>
        <pc:sldMkLst>
          <pc:docMk/>
          <pc:sldMk cId="2982730272" sldId="414"/>
        </pc:sldMkLst>
        <pc:spChg chg="mod">
          <ac:chgData name="Павел ___" userId="d11b0dfcd687bf2d" providerId="LiveId" clId="{88E033A8-2205-4F7F-B728-C95471DDF4B7}" dt="2022-07-10T20:55:25.183" v="2219" actId="6549"/>
          <ac:spMkLst>
            <pc:docMk/>
            <pc:sldMk cId="2982730272" sldId="414"/>
            <ac:spMk id="2" creationId="{C653B292-21E9-3AD8-552C-3CA8D73C8858}"/>
          </ac:spMkLst>
        </pc:spChg>
        <pc:spChg chg="mod">
          <ac:chgData name="Павел ___" userId="d11b0dfcd687bf2d" providerId="LiveId" clId="{88E033A8-2205-4F7F-B728-C95471DDF4B7}" dt="2022-07-10T19:56:50.766" v="511" actId="6549"/>
          <ac:spMkLst>
            <pc:docMk/>
            <pc:sldMk cId="2982730272" sldId="414"/>
            <ac:spMk id="5" creationId="{80DE08E6-B8D4-94AC-8B22-5EA267502CD0}"/>
          </ac:spMkLst>
        </pc:spChg>
      </pc:sldChg>
      <pc:sldChg chg="modSp add mod">
        <pc:chgData name="Павел ___" userId="d11b0dfcd687bf2d" providerId="LiveId" clId="{88E033A8-2205-4F7F-B728-C95471DDF4B7}" dt="2022-07-10T21:11:22.430" v="2650" actId="313"/>
        <pc:sldMkLst>
          <pc:docMk/>
          <pc:sldMk cId="4040422980" sldId="415"/>
        </pc:sldMkLst>
        <pc:spChg chg="mod">
          <ac:chgData name="Павел ___" userId="d11b0dfcd687bf2d" providerId="LiveId" clId="{88E033A8-2205-4F7F-B728-C95471DDF4B7}" dt="2022-07-10T21:11:22.430" v="2650" actId="313"/>
          <ac:spMkLst>
            <pc:docMk/>
            <pc:sldMk cId="4040422980" sldId="415"/>
            <ac:spMk id="2" creationId="{C653B292-21E9-3AD8-552C-3CA8D73C8858}"/>
          </ac:spMkLst>
        </pc:spChg>
      </pc:sldChg>
      <pc:sldChg chg="modSp add mod">
        <pc:chgData name="Павел ___" userId="d11b0dfcd687bf2d" providerId="LiveId" clId="{88E033A8-2205-4F7F-B728-C95471DDF4B7}" dt="2022-07-10T20:12:08.456" v="842" actId="27636"/>
        <pc:sldMkLst>
          <pc:docMk/>
          <pc:sldMk cId="29355286" sldId="416"/>
        </pc:sldMkLst>
        <pc:spChg chg="mod">
          <ac:chgData name="Павел ___" userId="d11b0dfcd687bf2d" providerId="LiveId" clId="{88E033A8-2205-4F7F-B728-C95471DDF4B7}" dt="2022-07-10T20:12:08.456" v="842" actId="27636"/>
          <ac:spMkLst>
            <pc:docMk/>
            <pc:sldMk cId="29355286" sldId="416"/>
            <ac:spMk id="2" creationId="{C653B292-21E9-3AD8-552C-3CA8D73C8858}"/>
          </ac:spMkLst>
        </pc:spChg>
        <pc:spChg chg="mod">
          <ac:chgData name="Павел ___" userId="d11b0dfcd687bf2d" providerId="LiveId" clId="{88E033A8-2205-4F7F-B728-C95471DDF4B7}" dt="2022-07-10T20:09:40.443" v="775" actId="14100"/>
          <ac:spMkLst>
            <pc:docMk/>
            <pc:sldMk cId="29355286" sldId="416"/>
            <ac:spMk id="5" creationId="{80DE08E6-B8D4-94AC-8B22-5EA267502CD0}"/>
          </ac:spMkLst>
        </pc:spChg>
      </pc:sldChg>
      <pc:sldChg chg="modSp add mod">
        <pc:chgData name="Павел ___" userId="d11b0dfcd687bf2d" providerId="LiveId" clId="{88E033A8-2205-4F7F-B728-C95471DDF4B7}" dt="2022-07-10T20:21:14.130" v="1151" actId="27636"/>
        <pc:sldMkLst>
          <pc:docMk/>
          <pc:sldMk cId="1305183434" sldId="417"/>
        </pc:sldMkLst>
        <pc:spChg chg="mod">
          <ac:chgData name="Павел ___" userId="d11b0dfcd687bf2d" providerId="LiveId" clId="{88E033A8-2205-4F7F-B728-C95471DDF4B7}" dt="2022-07-10T20:21:14.130" v="1151" actId="27636"/>
          <ac:spMkLst>
            <pc:docMk/>
            <pc:sldMk cId="1305183434" sldId="417"/>
            <ac:spMk id="2" creationId="{C653B292-21E9-3AD8-552C-3CA8D73C8858}"/>
          </ac:spMkLst>
        </pc:spChg>
      </pc:sldChg>
      <pc:sldChg chg="addSp delSp modSp new mod">
        <pc:chgData name="Павел ___" userId="d11b0dfcd687bf2d" providerId="LiveId" clId="{88E033A8-2205-4F7F-B728-C95471DDF4B7}" dt="2022-07-10T20:15:33.408" v="1092" actId="478"/>
        <pc:sldMkLst>
          <pc:docMk/>
          <pc:sldMk cId="4025418315" sldId="418"/>
        </pc:sldMkLst>
        <pc:spChg chg="del">
          <ac:chgData name="Павел ___" userId="d11b0dfcd687bf2d" providerId="LiveId" clId="{88E033A8-2205-4F7F-B728-C95471DDF4B7}" dt="2022-07-10T20:15:12.399" v="1089"/>
          <ac:spMkLst>
            <pc:docMk/>
            <pc:sldMk cId="4025418315" sldId="418"/>
            <ac:spMk id="2" creationId="{EE50F9DC-8C6E-FF98-2E63-9935DE0DB056}"/>
          </ac:spMkLst>
        </pc:spChg>
        <pc:spChg chg="del">
          <ac:chgData name="Павел ___" userId="d11b0dfcd687bf2d" providerId="LiveId" clId="{88E033A8-2205-4F7F-B728-C95471DDF4B7}" dt="2022-07-10T20:15:33.408" v="1092" actId="478"/>
          <ac:spMkLst>
            <pc:docMk/>
            <pc:sldMk cId="4025418315" sldId="418"/>
            <ac:spMk id="5" creationId="{75A40ECC-EEA3-6E4C-6CD1-409100C4C3B4}"/>
          </ac:spMkLst>
        </pc:spChg>
        <pc:picChg chg="add mod">
          <ac:chgData name="Павел ___" userId="d11b0dfcd687bf2d" providerId="LiveId" clId="{88E033A8-2205-4F7F-B728-C95471DDF4B7}" dt="2022-07-10T20:15:12.399" v="1089"/>
          <ac:picMkLst>
            <pc:docMk/>
            <pc:sldMk cId="4025418315" sldId="418"/>
            <ac:picMk id="6" creationId="{A2CC9114-D251-14FD-79FA-A7B00AEB12A2}"/>
          </ac:picMkLst>
        </pc:picChg>
        <pc:picChg chg="add mod">
          <ac:chgData name="Павел ___" userId="d11b0dfcd687bf2d" providerId="LiveId" clId="{88E033A8-2205-4F7F-B728-C95471DDF4B7}" dt="2022-07-10T20:15:29.378" v="1091" actId="1076"/>
          <ac:picMkLst>
            <pc:docMk/>
            <pc:sldMk cId="4025418315" sldId="418"/>
            <ac:picMk id="7" creationId="{C07B53E9-9C4A-113D-8024-EAE54D72AF61}"/>
          </ac:picMkLst>
        </pc:picChg>
      </pc:sldChg>
      <pc:sldChg chg="addSp delSp modSp new mod ord">
        <pc:chgData name="Павел ___" userId="d11b0dfcd687bf2d" providerId="LiveId" clId="{88E033A8-2205-4F7F-B728-C95471DDF4B7}" dt="2022-07-10T20:20:43.265" v="1116"/>
        <pc:sldMkLst>
          <pc:docMk/>
          <pc:sldMk cId="665841293" sldId="419"/>
        </pc:sldMkLst>
        <pc:spChg chg="del mod">
          <ac:chgData name="Павел ___" userId="d11b0dfcd687bf2d" providerId="LiveId" clId="{88E033A8-2205-4F7F-B728-C95471DDF4B7}" dt="2022-07-10T20:16:52.090" v="1104"/>
          <ac:spMkLst>
            <pc:docMk/>
            <pc:sldMk cId="665841293" sldId="419"/>
            <ac:spMk id="2" creationId="{61163C46-7A34-C0C5-A386-7F71450729CF}"/>
          </ac:spMkLst>
        </pc:spChg>
        <pc:spChg chg="mod">
          <ac:chgData name="Павел ___" userId="d11b0dfcd687bf2d" providerId="LiveId" clId="{88E033A8-2205-4F7F-B728-C95471DDF4B7}" dt="2022-07-10T20:16:11.604" v="1100" actId="113"/>
          <ac:spMkLst>
            <pc:docMk/>
            <pc:sldMk cId="665841293" sldId="419"/>
            <ac:spMk id="5" creationId="{635C0AF8-FE2B-D06C-EB74-9DD9E3135B41}"/>
          </ac:spMkLst>
        </pc:spChg>
        <pc:spChg chg="add del mod">
          <ac:chgData name="Павел ___" userId="d11b0dfcd687bf2d" providerId="LiveId" clId="{88E033A8-2205-4F7F-B728-C95471DDF4B7}" dt="2022-07-10T20:17:27.740" v="1108" actId="478"/>
          <ac:spMkLst>
            <pc:docMk/>
            <pc:sldMk cId="665841293" sldId="419"/>
            <ac:spMk id="10" creationId="{62BF9A50-E84B-13A3-D08F-EAC3B84B7FED}"/>
          </ac:spMkLst>
        </pc:spChg>
        <pc:picChg chg="add del mod">
          <ac:chgData name="Павел ___" userId="d11b0dfcd687bf2d" providerId="LiveId" clId="{88E033A8-2205-4F7F-B728-C95471DDF4B7}" dt="2022-07-10T20:17:25.758" v="1107" actId="478"/>
          <ac:picMkLst>
            <pc:docMk/>
            <pc:sldMk cId="665841293" sldId="419"/>
            <ac:picMk id="6" creationId="{B7D77CB2-BD50-9621-18EA-956007FBBEAE}"/>
          </ac:picMkLst>
        </pc:picChg>
        <pc:picChg chg="add del mod">
          <ac:chgData name="Павел ___" userId="d11b0dfcd687bf2d" providerId="LiveId" clId="{88E033A8-2205-4F7F-B728-C95471DDF4B7}" dt="2022-07-10T20:17:28.872" v="1109" actId="478"/>
          <ac:picMkLst>
            <pc:docMk/>
            <pc:sldMk cId="665841293" sldId="419"/>
            <ac:picMk id="7" creationId="{135377CB-6783-D844-E67C-DEEED314C81D}"/>
          </ac:picMkLst>
        </pc:picChg>
        <pc:picChg chg="add del mod">
          <ac:chgData name="Павел ___" userId="d11b0dfcd687bf2d" providerId="LiveId" clId="{88E033A8-2205-4F7F-B728-C95471DDF4B7}" dt="2022-07-10T20:17:29.649" v="1110" actId="478"/>
          <ac:picMkLst>
            <pc:docMk/>
            <pc:sldMk cId="665841293" sldId="419"/>
            <ac:picMk id="8" creationId="{3A3267A1-F103-B5DD-468D-81B7198362DE}"/>
          </ac:picMkLst>
        </pc:picChg>
        <pc:picChg chg="add mod modCrop">
          <ac:chgData name="Павел ___" userId="d11b0dfcd687bf2d" providerId="LiveId" clId="{88E033A8-2205-4F7F-B728-C95471DDF4B7}" dt="2022-07-10T20:20:31.669" v="1114" actId="14100"/>
          <ac:picMkLst>
            <pc:docMk/>
            <pc:sldMk cId="665841293" sldId="419"/>
            <ac:picMk id="12" creationId="{FBC7C560-91E2-03B7-AF54-B95293F40710}"/>
          </ac:picMkLst>
        </pc:picChg>
      </pc:sldChg>
      <pc:sldChg chg="modSp add mod">
        <pc:chgData name="Павел ___" userId="d11b0dfcd687bf2d" providerId="LiveId" clId="{88E033A8-2205-4F7F-B728-C95471DDF4B7}" dt="2022-07-10T21:06:58.640" v="2568" actId="2711"/>
        <pc:sldMkLst>
          <pc:docMk/>
          <pc:sldMk cId="2537019918" sldId="420"/>
        </pc:sldMkLst>
        <pc:spChg chg="mod">
          <ac:chgData name="Павел ___" userId="d11b0dfcd687bf2d" providerId="LiveId" clId="{88E033A8-2205-4F7F-B728-C95471DDF4B7}" dt="2022-07-10T21:06:58.640" v="2568" actId="2711"/>
          <ac:spMkLst>
            <pc:docMk/>
            <pc:sldMk cId="2537019918" sldId="420"/>
            <ac:spMk id="2" creationId="{61163C46-7A34-C0C5-A386-7F71450729CF}"/>
          </ac:spMkLst>
        </pc:spChg>
      </pc:sldChg>
      <pc:sldChg chg="modSp add mod">
        <pc:chgData name="Павел ___" userId="d11b0dfcd687bf2d" providerId="LiveId" clId="{88E033A8-2205-4F7F-B728-C95471DDF4B7}" dt="2022-07-10T20:28:37.482" v="1546"/>
        <pc:sldMkLst>
          <pc:docMk/>
          <pc:sldMk cId="2998534466" sldId="421"/>
        </pc:sldMkLst>
        <pc:spChg chg="mod">
          <ac:chgData name="Павел ___" userId="d11b0dfcd687bf2d" providerId="LiveId" clId="{88E033A8-2205-4F7F-B728-C95471DDF4B7}" dt="2022-07-10T20:28:21.806" v="1543" actId="20577"/>
          <ac:spMkLst>
            <pc:docMk/>
            <pc:sldMk cId="2998534466" sldId="421"/>
            <ac:spMk id="2" creationId="{DE4018C2-A91A-4572-94F5-832E547700C6}"/>
          </ac:spMkLst>
        </pc:spChg>
        <pc:spChg chg="mod">
          <ac:chgData name="Павел ___" userId="d11b0dfcd687bf2d" providerId="LiveId" clId="{88E033A8-2205-4F7F-B728-C95471DDF4B7}" dt="2022-07-10T20:28:37.482" v="1546"/>
          <ac:spMkLst>
            <pc:docMk/>
            <pc:sldMk cId="2998534466" sldId="421"/>
            <ac:spMk id="4" creationId="{A33890C3-86DF-42F3-AFCB-08258D2BC7EA}"/>
          </ac:spMkLst>
        </pc:spChg>
      </pc:sldChg>
      <pc:sldChg chg="modSp add mod">
        <pc:chgData name="Павел ___" userId="d11b0dfcd687bf2d" providerId="LiveId" clId="{88E033A8-2205-4F7F-B728-C95471DDF4B7}" dt="2022-07-10T21:08:38.817" v="2582" actId="2711"/>
        <pc:sldMkLst>
          <pc:docMk/>
          <pc:sldMk cId="4091351987" sldId="422"/>
        </pc:sldMkLst>
        <pc:spChg chg="mod">
          <ac:chgData name="Павел ___" userId="d11b0dfcd687bf2d" providerId="LiveId" clId="{88E033A8-2205-4F7F-B728-C95471DDF4B7}" dt="2022-07-10T21:08:38.817" v="2582" actId="2711"/>
          <ac:spMkLst>
            <pc:docMk/>
            <pc:sldMk cId="4091351987" sldId="422"/>
            <ac:spMk id="4" creationId="{A33890C3-86DF-42F3-AFCB-08258D2BC7EA}"/>
          </ac:spMkLst>
        </pc:spChg>
      </pc:sldChg>
      <pc:sldChg chg="modSp add mod">
        <pc:chgData name="Павел ___" userId="d11b0dfcd687bf2d" providerId="LiveId" clId="{88E033A8-2205-4F7F-B728-C95471DDF4B7}" dt="2022-07-10T21:08:33.089" v="2581" actId="2711"/>
        <pc:sldMkLst>
          <pc:docMk/>
          <pc:sldMk cId="3542929282" sldId="423"/>
        </pc:sldMkLst>
        <pc:spChg chg="mod">
          <ac:chgData name="Павел ___" userId="d11b0dfcd687bf2d" providerId="LiveId" clId="{88E033A8-2205-4F7F-B728-C95471DDF4B7}" dt="2022-07-10T20:29:41.500" v="1556" actId="6549"/>
          <ac:spMkLst>
            <pc:docMk/>
            <pc:sldMk cId="3542929282" sldId="423"/>
            <ac:spMk id="2" creationId="{DE4018C2-A91A-4572-94F5-832E547700C6}"/>
          </ac:spMkLst>
        </pc:spChg>
        <pc:spChg chg="mod">
          <ac:chgData name="Павел ___" userId="d11b0dfcd687bf2d" providerId="LiveId" clId="{88E033A8-2205-4F7F-B728-C95471DDF4B7}" dt="2022-07-10T21:08:33.089" v="2581" actId="2711"/>
          <ac:spMkLst>
            <pc:docMk/>
            <pc:sldMk cId="3542929282" sldId="423"/>
            <ac:spMk id="4" creationId="{A33890C3-86DF-42F3-AFCB-08258D2BC7EA}"/>
          </ac:spMkLst>
        </pc:spChg>
      </pc:sldChg>
      <pc:sldChg chg="modSp add mod">
        <pc:chgData name="Павел ___" userId="d11b0dfcd687bf2d" providerId="LiveId" clId="{88E033A8-2205-4F7F-B728-C95471DDF4B7}" dt="2022-07-10T21:08:45.057" v="2584"/>
        <pc:sldMkLst>
          <pc:docMk/>
          <pc:sldMk cId="3764404164" sldId="424"/>
        </pc:sldMkLst>
        <pc:spChg chg="mod">
          <ac:chgData name="Павел ___" userId="d11b0dfcd687bf2d" providerId="LiveId" clId="{88E033A8-2205-4F7F-B728-C95471DDF4B7}" dt="2022-07-10T21:08:45.057" v="2584"/>
          <ac:spMkLst>
            <pc:docMk/>
            <pc:sldMk cId="3764404164" sldId="424"/>
            <ac:spMk id="4" creationId="{A33890C3-86DF-42F3-AFCB-08258D2BC7EA}"/>
          </ac:spMkLst>
        </pc:spChg>
      </pc:sldChg>
      <pc:sldChg chg="modSp add mod ord">
        <pc:chgData name="Павел ___" userId="d11b0dfcd687bf2d" providerId="LiveId" clId="{88E033A8-2205-4F7F-B728-C95471DDF4B7}" dt="2022-07-10T20:32:10.149" v="1580" actId="2711"/>
        <pc:sldMkLst>
          <pc:docMk/>
          <pc:sldMk cId="719320090" sldId="425"/>
        </pc:sldMkLst>
        <pc:spChg chg="mod">
          <ac:chgData name="Павел ___" userId="d11b0dfcd687bf2d" providerId="LiveId" clId="{88E033A8-2205-4F7F-B728-C95471DDF4B7}" dt="2022-07-10T20:30:45.438" v="1566" actId="27636"/>
          <ac:spMkLst>
            <pc:docMk/>
            <pc:sldMk cId="719320090" sldId="425"/>
            <ac:spMk id="2" creationId="{DE4018C2-A91A-4572-94F5-832E547700C6}"/>
          </ac:spMkLst>
        </pc:spChg>
        <pc:spChg chg="mod">
          <ac:chgData name="Павел ___" userId="d11b0dfcd687bf2d" providerId="LiveId" clId="{88E033A8-2205-4F7F-B728-C95471DDF4B7}" dt="2022-07-10T20:32:10.149" v="1580" actId="2711"/>
          <ac:spMkLst>
            <pc:docMk/>
            <pc:sldMk cId="719320090" sldId="425"/>
            <ac:spMk id="4" creationId="{A33890C3-86DF-42F3-AFCB-08258D2BC7EA}"/>
          </ac:spMkLst>
        </pc:spChg>
      </pc:sldChg>
      <pc:sldChg chg="add">
        <pc:chgData name="Павел ___" userId="d11b0dfcd687bf2d" providerId="LiveId" clId="{88E033A8-2205-4F7F-B728-C95471DDF4B7}" dt="2022-07-10T20:33:13.427" v="1588" actId="2890"/>
        <pc:sldMkLst>
          <pc:docMk/>
          <pc:sldMk cId="1218273121" sldId="426"/>
        </pc:sldMkLst>
      </pc:sldChg>
      <pc:sldChg chg="modSp add mod">
        <pc:chgData name="Павел ___" userId="d11b0dfcd687bf2d" providerId="LiveId" clId="{88E033A8-2205-4F7F-B728-C95471DDF4B7}" dt="2022-07-10T20:44:39.011" v="2084" actId="255"/>
        <pc:sldMkLst>
          <pc:docMk/>
          <pc:sldMk cId="1150031170" sldId="427"/>
        </pc:sldMkLst>
        <pc:spChg chg="mod">
          <ac:chgData name="Павел ___" userId="d11b0dfcd687bf2d" providerId="LiveId" clId="{88E033A8-2205-4F7F-B728-C95471DDF4B7}" dt="2022-07-10T20:44:39.011" v="2084" actId="255"/>
          <ac:spMkLst>
            <pc:docMk/>
            <pc:sldMk cId="1150031170" sldId="427"/>
            <ac:spMk id="2" creationId="{9A13888E-DE09-40F3-B12D-CA964B777EBC}"/>
          </ac:spMkLst>
        </pc:spChg>
        <pc:spChg chg="mod">
          <ac:chgData name="Павел ___" userId="d11b0dfcd687bf2d" providerId="LiveId" clId="{88E033A8-2205-4F7F-B728-C95471DDF4B7}" dt="2022-07-10T20:44:31.029" v="2083" actId="20577"/>
          <ac:spMkLst>
            <pc:docMk/>
            <pc:sldMk cId="1150031170" sldId="427"/>
            <ac:spMk id="4" creationId="{4CB9E30A-91D5-4849-90BC-16B34774C43B}"/>
          </ac:spMkLst>
        </pc:spChg>
      </pc:sldChg>
      <pc:sldChg chg="modSp add mod">
        <pc:chgData name="Павел ___" userId="d11b0dfcd687bf2d" providerId="LiveId" clId="{88E033A8-2205-4F7F-B728-C95471DDF4B7}" dt="2022-07-10T20:41:59.389" v="1949" actId="27636"/>
        <pc:sldMkLst>
          <pc:docMk/>
          <pc:sldMk cId="1732639278" sldId="428"/>
        </pc:sldMkLst>
        <pc:spChg chg="mod">
          <ac:chgData name="Павел ___" userId="d11b0dfcd687bf2d" providerId="LiveId" clId="{88E033A8-2205-4F7F-B728-C95471DDF4B7}" dt="2022-07-10T20:41:59.389" v="1949" actId="27636"/>
          <ac:spMkLst>
            <pc:docMk/>
            <pc:sldMk cId="1732639278" sldId="428"/>
            <ac:spMk id="2" creationId="{9A13888E-DE09-40F3-B12D-CA964B777EBC}"/>
          </ac:spMkLst>
        </pc:spChg>
        <pc:spChg chg="mod">
          <ac:chgData name="Павел ___" userId="d11b0dfcd687bf2d" providerId="LiveId" clId="{88E033A8-2205-4F7F-B728-C95471DDF4B7}" dt="2022-07-10T20:34:16.565" v="1607"/>
          <ac:spMkLst>
            <pc:docMk/>
            <pc:sldMk cId="1732639278" sldId="428"/>
            <ac:spMk id="4" creationId="{4CB9E30A-91D5-4849-90BC-16B34774C43B}"/>
          </ac:spMkLst>
        </pc:spChg>
      </pc:sldChg>
      <pc:sldChg chg="modSp add mod">
        <pc:chgData name="Павел ___" userId="d11b0dfcd687bf2d" providerId="LiveId" clId="{88E033A8-2205-4F7F-B728-C95471DDF4B7}" dt="2022-07-10T20:44:02.198" v="2041" actId="20577"/>
        <pc:sldMkLst>
          <pc:docMk/>
          <pc:sldMk cId="1180212882" sldId="429"/>
        </pc:sldMkLst>
        <pc:spChg chg="mod">
          <ac:chgData name="Павел ___" userId="d11b0dfcd687bf2d" providerId="LiveId" clId="{88E033A8-2205-4F7F-B728-C95471DDF4B7}" dt="2022-07-10T20:44:02.198" v="2041" actId="20577"/>
          <ac:spMkLst>
            <pc:docMk/>
            <pc:sldMk cId="1180212882" sldId="429"/>
            <ac:spMk id="2" creationId="{9A13888E-DE09-40F3-B12D-CA964B777EBC}"/>
          </ac:spMkLst>
        </pc:spChg>
      </pc:sldChg>
      <pc:sldChg chg="modSp add mod">
        <pc:chgData name="Павел ___" userId="d11b0dfcd687bf2d" providerId="LiveId" clId="{88E033A8-2205-4F7F-B728-C95471DDF4B7}" dt="2022-07-10T21:00:21.967" v="2322" actId="20577"/>
        <pc:sldMkLst>
          <pc:docMk/>
          <pc:sldMk cId="275708792" sldId="430"/>
        </pc:sldMkLst>
        <pc:spChg chg="mod">
          <ac:chgData name="Павел ___" userId="d11b0dfcd687bf2d" providerId="LiveId" clId="{88E033A8-2205-4F7F-B728-C95471DDF4B7}" dt="2022-07-10T21:00:21.967" v="2322" actId="20577"/>
          <ac:spMkLst>
            <pc:docMk/>
            <pc:sldMk cId="275708792" sldId="430"/>
            <ac:spMk id="2" creationId="{DE4018C2-A91A-4572-94F5-832E547700C6}"/>
          </ac:spMkLst>
        </pc:spChg>
      </pc:sldChg>
      <pc:sldChg chg="addSp delSp modSp add mod">
        <pc:chgData name="Павел ___" userId="d11b0dfcd687bf2d" providerId="LiveId" clId="{88E033A8-2205-4F7F-B728-C95471DDF4B7}" dt="2022-07-10T20:56:27.338" v="2226" actId="1076"/>
        <pc:sldMkLst>
          <pc:docMk/>
          <pc:sldMk cId="1133967047" sldId="431"/>
        </pc:sldMkLst>
        <pc:spChg chg="del mod">
          <ac:chgData name="Павел ___" userId="d11b0dfcd687bf2d" providerId="LiveId" clId="{88E033A8-2205-4F7F-B728-C95471DDF4B7}" dt="2022-07-10T20:56:16.421" v="2222"/>
          <ac:spMkLst>
            <pc:docMk/>
            <pc:sldMk cId="1133967047" sldId="431"/>
            <ac:spMk id="2" creationId="{61163C46-7A34-C0C5-A386-7F71450729CF}"/>
          </ac:spMkLst>
        </pc:spChg>
        <pc:spChg chg="del">
          <ac:chgData name="Павел ___" userId="d11b0dfcd687bf2d" providerId="LiveId" clId="{88E033A8-2205-4F7F-B728-C95471DDF4B7}" dt="2022-07-10T20:56:22.333" v="2224" actId="478"/>
          <ac:spMkLst>
            <pc:docMk/>
            <pc:sldMk cId="1133967047" sldId="431"/>
            <ac:spMk id="5" creationId="{635C0AF8-FE2B-D06C-EB74-9DD9E3135B41}"/>
          </ac:spMkLst>
        </pc:spChg>
        <pc:spChg chg="add del mod">
          <ac:chgData name="Павел ___" userId="d11b0dfcd687bf2d" providerId="LiveId" clId="{88E033A8-2205-4F7F-B728-C95471DDF4B7}" dt="2022-07-10T20:56:23.818" v="2225" actId="478"/>
          <ac:spMkLst>
            <pc:docMk/>
            <pc:sldMk cId="1133967047" sldId="431"/>
            <ac:spMk id="8" creationId="{2E9421CC-5EFC-8560-65B4-72FD8324CE7C}"/>
          </ac:spMkLst>
        </pc:spChg>
        <pc:picChg chg="add mod">
          <ac:chgData name="Павел ___" userId="d11b0dfcd687bf2d" providerId="LiveId" clId="{88E033A8-2205-4F7F-B728-C95471DDF4B7}" dt="2022-07-10T20:56:27.338" v="2226" actId="1076"/>
          <ac:picMkLst>
            <pc:docMk/>
            <pc:sldMk cId="1133967047" sldId="431"/>
            <ac:picMk id="6" creationId="{E69D92B6-E571-CDF5-401D-56556C45F5F1}"/>
          </ac:picMkLst>
        </pc:picChg>
      </pc:sldChg>
      <pc:sldChg chg="modSp add mod">
        <pc:chgData name="Павел ___" userId="d11b0dfcd687bf2d" providerId="LiveId" clId="{88E033A8-2205-4F7F-B728-C95471DDF4B7}" dt="2022-07-10T21:07:07.506" v="2570" actId="20577"/>
        <pc:sldMkLst>
          <pc:docMk/>
          <pc:sldMk cId="266200393" sldId="432"/>
        </pc:sldMkLst>
        <pc:spChg chg="mod">
          <ac:chgData name="Павел ___" userId="d11b0dfcd687bf2d" providerId="LiveId" clId="{88E033A8-2205-4F7F-B728-C95471DDF4B7}" dt="2022-07-10T21:07:07.506" v="2570" actId="20577"/>
          <ac:spMkLst>
            <pc:docMk/>
            <pc:sldMk cId="266200393" sldId="432"/>
            <ac:spMk id="2" creationId="{61163C46-7A34-C0C5-A386-7F71450729CF}"/>
          </ac:spMkLst>
        </pc:spChg>
        <pc:spChg chg="mod">
          <ac:chgData name="Павел ___" userId="d11b0dfcd687bf2d" providerId="LiveId" clId="{88E033A8-2205-4F7F-B728-C95471DDF4B7}" dt="2022-07-10T20:56:55.919" v="2228"/>
          <ac:spMkLst>
            <pc:docMk/>
            <pc:sldMk cId="266200393" sldId="432"/>
            <ac:spMk id="5" creationId="{635C0AF8-FE2B-D06C-EB74-9DD9E3135B41}"/>
          </ac:spMkLst>
        </pc:spChg>
      </pc:sldChg>
      <pc:sldChg chg="modSp add mod">
        <pc:chgData name="Павел ___" userId="d11b0dfcd687bf2d" providerId="LiveId" clId="{88E033A8-2205-4F7F-B728-C95471DDF4B7}" dt="2022-07-10T21:09:34.373" v="2592" actId="12"/>
        <pc:sldMkLst>
          <pc:docMk/>
          <pc:sldMk cId="2012463588" sldId="433"/>
        </pc:sldMkLst>
        <pc:spChg chg="mod">
          <ac:chgData name="Павел ___" userId="d11b0dfcd687bf2d" providerId="LiveId" clId="{88E033A8-2205-4F7F-B728-C95471DDF4B7}" dt="2022-07-10T21:09:34.373" v="2592" actId="12"/>
          <ac:spMkLst>
            <pc:docMk/>
            <pc:sldMk cId="2012463588" sldId="433"/>
            <ac:spMk id="2" creationId="{2EC67429-1C4F-4322-AF0C-D6D20F16F3B1}"/>
          </ac:spMkLst>
        </pc:spChg>
        <pc:spChg chg="mod">
          <ac:chgData name="Павел ___" userId="d11b0dfcd687bf2d" providerId="LiveId" clId="{88E033A8-2205-4F7F-B728-C95471DDF4B7}" dt="2022-07-10T21:05:01.103" v="2559" actId="313"/>
          <ac:spMkLst>
            <pc:docMk/>
            <pc:sldMk cId="2012463588" sldId="433"/>
            <ac:spMk id="4" creationId="{B60A2EB3-7D8F-4D9E-9A94-2F6B39D859DC}"/>
          </ac:spMkLst>
        </pc:spChg>
      </pc:sldChg>
      <pc:sldChg chg="modSp add mod">
        <pc:chgData name="Павел ___" userId="d11b0dfcd687bf2d" providerId="LiveId" clId="{88E033A8-2205-4F7F-B728-C95471DDF4B7}" dt="2022-07-10T21:08:10.936" v="2578" actId="20577"/>
        <pc:sldMkLst>
          <pc:docMk/>
          <pc:sldMk cId="4185534340" sldId="434"/>
        </pc:sldMkLst>
        <pc:spChg chg="mod">
          <ac:chgData name="Павел ___" userId="d11b0dfcd687bf2d" providerId="LiveId" clId="{88E033A8-2205-4F7F-B728-C95471DDF4B7}" dt="2022-07-10T21:08:10.936" v="2578" actId="20577"/>
          <ac:spMkLst>
            <pc:docMk/>
            <pc:sldMk cId="4185534340" sldId="434"/>
            <ac:spMk id="2" creationId="{180BB7E0-9C34-0378-4951-EA343E41A6F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0588261A-C745-4F39-86DC-2F82C49437BA}" type="datetimeFigureOut">
              <a:rPr lang="ru-RU" smtClean="0"/>
              <a:t>21.06.2023</a:t>
            </a:fld>
            <a:endParaRPr lang="ru-RU"/>
          </a:p>
        </p:txBody>
      </p:sp>
      <p:sp>
        <p:nvSpPr>
          <p:cNvPr id="4" name="Образ слайда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C869BD4B-155A-49A6-A566-851BB29673D2}" type="slidenum">
              <a:rPr lang="ru-RU" smtClean="0"/>
              <a:t>‹#›</a:t>
            </a:fld>
            <a:endParaRPr lang="ru-RU"/>
          </a:p>
        </p:txBody>
      </p:sp>
    </p:spTree>
    <p:extLst>
      <p:ext uri="{BB962C8B-B14F-4D97-AF65-F5344CB8AC3E}">
        <p14:creationId xmlns:p14="http://schemas.microsoft.com/office/powerpoint/2010/main" val="20844979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chemeClr val="tx1">
                <a:lumMod val="75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r>
              <a:rPr lang="ru-RU" smtClean="0"/>
              <a:t>18.10.2022</a:t>
            </a:r>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r>
              <a:rPr lang="ru-RU" smtClean="0"/>
              <a:t>СПБ, 28.06.2023</a:t>
            </a:r>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117B7F7D-79EA-4AFD-8F93-1B2C33CB4F9F}"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r>
              <a:rPr lang="ru-RU" smtClean="0"/>
              <a:t>18.10.2022</a:t>
            </a:r>
            <a:endParaRPr lang="ru-RU"/>
          </a:p>
        </p:txBody>
      </p:sp>
      <p:sp>
        <p:nvSpPr>
          <p:cNvPr id="5" name="Нижний колонтитул 4"/>
          <p:cNvSpPr>
            <a:spLocks noGrp="1"/>
          </p:cNvSpPr>
          <p:nvPr>
            <p:ph type="ftr" sz="quarter" idx="11"/>
          </p:nvPr>
        </p:nvSpPr>
        <p:spPr/>
        <p:txBody>
          <a:bodyPr/>
          <a:lstStyle/>
          <a:p>
            <a:r>
              <a:rPr lang="ru-RU" smtClean="0"/>
              <a:t>СПБ, 28.06.2023</a:t>
            </a:r>
            <a:endParaRPr lang="ru-RU"/>
          </a:p>
        </p:txBody>
      </p:sp>
      <p:sp>
        <p:nvSpPr>
          <p:cNvPr id="6" name="Номер слайда 5"/>
          <p:cNvSpPr>
            <a:spLocks noGrp="1"/>
          </p:cNvSpPr>
          <p:nvPr>
            <p:ph type="sldNum" sz="quarter" idx="12"/>
          </p:nvPr>
        </p:nvSpPr>
        <p:spPr/>
        <p:txBody>
          <a:bodyPr/>
          <a:lstStyle/>
          <a:p>
            <a:fld id="{117B7F7D-79EA-4AFD-8F93-1B2C33CB4F9F}"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r>
              <a:rPr lang="ru-RU" smtClean="0"/>
              <a:t>18.10.2022</a:t>
            </a:r>
            <a:endParaRPr lang="ru-RU"/>
          </a:p>
        </p:txBody>
      </p:sp>
      <p:sp>
        <p:nvSpPr>
          <p:cNvPr id="5" name="Нижний колонтитул 4"/>
          <p:cNvSpPr>
            <a:spLocks noGrp="1"/>
          </p:cNvSpPr>
          <p:nvPr>
            <p:ph type="ftr" sz="quarter" idx="11"/>
          </p:nvPr>
        </p:nvSpPr>
        <p:spPr/>
        <p:txBody>
          <a:bodyPr/>
          <a:lstStyle/>
          <a:p>
            <a:r>
              <a:rPr lang="ru-RU" smtClean="0"/>
              <a:t>СПБ, 28.06.2023</a:t>
            </a:r>
            <a:endParaRPr lang="ru-RU"/>
          </a:p>
        </p:txBody>
      </p:sp>
      <p:sp>
        <p:nvSpPr>
          <p:cNvPr id="6" name="Номер слайда 5"/>
          <p:cNvSpPr>
            <a:spLocks noGrp="1"/>
          </p:cNvSpPr>
          <p:nvPr>
            <p:ph type="sldNum" sz="quarter" idx="12"/>
          </p:nvPr>
        </p:nvSpPr>
        <p:spPr/>
        <p:txBody>
          <a:bodyPr/>
          <a:lstStyle/>
          <a:p>
            <a:fld id="{117B7F7D-79EA-4AFD-8F93-1B2C33CB4F9F}"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r>
              <a:rPr lang="ru-RU" smtClean="0"/>
              <a:t>18.10.2022</a:t>
            </a:r>
            <a:endParaRPr lang="ru-RU"/>
          </a:p>
        </p:txBody>
      </p:sp>
      <p:sp>
        <p:nvSpPr>
          <p:cNvPr id="5" name="Нижний колонтитул 4"/>
          <p:cNvSpPr>
            <a:spLocks noGrp="1"/>
          </p:cNvSpPr>
          <p:nvPr>
            <p:ph type="ftr" sz="quarter" idx="11"/>
          </p:nvPr>
        </p:nvSpPr>
        <p:spPr/>
        <p:txBody>
          <a:bodyPr/>
          <a:lstStyle/>
          <a:p>
            <a:r>
              <a:rPr lang="ru-RU" smtClean="0"/>
              <a:t>СПБ, 28.06.2023</a:t>
            </a:r>
            <a:endParaRPr lang="ru-RU"/>
          </a:p>
        </p:txBody>
      </p:sp>
      <p:sp>
        <p:nvSpPr>
          <p:cNvPr id="6" name="Номер слайда 5"/>
          <p:cNvSpPr>
            <a:spLocks noGrp="1"/>
          </p:cNvSpPr>
          <p:nvPr>
            <p:ph type="sldNum" sz="quarter" idx="12"/>
          </p:nvPr>
        </p:nvSpPr>
        <p:spPr/>
        <p:txBody>
          <a:bodyPr/>
          <a:lstStyle/>
          <a:p>
            <a:fld id="{117B7F7D-79EA-4AFD-8F93-1B2C33CB4F9F}" type="slidenum">
              <a:rPr lang="ru-RU" smtClean="0"/>
              <a:t>‹#›</a:t>
            </a:fld>
            <a:endParaRPr lang="ru-RU"/>
          </a:p>
        </p:txBody>
      </p:sp>
      <p:sp>
        <p:nvSpPr>
          <p:cNvPr id="7" name="Заголовок 6"/>
          <p:cNvSpPr>
            <a:spLocks noGrp="1"/>
          </p:cNvSpPr>
          <p:nvPr>
            <p:ph type="title"/>
          </p:nvPr>
        </p:nvSpPr>
        <p:spPr/>
        <p:txBody>
          <a:bodyPr rtlCol="0"/>
          <a:lstStyle/>
          <a:p>
            <a:r>
              <a:rPr kumimoji="0" lang="ru-RU"/>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r>
              <a:rPr lang="ru-RU" smtClean="0"/>
              <a:t>18.10.2022</a:t>
            </a:r>
            <a:endParaRPr lang="ru-RU"/>
          </a:p>
        </p:txBody>
      </p:sp>
      <p:sp>
        <p:nvSpPr>
          <p:cNvPr id="5" name="Нижний колонтитул 4"/>
          <p:cNvSpPr>
            <a:spLocks noGrp="1"/>
          </p:cNvSpPr>
          <p:nvPr>
            <p:ph type="ftr" sz="quarter" idx="11"/>
          </p:nvPr>
        </p:nvSpPr>
        <p:spPr/>
        <p:txBody>
          <a:bodyPr/>
          <a:lstStyle/>
          <a:p>
            <a:r>
              <a:rPr lang="ru-RU" smtClean="0"/>
              <a:t>СПБ, 28.06.2023</a:t>
            </a:r>
            <a:endParaRPr lang="ru-RU"/>
          </a:p>
        </p:txBody>
      </p:sp>
      <p:sp>
        <p:nvSpPr>
          <p:cNvPr id="6" name="Номер слайда 5"/>
          <p:cNvSpPr>
            <a:spLocks noGrp="1"/>
          </p:cNvSpPr>
          <p:nvPr>
            <p:ph type="sldNum" sz="quarter" idx="12"/>
          </p:nvPr>
        </p:nvSpPr>
        <p:spPr/>
        <p:txBody>
          <a:bodyPr/>
          <a:lstStyle/>
          <a:p>
            <a:fld id="{117B7F7D-79EA-4AFD-8F93-1B2C33CB4F9F}" type="slidenum">
              <a:rPr lang="ru-RU" smtClean="0"/>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r>
              <a:rPr lang="ru-RU" smtClean="0"/>
              <a:t>18.10.2022</a:t>
            </a:r>
            <a:endParaRPr lang="ru-RU"/>
          </a:p>
        </p:txBody>
      </p:sp>
      <p:sp>
        <p:nvSpPr>
          <p:cNvPr id="6" name="Нижний колонтитул 5"/>
          <p:cNvSpPr>
            <a:spLocks noGrp="1"/>
          </p:cNvSpPr>
          <p:nvPr>
            <p:ph type="ftr" sz="quarter" idx="11"/>
          </p:nvPr>
        </p:nvSpPr>
        <p:spPr/>
        <p:txBody>
          <a:bodyPr/>
          <a:lstStyle/>
          <a:p>
            <a:r>
              <a:rPr lang="ru-RU" smtClean="0"/>
              <a:t>СПБ, 28.06.2023</a:t>
            </a:r>
            <a:endParaRPr lang="ru-RU"/>
          </a:p>
        </p:txBody>
      </p:sp>
      <p:sp>
        <p:nvSpPr>
          <p:cNvPr id="7" name="Номер слайда 6"/>
          <p:cNvSpPr>
            <a:spLocks noGrp="1"/>
          </p:cNvSpPr>
          <p:nvPr>
            <p:ph type="sldNum" sz="quarter" idx="12"/>
          </p:nvPr>
        </p:nvSpPr>
        <p:spPr/>
        <p:txBody>
          <a:bodyPr/>
          <a:lstStyle/>
          <a:p>
            <a:fld id="{117B7F7D-79EA-4AFD-8F93-1B2C33CB4F9F}" type="slidenum">
              <a:rPr lang="ru-RU" smtClean="0"/>
              <a:t>‹#›</a:t>
            </a:fld>
            <a:endParaRPr lang="ru-RU"/>
          </a:p>
        </p:txBody>
      </p:sp>
      <p:sp>
        <p:nvSpPr>
          <p:cNvPr id="8" name="Заголовок 7"/>
          <p:cNvSpPr>
            <a:spLocks noGrp="1"/>
          </p:cNvSpPr>
          <p:nvPr>
            <p:ph type="title"/>
          </p:nvPr>
        </p:nvSpPr>
        <p:spPr/>
        <p:txBody>
          <a:bodyPr rtlCol="0"/>
          <a:lstStyle/>
          <a:p>
            <a:r>
              <a:rPr kumimoji="0" lang="ru-RU"/>
              <a:t>Образец заголовка</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r>
              <a:rPr lang="ru-RU" smtClean="0"/>
              <a:t>18.10.2022</a:t>
            </a:r>
            <a:endParaRPr lang="ru-RU"/>
          </a:p>
        </p:txBody>
      </p:sp>
      <p:sp>
        <p:nvSpPr>
          <p:cNvPr id="8" name="Нижний колонтитул 7"/>
          <p:cNvSpPr>
            <a:spLocks noGrp="1"/>
          </p:cNvSpPr>
          <p:nvPr>
            <p:ph type="ftr" sz="quarter" idx="11"/>
          </p:nvPr>
        </p:nvSpPr>
        <p:spPr/>
        <p:txBody>
          <a:bodyPr/>
          <a:lstStyle/>
          <a:p>
            <a:r>
              <a:rPr lang="ru-RU" smtClean="0"/>
              <a:t>СПБ, 28.06.2023</a:t>
            </a:r>
            <a:endParaRPr lang="ru-RU"/>
          </a:p>
        </p:txBody>
      </p:sp>
      <p:sp>
        <p:nvSpPr>
          <p:cNvPr id="9" name="Номер слайда 8"/>
          <p:cNvSpPr>
            <a:spLocks noGrp="1"/>
          </p:cNvSpPr>
          <p:nvPr>
            <p:ph type="sldNum" sz="quarter" idx="12"/>
          </p:nvPr>
        </p:nvSpPr>
        <p:spPr/>
        <p:txBody>
          <a:bodyPr/>
          <a:lstStyle/>
          <a:p>
            <a:fld id="{117B7F7D-79EA-4AFD-8F93-1B2C33CB4F9F}"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r>
              <a:rPr lang="ru-RU" smtClean="0"/>
              <a:t>18.10.2022</a:t>
            </a:r>
            <a:endParaRPr lang="ru-RU"/>
          </a:p>
        </p:txBody>
      </p:sp>
      <p:sp>
        <p:nvSpPr>
          <p:cNvPr id="4" name="Нижний колонтитул 3"/>
          <p:cNvSpPr>
            <a:spLocks noGrp="1"/>
          </p:cNvSpPr>
          <p:nvPr>
            <p:ph type="ftr" sz="quarter" idx="11"/>
          </p:nvPr>
        </p:nvSpPr>
        <p:spPr/>
        <p:txBody>
          <a:bodyPr/>
          <a:lstStyle/>
          <a:p>
            <a:r>
              <a:rPr lang="ru-RU" smtClean="0"/>
              <a:t>СПБ, 28.06.2023</a:t>
            </a:r>
            <a:endParaRPr lang="ru-RU"/>
          </a:p>
        </p:txBody>
      </p:sp>
      <p:sp>
        <p:nvSpPr>
          <p:cNvPr id="5" name="Номер слайда 4"/>
          <p:cNvSpPr>
            <a:spLocks noGrp="1"/>
          </p:cNvSpPr>
          <p:nvPr>
            <p:ph type="sldNum" sz="quarter" idx="12"/>
          </p:nvPr>
        </p:nvSpPr>
        <p:spPr/>
        <p:txBody>
          <a:bodyPr/>
          <a:lstStyle/>
          <a:p>
            <a:fld id="{117B7F7D-79EA-4AFD-8F93-1B2C33CB4F9F}" type="slidenum">
              <a:rPr lang="ru-RU" smtClean="0"/>
              <a:t>‹#›</a:t>
            </a:fld>
            <a:endParaRPr lang="ru-RU"/>
          </a:p>
        </p:txBody>
      </p:sp>
      <p:sp>
        <p:nvSpPr>
          <p:cNvPr id="6" name="Заголовок 5"/>
          <p:cNvSpPr>
            <a:spLocks noGrp="1"/>
          </p:cNvSpPr>
          <p:nvPr>
            <p:ph type="title"/>
          </p:nvPr>
        </p:nvSpPr>
        <p:spPr/>
        <p:txBody>
          <a:bodyPr rtlCol="0"/>
          <a:lstStyle/>
          <a:p>
            <a:r>
              <a:rPr kumimoji="0" lang="ru-RU"/>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r>
              <a:rPr lang="ru-RU" smtClean="0"/>
              <a:t>18.10.2022</a:t>
            </a:r>
            <a:endParaRPr lang="ru-RU"/>
          </a:p>
        </p:txBody>
      </p:sp>
      <p:sp>
        <p:nvSpPr>
          <p:cNvPr id="3" name="Нижний колонтитул 2"/>
          <p:cNvSpPr>
            <a:spLocks noGrp="1"/>
          </p:cNvSpPr>
          <p:nvPr>
            <p:ph type="ftr" sz="quarter" idx="11"/>
          </p:nvPr>
        </p:nvSpPr>
        <p:spPr/>
        <p:txBody>
          <a:bodyPr/>
          <a:lstStyle/>
          <a:p>
            <a:r>
              <a:rPr lang="ru-RU" smtClean="0"/>
              <a:t>СПБ, 28.06.2023</a:t>
            </a:r>
            <a:endParaRPr lang="ru-RU"/>
          </a:p>
        </p:txBody>
      </p:sp>
      <p:sp>
        <p:nvSpPr>
          <p:cNvPr id="4" name="Номер слайда 3"/>
          <p:cNvSpPr>
            <a:spLocks noGrp="1"/>
          </p:cNvSpPr>
          <p:nvPr>
            <p:ph type="sldNum" sz="quarter" idx="12"/>
          </p:nvPr>
        </p:nvSpPr>
        <p:spPr/>
        <p:txBody>
          <a:bodyPr/>
          <a:lstStyle/>
          <a:p>
            <a:fld id="{117B7F7D-79EA-4AFD-8F93-1B2C33CB4F9F}"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p>
            <a:r>
              <a:rPr lang="ru-RU" smtClean="0"/>
              <a:t>18.10.2022</a:t>
            </a:r>
            <a:endParaRPr lang="ru-RU"/>
          </a:p>
        </p:txBody>
      </p:sp>
      <p:sp>
        <p:nvSpPr>
          <p:cNvPr id="6" name="Нижний колонтитул 5"/>
          <p:cNvSpPr>
            <a:spLocks noGrp="1"/>
          </p:cNvSpPr>
          <p:nvPr>
            <p:ph type="ftr" sz="quarter" idx="11"/>
          </p:nvPr>
        </p:nvSpPr>
        <p:spPr/>
        <p:txBody>
          <a:bodyPr/>
          <a:lstStyle/>
          <a:p>
            <a:r>
              <a:rPr lang="ru-RU" smtClean="0"/>
              <a:t>СПБ, 28.06.2023</a:t>
            </a:r>
            <a:endParaRPr lang="ru-RU"/>
          </a:p>
        </p:txBody>
      </p:sp>
      <p:sp>
        <p:nvSpPr>
          <p:cNvPr id="7" name="Номер слайда 6"/>
          <p:cNvSpPr>
            <a:spLocks noGrp="1"/>
          </p:cNvSpPr>
          <p:nvPr>
            <p:ph type="sldNum" sz="quarter" idx="12"/>
          </p:nvPr>
        </p:nvSpPr>
        <p:spPr/>
        <p:txBody>
          <a:bodyPr/>
          <a:lstStyle/>
          <a:p>
            <a:fld id="{117B7F7D-79EA-4AFD-8F93-1B2C33CB4F9F}"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r>
              <a:rPr lang="ru-RU" smtClean="0"/>
              <a:t>18.10.2022</a:t>
            </a:r>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ru-RU" smtClean="0"/>
              <a:t>СПБ, 28.06.2023</a:t>
            </a:r>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117B7F7D-79EA-4AFD-8F93-1B2C33CB4F9F}" type="slidenum">
              <a:rPr lang="ru-RU" smtClean="0"/>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chemeClr val="tx1">
              <a:lumMod val="75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ru-RU"/>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r>
              <a:rPr lang="ru-RU" smtClean="0"/>
              <a:t>18.10.2022</a:t>
            </a:r>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ru-RU" smtClean="0"/>
              <a:t>СПБ, 28.06.2023</a:t>
            </a:r>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17B7F7D-79EA-4AFD-8F93-1B2C33CB4F9F}"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1528062"/>
            <a:ext cx="9144000" cy="2304257"/>
          </a:xfrm>
        </p:spPr>
        <p:txBody>
          <a:bodyPr>
            <a:noAutofit/>
          </a:bodyPr>
          <a:lstStyle/>
          <a:p>
            <a:pPr marL="12700" algn="ctr">
              <a:spcBef>
                <a:spcPts val="0"/>
              </a:spcBef>
              <a:spcAft>
                <a:spcPts val="0"/>
              </a:spcAft>
            </a:pPr>
            <a:r>
              <a:rPr lang="ru-RU" sz="4000" dirty="0">
                <a:effectLst/>
                <a:latin typeface="Times New Roman" pitchFamily="18" charset="0"/>
                <a:ea typeface="Tahoma" pitchFamily="34" charset="0"/>
                <a:cs typeface="Times New Roman" pitchFamily="18" charset="0"/>
              </a:rPr>
              <a:t/>
            </a:r>
            <a:br>
              <a:rPr lang="ru-RU" sz="4000" dirty="0">
                <a:effectLst/>
                <a:latin typeface="Times New Roman" pitchFamily="18" charset="0"/>
                <a:ea typeface="Tahoma" pitchFamily="34" charset="0"/>
                <a:cs typeface="Times New Roman" pitchFamily="18" charset="0"/>
              </a:rPr>
            </a:br>
            <a:r>
              <a:rPr lang="ru-RU" sz="4000" dirty="0">
                <a:effectLst/>
                <a:latin typeface="Times New Roman" pitchFamily="18" charset="0"/>
                <a:ea typeface="Tahoma" pitchFamily="34" charset="0"/>
                <a:cs typeface="Times New Roman" pitchFamily="18" charset="0"/>
              </a:rPr>
              <a:t/>
            </a:r>
            <a:br>
              <a:rPr lang="ru-RU" sz="4000" dirty="0">
                <a:effectLst/>
                <a:latin typeface="Times New Roman" pitchFamily="18" charset="0"/>
                <a:ea typeface="Tahoma" pitchFamily="34" charset="0"/>
                <a:cs typeface="Times New Roman" pitchFamily="18" charset="0"/>
              </a:rPr>
            </a:br>
            <a:r>
              <a:rPr lang="ru-RU" sz="4000" dirty="0">
                <a:effectLst/>
                <a:latin typeface="Times New Roman" pitchFamily="18" charset="0"/>
                <a:ea typeface="Tahoma" pitchFamily="34" charset="0"/>
                <a:cs typeface="Times New Roman" pitchFamily="18" charset="0"/>
              </a:rPr>
              <a:t/>
            </a:r>
            <a:br>
              <a:rPr lang="ru-RU" sz="4000" dirty="0">
                <a:effectLst/>
                <a:latin typeface="Times New Roman" pitchFamily="18" charset="0"/>
                <a:ea typeface="Tahoma" pitchFamily="34" charset="0"/>
                <a:cs typeface="Times New Roman" pitchFamily="18" charset="0"/>
              </a:rPr>
            </a:br>
            <a:r>
              <a:rPr lang="ru-RU" sz="2800" dirty="0">
                <a:effectLst/>
                <a:latin typeface="Times New Roman" panose="02020603050405020304" pitchFamily="18" charset="0"/>
                <a:ea typeface="Tahoma" pitchFamily="34" charset="0"/>
                <a:cs typeface="Times New Roman" pitchFamily="18" charset="0"/>
              </a:rPr>
              <a:t>Нормативно-методическое обеспечение вопросов обеспечения сохранности архивных документов в чрезвычайных ситуациях</a:t>
            </a:r>
            <a:endParaRPr lang="ru-RU" sz="2800" dirty="0">
              <a:effectLst/>
              <a:latin typeface="Times New Roman" panose="02020603050405020304" pitchFamily="18" charset="0"/>
              <a:ea typeface="Tahoma" pitchFamily="34" charset="0"/>
              <a:cs typeface="Times New Roman" pitchFamily="18" charset="0"/>
            </a:endParaRPr>
          </a:p>
        </p:txBody>
      </p:sp>
      <p:sp>
        <p:nvSpPr>
          <p:cNvPr id="3" name="Подзаголовок 2"/>
          <p:cNvSpPr>
            <a:spLocks noGrp="1"/>
          </p:cNvSpPr>
          <p:nvPr>
            <p:ph type="subTitle" idx="1"/>
          </p:nvPr>
        </p:nvSpPr>
        <p:spPr>
          <a:xfrm>
            <a:off x="4748064" y="3789040"/>
            <a:ext cx="4395935" cy="1536880"/>
          </a:xfrm>
        </p:spPr>
        <p:txBody>
          <a:bodyPr>
            <a:normAutofit/>
          </a:bodyPr>
          <a:lstStyle/>
          <a:p>
            <a:pPr algn="r"/>
            <a:endParaRPr lang="ru-RU" sz="2400" b="1" dirty="0">
              <a:latin typeface="Tahoma" pitchFamily="34" charset="0"/>
              <a:ea typeface="Tahoma" pitchFamily="34" charset="0"/>
              <a:cs typeface="Tahoma" pitchFamily="34" charset="0"/>
            </a:endParaRPr>
          </a:p>
          <a:p>
            <a:pPr lvl="0" algn="ctr">
              <a:buClr>
                <a:srgbClr val="003366"/>
              </a:buClr>
            </a:pPr>
            <a:r>
              <a:rPr lang="ru-RU" sz="2400" b="1" dirty="0">
                <a:solidFill>
                  <a:srgbClr val="003366"/>
                </a:solidFill>
                <a:latin typeface="Times New Roman" panose="02020603050405020304" pitchFamily="18" charset="0"/>
                <a:ea typeface="Tahoma" pitchFamily="34" charset="0"/>
                <a:cs typeface="Times New Roman" panose="02020603050405020304" pitchFamily="18" charset="0"/>
              </a:rPr>
              <a:t>Кюнг Павел Алексеевич</a:t>
            </a:r>
          </a:p>
          <a:p>
            <a:pPr lvl="0" algn="ctr">
              <a:buClr>
                <a:srgbClr val="003366"/>
              </a:buClr>
            </a:pPr>
            <a:r>
              <a:rPr lang="ru-RU" sz="2400" b="1" dirty="0">
                <a:solidFill>
                  <a:srgbClr val="003366"/>
                </a:solidFill>
                <a:latin typeface="Times New Roman" panose="02020603050405020304" pitchFamily="18" charset="0"/>
                <a:ea typeface="Tahoma" pitchFamily="34" charset="0"/>
                <a:cs typeface="Times New Roman" panose="02020603050405020304" pitchFamily="18" charset="0"/>
              </a:rPr>
              <a:t>Директор ВНИИДАД</a:t>
            </a:r>
          </a:p>
        </p:txBody>
      </p:sp>
      <p:sp>
        <p:nvSpPr>
          <p:cNvPr id="5" name="Подзаголовок 2"/>
          <p:cNvSpPr txBox="1">
            <a:spLocks/>
          </p:cNvSpPr>
          <p:nvPr/>
        </p:nvSpPr>
        <p:spPr>
          <a:xfrm>
            <a:off x="1547664" y="37753"/>
            <a:ext cx="6400800" cy="2880320"/>
          </a:xfrm>
          <a:prstGeom prst="rect">
            <a:avLst/>
          </a:prstGeom>
        </p:spPr>
        <p:txBody>
          <a:bodyPr vert="horz" lIns="45720" rIns="45720">
            <a:normAutofit/>
          </a:bodyPr>
          <a:lstStyle>
            <a:lvl1pPr marL="0" marR="64008" indent="0" algn="r" rtl="0" eaLnBrk="1" latinLnBrk="0" hangingPunct="1">
              <a:spcBef>
                <a:spcPts val="400"/>
              </a:spcBef>
              <a:spcAft>
                <a:spcPts val="0"/>
              </a:spcAft>
              <a:buClr>
                <a:schemeClr val="accent1"/>
              </a:buClr>
              <a:buSzPct val="68000"/>
              <a:buFont typeface="Wingdings 3"/>
              <a:buNone/>
              <a:defRPr kumimoji="0" sz="2700" kern="1200">
                <a:solidFill>
                  <a:schemeClr val="tx2"/>
                </a:solidFill>
                <a:latin typeface="+mn-lt"/>
                <a:ea typeface="+mn-ea"/>
                <a:cs typeface="+mn-cs"/>
              </a:defRPr>
            </a:lvl1pPr>
            <a:lvl2pPr marL="457200" indent="0" algn="ctr" rtl="0" eaLnBrk="1" latinLnBrk="0" hangingPunct="1">
              <a:spcBef>
                <a:spcPts val="324"/>
              </a:spcBef>
              <a:buClr>
                <a:schemeClr val="accent1"/>
              </a:buClr>
              <a:buFont typeface="Verdana"/>
              <a:buNone/>
              <a:defRPr kumimoji="0" sz="2300" kern="1200">
                <a:solidFill>
                  <a:schemeClr val="tx1"/>
                </a:solidFill>
                <a:latin typeface="+mn-lt"/>
                <a:ea typeface="+mn-ea"/>
                <a:cs typeface="+mn-cs"/>
              </a:defRPr>
            </a:lvl2pPr>
            <a:lvl3pPr marL="914400" indent="0" algn="ctr" rtl="0" eaLnBrk="1" latinLnBrk="0" hangingPunct="1">
              <a:spcBef>
                <a:spcPts val="350"/>
              </a:spcBef>
              <a:buClr>
                <a:schemeClr val="accent2"/>
              </a:buClr>
              <a:buSzPct val="100000"/>
              <a:buFont typeface="Wingdings 2"/>
              <a:buNone/>
              <a:defRPr kumimoji="0" sz="2100" kern="1200">
                <a:solidFill>
                  <a:schemeClr val="tx1"/>
                </a:solidFill>
                <a:latin typeface="+mn-lt"/>
                <a:ea typeface="+mn-ea"/>
                <a:cs typeface="+mn-cs"/>
              </a:defRPr>
            </a:lvl3pPr>
            <a:lvl4pPr marL="1371600" indent="0" algn="ctr" rtl="0" eaLnBrk="1" latinLnBrk="0" hangingPunct="1">
              <a:spcBef>
                <a:spcPts val="350"/>
              </a:spcBef>
              <a:buClr>
                <a:schemeClr val="accent2"/>
              </a:buClr>
              <a:buFont typeface="Wingdings 2"/>
              <a:buNone/>
              <a:defRPr kumimoji="0" sz="1900" kern="1200">
                <a:solidFill>
                  <a:schemeClr val="tx1"/>
                </a:solidFill>
                <a:latin typeface="+mn-lt"/>
                <a:ea typeface="+mn-ea"/>
                <a:cs typeface="+mn-cs"/>
              </a:defRPr>
            </a:lvl4pPr>
            <a:lvl5pPr marL="1828800" indent="0" algn="ctr" rtl="0" eaLnBrk="1" latinLnBrk="0" hangingPunct="1">
              <a:spcBef>
                <a:spcPts val="350"/>
              </a:spcBef>
              <a:buClr>
                <a:schemeClr val="accent2"/>
              </a:buClr>
              <a:buFont typeface="Wingdings 2"/>
              <a:buNone/>
              <a:defRPr kumimoji="0" sz="1800" kern="1200">
                <a:solidFill>
                  <a:schemeClr val="tx1"/>
                </a:solidFill>
                <a:latin typeface="+mn-lt"/>
                <a:ea typeface="+mn-ea"/>
                <a:cs typeface="+mn-cs"/>
              </a:defRPr>
            </a:lvl5pPr>
            <a:lvl6pPr marL="2286000" indent="0" algn="ctr" rtl="0" eaLnBrk="1" latinLnBrk="0" hangingPunct="1">
              <a:spcBef>
                <a:spcPts val="350"/>
              </a:spcBef>
              <a:buClr>
                <a:schemeClr val="accent3"/>
              </a:buClr>
              <a:buFont typeface="Wingdings 2"/>
              <a:buNone/>
              <a:defRPr kumimoji="0" sz="1800" kern="1200">
                <a:solidFill>
                  <a:schemeClr val="tx1"/>
                </a:solidFill>
                <a:latin typeface="+mn-lt"/>
                <a:ea typeface="+mn-ea"/>
                <a:cs typeface="+mn-cs"/>
              </a:defRPr>
            </a:lvl6pPr>
            <a:lvl7pPr marL="27432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7pPr>
            <a:lvl8pPr marL="32004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8pPr>
            <a:lvl9pPr marL="3657600" indent="0" algn="ctr" rtl="0" eaLnBrk="1" latinLnBrk="0" hangingPunct="1">
              <a:spcBef>
                <a:spcPts val="350"/>
              </a:spcBef>
              <a:buClr>
                <a:schemeClr val="accent3"/>
              </a:buClr>
              <a:buFont typeface="Wingdings 2"/>
              <a:buNone/>
              <a:defRPr kumimoji="0" sz="1600" kern="1200" baseline="0">
                <a:solidFill>
                  <a:schemeClr val="tx1"/>
                </a:solidFill>
                <a:latin typeface="+mn-lt"/>
                <a:ea typeface="+mn-ea"/>
                <a:cs typeface="+mn-cs"/>
              </a:defRPr>
            </a:lvl9pPr>
            <a:extLst/>
          </a:lstStyle>
          <a:p>
            <a:endParaRPr lang="ru-RU" sz="2000" dirty="0">
              <a:latin typeface="Tahoma" pitchFamily="34" charset="0"/>
              <a:ea typeface="Tahoma" pitchFamily="34" charset="0"/>
              <a:cs typeface="Tahoma" pitchFamily="34" charset="0"/>
            </a:endParaRPr>
          </a:p>
        </p:txBody>
      </p:sp>
      <p:sp>
        <p:nvSpPr>
          <p:cNvPr id="6" name="Заголовок 1"/>
          <p:cNvSpPr txBox="1">
            <a:spLocks/>
          </p:cNvSpPr>
          <p:nvPr/>
        </p:nvSpPr>
        <p:spPr>
          <a:xfrm>
            <a:off x="1691680" y="-42068"/>
            <a:ext cx="7320354" cy="1490309"/>
          </a:xfrm>
          <a:prstGeom prst="rect">
            <a:avLst/>
          </a:prstGeom>
        </p:spPr>
        <p:txBody>
          <a:bodyPr vert="horz" anchor="b">
            <a:noAutofit/>
            <a:scene3d>
              <a:camera prst="orthographicFront"/>
              <a:lightRig rig="soft" dir="t"/>
            </a:scene3d>
            <a:sp3d prstMaterial="softEdge">
              <a:bevelT w="25400" h="25400"/>
            </a:sp3d>
          </a:bodyPr>
          <a:lstStyle>
            <a:lvl1pPr algn="r" rtl="0" eaLnBrk="1" latinLnBrk="0" hangingPunct="1">
              <a:spcBef>
                <a:spcPct val="0"/>
              </a:spcBef>
              <a:buNone/>
              <a:defRPr kumimoji="0" sz="48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r>
              <a:rPr lang="ru-RU" sz="2400" dirty="0">
                <a:effectLst/>
                <a:latin typeface="Times New Roman" panose="02020603050405020304" pitchFamily="18" charset="0"/>
                <a:ea typeface="Tahoma" pitchFamily="34" charset="0"/>
                <a:cs typeface="Times New Roman" panose="02020603050405020304" pitchFamily="18" charset="0"/>
              </a:rPr>
              <a:t>Федеральное бюджетное учреждение </a:t>
            </a:r>
          </a:p>
          <a:p>
            <a:pPr algn="ctr"/>
            <a:r>
              <a:rPr lang="ru-RU" sz="2400" dirty="0">
                <a:effectLst/>
                <a:latin typeface="Times New Roman" panose="02020603050405020304" pitchFamily="18" charset="0"/>
                <a:ea typeface="Tahoma" pitchFamily="34" charset="0"/>
                <a:cs typeface="Times New Roman" panose="02020603050405020304" pitchFamily="18" charset="0"/>
              </a:rPr>
              <a:t>«Всероссийский научно-исследовательский институт документоведения и архивного дела»</a:t>
            </a:r>
          </a:p>
        </p:txBody>
      </p:sp>
      <p:sp>
        <p:nvSpPr>
          <p:cNvPr id="7" name="Подзаголовок 2"/>
          <p:cNvSpPr txBox="1">
            <a:spLocks/>
          </p:cNvSpPr>
          <p:nvPr/>
        </p:nvSpPr>
        <p:spPr>
          <a:xfrm>
            <a:off x="-180528" y="5437267"/>
            <a:ext cx="9302606" cy="1420733"/>
          </a:xfrm>
          <a:prstGeom prst="rect">
            <a:avLst/>
          </a:prstGeom>
        </p:spPr>
        <p:txBody>
          <a:bodyPr vert="horz" lIns="45720" rIns="45720">
            <a:normAutofit fontScale="70000" lnSpcReduction="20000"/>
          </a:bodyPr>
          <a:lstStyle>
            <a:lvl1pPr marL="0" marR="64008" indent="0" algn="r" rtl="0" eaLnBrk="1" latinLnBrk="0" hangingPunct="1">
              <a:spcBef>
                <a:spcPts val="400"/>
              </a:spcBef>
              <a:spcAft>
                <a:spcPts val="0"/>
              </a:spcAft>
              <a:buClr>
                <a:schemeClr val="accent1"/>
              </a:buClr>
              <a:buSzPct val="68000"/>
              <a:buFont typeface="Wingdings 3"/>
              <a:buNone/>
              <a:defRPr kumimoji="0" sz="2700" kern="1200">
                <a:solidFill>
                  <a:schemeClr val="tx2"/>
                </a:solidFill>
                <a:latin typeface="+mn-lt"/>
                <a:ea typeface="+mn-ea"/>
                <a:cs typeface="+mn-cs"/>
              </a:defRPr>
            </a:lvl1pPr>
            <a:lvl2pPr marL="457200" indent="0" algn="ctr" rtl="0" eaLnBrk="1" latinLnBrk="0" hangingPunct="1">
              <a:spcBef>
                <a:spcPts val="324"/>
              </a:spcBef>
              <a:buClr>
                <a:schemeClr val="accent1"/>
              </a:buClr>
              <a:buFont typeface="Verdana"/>
              <a:buNone/>
              <a:defRPr kumimoji="0" sz="2300" kern="1200">
                <a:solidFill>
                  <a:schemeClr val="tx1"/>
                </a:solidFill>
                <a:latin typeface="+mn-lt"/>
                <a:ea typeface="+mn-ea"/>
                <a:cs typeface="+mn-cs"/>
              </a:defRPr>
            </a:lvl2pPr>
            <a:lvl3pPr marL="914400" indent="0" algn="ctr" rtl="0" eaLnBrk="1" latinLnBrk="0" hangingPunct="1">
              <a:spcBef>
                <a:spcPts val="350"/>
              </a:spcBef>
              <a:buClr>
                <a:schemeClr val="accent2"/>
              </a:buClr>
              <a:buSzPct val="100000"/>
              <a:buFont typeface="Wingdings 2"/>
              <a:buNone/>
              <a:defRPr kumimoji="0" sz="2100" kern="1200">
                <a:solidFill>
                  <a:schemeClr val="tx1"/>
                </a:solidFill>
                <a:latin typeface="+mn-lt"/>
                <a:ea typeface="+mn-ea"/>
                <a:cs typeface="+mn-cs"/>
              </a:defRPr>
            </a:lvl3pPr>
            <a:lvl4pPr marL="1371600" indent="0" algn="ctr" rtl="0" eaLnBrk="1" latinLnBrk="0" hangingPunct="1">
              <a:spcBef>
                <a:spcPts val="350"/>
              </a:spcBef>
              <a:buClr>
                <a:schemeClr val="accent2"/>
              </a:buClr>
              <a:buFont typeface="Wingdings 2"/>
              <a:buNone/>
              <a:defRPr kumimoji="0" sz="1900" kern="1200">
                <a:solidFill>
                  <a:schemeClr val="tx1"/>
                </a:solidFill>
                <a:latin typeface="+mn-lt"/>
                <a:ea typeface="+mn-ea"/>
                <a:cs typeface="+mn-cs"/>
              </a:defRPr>
            </a:lvl4pPr>
            <a:lvl5pPr marL="1828800" indent="0" algn="ctr" rtl="0" eaLnBrk="1" latinLnBrk="0" hangingPunct="1">
              <a:spcBef>
                <a:spcPts val="350"/>
              </a:spcBef>
              <a:buClr>
                <a:schemeClr val="accent2"/>
              </a:buClr>
              <a:buFont typeface="Wingdings 2"/>
              <a:buNone/>
              <a:defRPr kumimoji="0" sz="1800" kern="1200">
                <a:solidFill>
                  <a:schemeClr val="tx1"/>
                </a:solidFill>
                <a:latin typeface="+mn-lt"/>
                <a:ea typeface="+mn-ea"/>
                <a:cs typeface="+mn-cs"/>
              </a:defRPr>
            </a:lvl5pPr>
            <a:lvl6pPr marL="2286000" indent="0" algn="ctr" rtl="0" eaLnBrk="1" latinLnBrk="0" hangingPunct="1">
              <a:spcBef>
                <a:spcPts val="350"/>
              </a:spcBef>
              <a:buClr>
                <a:schemeClr val="accent3"/>
              </a:buClr>
              <a:buFont typeface="Wingdings 2"/>
              <a:buNone/>
              <a:defRPr kumimoji="0" sz="1800" kern="1200">
                <a:solidFill>
                  <a:schemeClr val="tx1"/>
                </a:solidFill>
                <a:latin typeface="+mn-lt"/>
                <a:ea typeface="+mn-ea"/>
                <a:cs typeface="+mn-cs"/>
              </a:defRPr>
            </a:lvl6pPr>
            <a:lvl7pPr marL="27432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7pPr>
            <a:lvl8pPr marL="32004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8pPr>
            <a:lvl9pPr marL="3657600" indent="0" algn="ctr" rtl="0" eaLnBrk="1" latinLnBrk="0" hangingPunct="1">
              <a:spcBef>
                <a:spcPts val="350"/>
              </a:spcBef>
              <a:buClr>
                <a:schemeClr val="accent3"/>
              </a:buClr>
              <a:buFont typeface="Wingdings 2"/>
              <a:buNone/>
              <a:defRPr kumimoji="0" sz="1600" kern="1200" baseline="0">
                <a:solidFill>
                  <a:schemeClr val="tx1"/>
                </a:solidFill>
                <a:latin typeface="+mn-lt"/>
                <a:ea typeface="+mn-ea"/>
                <a:cs typeface="+mn-cs"/>
              </a:defRPr>
            </a:lvl9pPr>
            <a:extLst/>
          </a:lstStyle>
          <a:p>
            <a:endParaRPr lang="ru-RU" sz="2400" b="1" dirty="0">
              <a:latin typeface="Tahoma" pitchFamily="34" charset="0"/>
              <a:ea typeface="Tahoma" pitchFamily="34" charset="0"/>
              <a:cs typeface="Tahoma" pitchFamily="34" charset="0"/>
            </a:endParaRPr>
          </a:p>
          <a:p>
            <a:r>
              <a:rPr lang="ru-RU" sz="2400" b="1" dirty="0">
                <a:solidFill>
                  <a:schemeClr val="bg1"/>
                </a:solidFill>
                <a:latin typeface="Times New Roman" panose="02020603050405020304" pitchFamily="18" charset="0"/>
                <a:ea typeface="Tahoma" pitchFamily="34" charset="0"/>
                <a:cs typeface="Times New Roman" panose="02020603050405020304" pitchFamily="18" charset="0"/>
              </a:rPr>
              <a:t>Научно-методический </a:t>
            </a:r>
            <a:r>
              <a:rPr lang="ru-RU" sz="2400" b="1" dirty="0" smtClean="0">
                <a:solidFill>
                  <a:schemeClr val="bg1"/>
                </a:solidFill>
                <a:latin typeface="Times New Roman" panose="02020603050405020304" pitchFamily="18" charset="0"/>
                <a:ea typeface="Tahoma" pitchFamily="34" charset="0"/>
                <a:cs typeface="Times New Roman" panose="02020603050405020304" pitchFamily="18" charset="0"/>
              </a:rPr>
              <a:t>совет архивных </a:t>
            </a:r>
            <a:r>
              <a:rPr lang="ru-RU" sz="2400" b="1" dirty="0">
                <a:solidFill>
                  <a:schemeClr val="bg1"/>
                </a:solidFill>
                <a:latin typeface="Times New Roman" panose="02020603050405020304" pitchFamily="18" charset="0"/>
                <a:ea typeface="Tahoma" pitchFamily="34" charset="0"/>
                <a:cs typeface="Times New Roman" panose="02020603050405020304" pitchFamily="18" charset="0"/>
              </a:rPr>
              <a:t>учреждений</a:t>
            </a:r>
          </a:p>
          <a:p>
            <a:r>
              <a:rPr lang="ru-RU" sz="2400" b="1" dirty="0">
                <a:solidFill>
                  <a:schemeClr val="bg1"/>
                </a:solidFill>
                <a:latin typeface="Times New Roman" panose="02020603050405020304" pitchFamily="18" charset="0"/>
                <a:ea typeface="Tahoma" pitchFamily="34" charset="0"/>
                <a:cs typeface="Times New Roman" panose="02020603050405020304" pitchFamily="18" charset="0"/>
              </a:rPr>
              <a:t>Северо-Западного федерального округа </a:t>
            </a:r>
            <a:endParaRPr lang="ru-RU" sz="2400" b="1" dirty="0" smtClean="0">
              <a:solidFill>
                <a:schemeClr val="bg1"/>
              </a:solidFill>
              <a:latin typeface="Times New Roman" panose="02020603050405020304" pitchFamily="18" charset="0"/>
              <a:ea typeface="Tahoma" pitchFamily="34" charset="0"/>
              <a:cs typeface="Times New Roman" panose="02020603050405020304" pitchFamily="18" charset="0"/>
            </a:endParaRPr>
          </a:p>
          <a:p>
            <a:r>
              <a:rPr lang="ru-RU" sz="2400" b="1" dirty="0" smtClean="0">
                <a:solidFill>
                  <a:schemeClr val="bg1"/>
                </a:solidFill>
                <a:latin typeface="Times New Roman" panose="02020603050405020304" pitchFamily="18" charset="0"/>
                <a:ea typeface="Tahoma" pitchFamily="34" charset="0"/>
                <a:cs typeface="Times New Roman" panose="02020603050405020304" pitchFamily="18" charset="0"/>
              </a:rPr>
              <a:t>Санкт-Петербург, 28.06.2023</a:t>
            </a:r>
            <a:endParaRPr lang="ru-RU" sz="2400" b="1" dirty="0">
              <a:solidFill>
                <a:schemeClr val="bg1"/>
              </a:solidFill>
              <a:latin typeface="Times New Roman" panose="02020603050405020304" pitchFamily="18" charset="0"/>
              <a:ea typeface="Tahoma" pitchFamily="34" charset="0"/>
              <a:cs typeface="Times New Roman" panose="02020603050405020304" pitchFamily="18" charset="0"/>
            </a:endParaRPr>
          </a:p>
          <a:p>
            <a:r>
              <a:rPr lang="ru-RU" sz="2400" b="1" dirty="0" smtClean="0">
                <a:solidFill>
                  <a:schemeClr val="bg1"/>
                </a:solidFill>
                <a:latin typeface="Times New Roman" panose="02020603050405020304" pitchFamily="18" charset="0"/>
                <a:ea typeface="Tahoma" pitchFamily="34" charset="0"/>
                <a:cs typeface="Times New Roman" panose="02020603050405020304" pitchFamily="18" charset="0"/>
              </a:rPr>
              <a:t>	</a:t>
            </a:r>
            <a:endParaRPr lang="ru-RU" sz="1600" dirty="0">
              <a:solidFill>
                <a:schemeClr val="bg1"/>
              </a:solidFill>
              <a:latin typeface="Times New Roman" panose="02020603050405020304" pitchFamily="18" charset="0"/>
              <a:ea typeface="Tahoma" pitchFamily="34" charset="0"/>
              <a:cs typeface="Times New Roman" panose="02020603050405020304" pitchFamily="18" charset="0"/>
            </a:endParaRPr>
          </a:p>
        </p:txBody>
      </p:sp>
      <p:pic>
        <p:nvPicPr>
          <p:cNvPr id="8" name="Рисунок 7">
            <a:extLst>
              <a:ext uri="{FF2B5EF4-FFF2-40B4-BE49-F238E27FC236}">
                <a16:creationId xmlns="" xmlns:a16="http://schemas.microsoft.com/office/drawing/2014/main" id="{AE19EF2C-C3B4-FFDB-A532-C48C3D37C8D5}"/>
              </a:ext>
            </a:extLst>
          </p:cNvPr>
          <p:cNvPicPr>
            <a:picLocks noChangeAspect="1"/>
          </p:cNvPicPr>
          <p:nvPr/>
        </p:nvPicPr>
        <p:blipFill>
          <a:blip r:embed="rId2"/>
          <a:stretch>
            <a:fillRect/>
          </a:stretch>
        </p:blipFill>
        <p:spPr>
          <a:xfrm>
            <a:off x="0" y="34461"/>
            <a:ext cx="2066925" cy="1638300"/>
          </a:xfrm>
          <a:prstGeom prst="rect">
            <a:avLst/>
          </a:prstGeom>
          <a:solidFill>
            <a:schemeClr val="accent1">
              <a:alpha val="21000"/>
            </a:schemeClr>
          </a:solidFill>
        </p:spPr>
      </p:pic>
    </p:spTree>
    <p:extLst>
      <p:ext uri="{BB962C8B-B14F-4D97-AF65-F5344CB8AC3E}">
        <p14:creationId xmlns:p14="http://schemas.microsoft.com/office/powerpoint/2010/main" val="10140100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88640"/>
            <a:ext cx="9161745" cy="1072136"/>
          </a:xfrm>
        </p:spPr>
        <p:txBody>
          <a:bodyPr>
            <a:noAutofit/>
          </a:bodyPr>
          <a:lstStyle/>
          <a:p>
            <a:pPr algn="ctr"/>
            <a:r>
              <a:rPr lang="ru-RU" sz="3200" b="0" dirty="0" smtClean="0">
                <a:solidFill>
                  <a:srgbClr val="04105A"/>
                </a:solidFill>
                <a:effectLst/>
                <a:latin typeface="Times New Roman" panose="02020603050405020304" pitchFamily="18" charset="0"/>
                <a:cs typeface="Times New Roman" panose="02020603050405020304" pitchFamily="18" charset="0"/>
              </a:rPr>
              <a:t>Критически </a:t>
            </a:r>
            <a:r>
              <a:rPr lang="ru-RU" sz="3200" b="0" dirty="0">
                <a:solidFill>
                  <a:srgbClr val="04105A"/>
                </a:solidFill>
                <a:effectLst/>
                <a:latin typeface="Times New Roman" panose="02020603050405020304" pitchFamily="18" charset="0"/>
                <a:cs typeface="Times New Roman" panose="02020603050405020304" pitchFamily="18" charset="0"/>
              </a:rPr>
              <a:t>важный объект регионального уровня значимости	</a:t>
            </a:r>
            <a:br>
              <a:rPr lang="ru-RU" sz="3200" b="0" dirty="0">
                <a:solidFill>
                  <a:srgbClr val="04105A"/>
                </a:solidFill>
                <a:effectLst/>
                <a:latin typeface="Times New Roman" panose="02020603050405020304" pitchFamily="18" charset="0"/>
                <a:cs typeface="Times New Roman" panose="02020603050405020304" pitchFamily="18" charset="0"/>
              </a:rPr>
            </a:br>
            <a:endParaRPr lang="ru-RU" sz="3200" b="0" dirty="0">
              <a:solidFill>
                <a:srgbClr val="04105A"/>
              </a:solidFill>
              <a:effectLst/>
              <a:latin typeface="Times New Roman" panose="02020603050405020304" pitchFamily="18" charset="0"/>
              <a:cs typeface="Times New Roman" panose="02020603050405020304" pitchFamily="18" charset="0"/>
            </a:endParaRPr>
          </a:p>
        </p:txBody>
      </p:sp>
      <p:sp>
        <p:nvSpPr>
          <p:cNvPr id="4" name="Нижний колонтитул 3"/>
          <p:cNvSpPr>
            <a:spLocks noGrp="1"/>
          </p:cNvSpPr>
          <p:nvPr>
            <p:ph type="ftr" sz="quarter" idx="11"/>
          </p:nvPr>
        </p:nvSpPr>
        <p:spPr/>
        <p:txBody>
          <a:bodyPr/>
          <a:lstStyle/>
          <a:p>
            <a:r>
              <a:rPr lang="ru-RU" smtClean="0"/>
              <a:t>СПБ, 28.06.2023</a:t>
            </a:r>
            <a:endParaRPr lang="en-US" dirty="0"/>
          </a:p>
        </p:txBody>
      </p:sp>
      <p:sp>
        <p:nvSpPr>
          <p:cNvPr id="5" name="Номер слайда 4"/>
          <p:cNvSpPr>
            <a:spLocks noGrp="1"/>
          </p:cNvSpPr>
          <p:nvPr>
            <p:ph type="sldNum" sz="quarter" idx="12"/>
          </p:nvPr>
        </p:nvSpPr>
        <p:spPr/>
        <p:txBody>
          <a:bodyPr/>
          <a:lstStyle/>
          <a:p>
            <a:fld id="{30837FF7-5919-41BF-8DD0-96FAEA1BD99B}" type="slidenum">
              <a:rPr lang="en-US" smtClean="0"/>
              <a:t>10</a:t>
            </a:fld>
            <a:endParaRPr lang="en-US"/>
          </a:p>
        </p:txBody>
      </p:sp>
      <p:sp>
        <p:nvSpPr>
          <p:cNvPr id="3" name="Объект 2"/>
          <p:cNvSpPr>
            <a:spLocks noGrp="1"/>
          </p:cNvSpPr>
          <p:nvPr>
            <p:ph idx="1"/>
          </p:nvPr>
        </p:nvSpPr>
        <p:spPr>
          <a:xfrm>
            <a:off x="487438" y="1412776"/>
            <a:ext cx="8345605" cy="4968552"/>
          </a:xfrm>
        </p:spPr>
        <p:txBody>
          <a:bodyPr>
            <a:normAutofit fontScale="77500" lnSpcReduction="20000"/>
          </a:bodyPr>
          <a:lstStyle/>
          <a:p>
            <a:pPr marL="0" indent="0" algn="just">
              <a:buNone/>
            </a:pPr>
            <a:r>
              <a:rPr lang="ru-RU" sz="3100" dirty="0">
                <a:solidFill>
                  <a:srgbClr val="04105A"/>
                </a:solidFill>
                <a:latin typeface="Times New Roman" panose="02020603050405020304" pitchFamily="18" charset="0"/>
                <a:cs typeface="Times New Roman" panose="02020603050405020304" pitchFamily="18" charset="0"/>
              </a:rPr>
              <a:t>Объект, в котором осуществляется хранение документов Архивного фонда Российской Федерации, в том числе уникальных и особо ценных документов Архивного фонда Российской Федерации, документов, имеющих в своем оформлении или приложении к ним драгоценные металлы и камни, страховой фонд документации на особо ценные, в том числе уникальные, документы Архивного фонда Российской Федерации, нарушение или прекращение функционирования которого более чем на 24 часа в результате чрезвычайных ситуаций может привести к утрате документов, являющихся национальным достоянием, к невыполнению государственным архивом, в отношении которого Федеральное архивное агентство осуществляет координацию и регулирование деятельности возложенных в установленном порядке функций (полномочий) на территории субъекта Российской Федерации</a:t>
            </a:r>
          </a:p>
          <a:p>
            <a:pPr marL="457200" indent="-457200" algn="just"/>
            <a:endParaRPr lang="ru-RU" sz="3100" dirty="0">
              <a:solidFill>
                <a:srgbClr val="04105A"/>
              </a:solidFill>
              <a:latin typeface="Times New Roman" panose="02020603050405020304" pitchFamily="18" charset="0"/>
              <a:cs typeface="Times New Roman" panose="02020603050405020304" pitchFamily="18" charset="0"/>
            </a:endParaRPr>
          </a:p>
          <a:p>
            <a:pPr marL="457200" indent="-457200" algn="just"/>
            <a:endParaRPr lang="ru-RU" sz="3100" dirty="0">
              <a:solidFill>
                <a:srgbClr val="04105A"/>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6443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88640"/>
            <a:ext cx="9161745" cy="1072136"/>
          </a:xfrm>
        </p:spPr>
        <p:txBody>
          <a:bodyPr>
            <a:noAutofit/>
          </a:bodyPr>
          <a:lstStyle/>
          <a:p>
            <a:pPr algn="ctr"/>
            <a:r>
              <a:rPr lang="ru-RU" sz="3200" b="0" dirty="0">
                <a:solidFill>
                  <a:srgbClr val="04105A"/>
                </a:solidFill>
                <a:effectLst/>
                <a:latin typeface="Times New Roman" panose="02020603050405020304" pitchFamily="18" charset="0"/>
                <a:cs typeface="Times New Roman" panose="02020603050405020304" pitchFamily="18" charset="0"/>
              </a:rPr>
              <a:t>Критически важный объект муниципального уровня значимости	</a:t>
            </a:r>
            <a:br>
              <a:rPr lang="ru-RU" sz="3200" b="0" dirty="0">
                <a:solidFill>
                  <a:srgbClr val="04105A"/>
                </a:solidFill>
                <a:effectLst/>
                <a:latin typeface="Times New Roman" panose="02020603050405020304" pitchFamily="18" charset="0"/>
                <a:cs typeface="Times New Roman" panose="02020603050405020304" pitchFamily="18" charset="0"/>
              </a:rPr>
            </a:br>
            <a:endParaRPr lang="ru-RU" sz="3200" b="0" dirty="0">
              <a:solidFill>
                <a:srgbClr val="04105A"/>
              </a:solidFill>
              <a:effectLst/>
              <a:latin typeface="Times New Roman" panose="02020603050405020304" pitchFamily="18" charset="0"/>
              <a:cs typeface="Times New Roman" panose="02020603050405020304" pitchFamily="18" charset="0"/>
            </a:endParaRPr>
          </a:p>
        </p:txBody>
      </p:sp>
      <p:sp>
        <p:nvSpPr>
          <p:cNvPr id="4" name="Нижний колонтитул 3"/>
          <p:cNvSpPr>
            <a:spLocks noGrp="1"/>
          </p:cNvSpPr>
          <p:nvPr>
            <p:ph type="ftr" sz="quarter" idx="11"/>
          </p:nvPr>
        </p:nvSpPr>
        <p:spPr/>
        <p:txBody>
          <a:bodyPr/>
          <a:lstStyle/>
          <a:p>
            <a:r>
              <a:rPr lang="ru-RU" smtClean="0"/>
              <a:t>СПБ, 28.06.2023</a:t>
            </a:r>
            <a:endParaRPr lang="en-US" dirty="0"/>
          </a:p>
        </p:txBody>
      </p:sp>
      <p:sp>
        <p:nvSpPr>
          <p:cNvPr id="5" name="Номер слайда 4"/>
          <p:cNvSpPr>
            <a:spLocks noGrp="1"/>
          </p:cNvSpPr>
          <p:nvPr>
            <p:ph type="sldNum" sz="quarter" idx="12"/>
          </p:nvPr>
        </p:nvSpPr>
        <p:spPr/>
        <p:txBody>
          <a:bodyPr/>
          <a:lstStyle/>
          <a:p>
            <a:fld id="{30837FF7-5919-41BF-8DD0-96FAEA1BD99B}" type="slidenum">
              <a:rPr lang="en-US" smtClean="0"/>
              <a:t>11</a:t>
            </a:fld>
            <a:endParaRPr lang="en-US"/>
          </a:p>
        </p:txBody>
      </p:sp>
      <p:sp>
        <p:nvSpPr>
          <p:cNvPr id="3" name="Объект 2"/>
          <p:cNvSpPr>
            <a:spLocks noGrp="1"/>
          </p:cNvSpPr>
          <p:nvPr>
            <p:ph idx="1"/>
          </p:nvPr>
        </p:nvSpPr>
        <p:spPr>
          <a:xfrm>
            <a:off x="487438" y="1412776"/>
            <a:ext cx="8345605" cy="4968552"/>
          </a:xfrm>
        </p:spPr>
        <p:txBody>
          <a:bodyPr>
            <a:normAutofit fontScale="85000" lnSpcReduction="20000"/>
          </a:bodyPr>
          <a:lstStyle/>
          <a:p>
            <a:pPr marL="0" indent="0" algn="just">
              <a:buNone/>
            </a:pPr>
            <a:r>
              <a:rPr lang="ru-RU" sz="3100" dirty="0">
                <a:solidFill>
                  <a:srgbClr val="04105A"/>
                </a:solidFill>
                <a:latin typeface="Times New Roman" panose="02020603050405020304" pitchFamily="18" charset="0"/>
                <a:cs typeface="Times New Roman" panose="02020603050405020304" pitchFamily="18" charset="0"/>
              </a:rPr>
              <a:t>Объект, в котором осуществляется хранение документов Архивного фонда Российской Федерации, в том числе особо ценных документов Архивного фонда Российской Федерации, страховой фонд документации на особо ценные документы Архивного фонда Российской Федерации, нарушение или прекращение функционирования которого более чем на 24 часа в результате чрезвычайных ситуаций может привести к утрате документов, являющихся национальным достоянием, к невыполнению муниципальным архивом, в отношении которого Федеральное архивное агентство осуществляет координацию и регулирование деятельности возложенных в установленном порядке функций (полномочий) на территории муниципального образования</a:t>
            </a:r>
          </a:p>
          <a:p>
            <a:pPr marL="457200" indent="-457200" algn="just"/>
            <a:endParaRPr lang="ru-RU" sz="3100" dirty="0">
              <a:solidFill>
                <a:srgbClr val="04105A"/>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8482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96624"/>
            <a:ext cx="9161745" cy="1936232"/>
          </a:xfrm>
        </p:spPr>
        <p:txBody>
          <a:bodyPr>
            <a:noAutofit/>
          </a:bodyPr>
          <a:lstStyle/>
          <a:p>
            <a:pPr algn="ctr"/>
            <a:r>
              <a:rPr lang="ru-RU" sz="2400" b="0" dirty="0">
                <a:solidFill>
                  <a:srgbClr val="04105A"/>
                </a:solidFill>
                <a:effectLst/>
                <a:latin typeface="Times New Roman" panose="02020603050405020304" pitchFamily="18" charset="0"/>
                <a:cs typeface="Times New Roman" panose="02020603050405020304" pitchFamily="18" charset="0"/>
              </a:rPr>
              <a:t>Правила организации хранения, комплектования, учета и использования документов Архивного фонда Российской Федерации и других архивных документов в государственных и муниципальных архивах, музеях и библиотеках, научных организациях. Утверждены приказом </a:t>
            </a:r>
            <a:r>
              <a:rPr lang="ru-RU" sz="2400" b="0" dirty="0" err="1">
                <a:solidFill>
                  <a:srgbClr val="04105A"/>
                </a:solidFill>
                <a:effectLst/>
                <a:latin typeface="Times New Roman" panose="02020603050405020304" pitchFamily="18" charset="0"/>
                <a:cs typeface="Times New Roman" panose="02020603050405020304" pitchFamily="18" charset="0"/>
              </a:rPr>
              <a:t>Росархива</a:t>
            </a:r>
            <a:r>
              <a:rPr lang="ru-RU" sz="2400" b="0" dirty="0">
                <a:solidFill>
                  <a:srgbClr val="04105A"/>
                </a:solidFill>
                <a:effectLst/>
                <a:latin typeface="Times New Roman" panose="02020603050405020304" pitchFamily="18" charset="0"/>
                <a:cs typeface="Times New Roman" panose="02020603050405020304" pitchFamily="18" charset="0"/>
              </a:rPr>
              <a:t> от 02.03.2020 № 24.</a:t>
            </a:r>
            <a:endParaRPr lang="ru-RU" sz="2400" b="0" dirty="0">
              <a:solidFill>
                <a:srgbClr val="04105A"/>
              </a:solidFill>
              <a:effectLst/>
              <a:latin typeface="Times New Roman" panose="02020603050405020304" pitchFamily="18" charset="0"/>
              <a:cs typeface="Times New Roman" panose="02020603050405020304" pitchFamily="18" charset="0"/>
            </a:endParaRPr>
          </a:p>
        </p:txBody>
      </p:sp>
      <p:sp>
        <p:nvSpPr>
          <p:cNvPr id="4" name="Нижний колонтитул 3"/>
          <p:cNvSpPr>
            <a:spLocks noGrp="1"/>
          </p:cNvSpPr>
          <p:nvPr>
            <p:ph type="ftr" sz="quarter" idx="11"/>
          </p:nvPr>
        </p:nvSpPr>
        <p:spPr/>
        <p:txBody>
          <a:bodyPr/>
          <a:lstStyle/>
          <a:p>
            <a:r>
              <a:rPr lang="ru-RU" smtClean="0"/>
              <a:t>СПБ, 28.06.2023</a:t>
            </a:r>
            <a:endParaRPr lang="en-US" dirty="0"/>
          </a:p>
        </p:txBody>
      </p:sp>
      <p:sp>
        <p:nvSpPr>
          <p:cNvPr id="5" name="Номер слайда 4"/>
          <p:cNvSpPr>
            <a:spLocks noGrp="1"/>
          </p:cNvSpPr>
          <p:nvPr>
            <p:ph type="sldNum" sz="quarter" idx="12"/>
          </p:nvPr>
        </p:nvSpPr>
        <p:spPr/>
        <p:txBody>
          <a:bodyPr/>
          <a:lstStyle/>
          <a:p>
            <a:fld id="{30837FF7-5919-41BF-8DD0-96FAEA1BD99B}" type="slidenum">
              <a:rPr lang="en-US" smtClean="0"/>
              <a:t>12</a:t>
            </a:fld>
            <a:endParaRPr lang="en-US"/>
          </a:p>
        </p:txBody>
      </p:sp>
      <p:sp>
        <p:nvSpPr>
          <p:cNvPr id="3" name="Объект 2"/>
          <p:cNvSpPr>
            <a:spLocks noGrp="1"/>
          </p:cNvSpPr>
          <p:nvPr>
            <p:ph idx="1"/>
          </p:nvPr>
        </p:nvSpPr>
        <p:spPr>
          <a:xfrm>
            <a:off x="487438" y="2132856"/>
            <a:ext cx="8345605" cy="4464496"/>
          </a:xfrm>
        </p:spPr>
        <p:txBody>
          <a:bodyPr>
            <a:noAutofit/>
          </a:bodyPr>
          <a:lstStyle/>
          <a:p>
            <a:pPr marL="0" indent="0" algn="just">
              <a:spcBef>
                <a:spcPts val="0"/>
              </a:spcBef>
              <a:buNone/>
            </a:pPr>
            <a:r>
              <a:rPr lang="ru-RU" sz="2200" dirty="0" smtClean="0">
                <a:solidFill>
                  <a:srgbClr val="04105A"/>
                </a:solidFill>
                <a:latin typeface="Times New Roman" panose="02020603050405020304" pitchFamily="18" charset="0"/>
                <a:cs typeface="Times New Roman" panose="02020603050405020304" pitchFamily="18" charset="0"/>
              </a:rPr>
              <a:t>Обеспечение сохранности архивных документов достигается: </a:t>
            </a:r>
          </a:p>
          <a:p>
            <a:pPr marL="0" indent="0" algn="just">
              <a:spcBef>
                <a:spcPts val="0"/>
              </a:spcBef>
              <a:buNone/>
            </a:pPr>
            <a:endParaRPr lang="ru-RU" sz="2200" dirty="0" smtClean="0">
              <a:solidFill>
                <a:srgbClr val="04105A"/>
              </a:solidFill>
              <a:latin typeface="Times New Roman" panose="02020603050405020304" pitchFamily="18" charset="0"/>
              <a:cs typeface="Times New Roman" panose="02020603050405020304" pitchFamily="18" charset="0"/>
            </a:endParaRPr>
          </a:p>
          <a:p>
            <a:pPr marL="457200" indent="-457200" algn="just">
              <a:spcBef>
                <a:spcPts val="0"/>
              </a:spcBef>
            </a:pPr>
            <a:r>
              <a:rPr lang="ru-RU" sz="2200" dirty="0" smtClean="0">
                <a:solidFill>
                  <a:srgbClr val="04105A"/>
                </a:solidFill>
                <a:latin typeface="Times New Roman" panose="02020603050405020304" pitchFamily="18" charset="0"/>
                <a:cs typeface="Times New Roman" panose="02020603050405020304" pitchFamily="18" charset="0"/>
              </a:rPr>
              <a:t>размещением </a:t>
            </a:r>
            <a:r>
              <a:rPr lang="ru-RU" sz="2200" dirty="0">
                <a:solidFill>
                  <a:srgbClr val="04105A"/>
                </a:solidFill>
                <a:latin typeface="Times New Roman" panose="02020603050405020304" pitchFamily="18" charset="0"/>
                <a:cs typeface="Times New Roman" panose="02020603050405020304" pitchFamily="18" charset="0"/>
              </a:rPr>
              <a:t>архивных документов в архивном здании или </a:t>
            </a:r>
            <a:r>
              <a:rPr lang="ru-RU" sz="2200" dirty="0" smtClean="0">
                <a:solidFill>
                  <a:srgbClr val="04105A"/>
                </a:solidFill>
                <a:latin typeface="Times New Roman" panose="02020603050405020304" pitchFamily="18" charset="0"/>
                <a:cs typeface="Times New Roman" panose="02020603050405020304" pitchFamily="18" charset="0"/>
              </a:rPr>
              <a:t>в приспособленном </a:t>
            </a:r>
            <a:r>
              <a:rPr lang="ru-RU" sz="2200" dirty="0">
                <a:solidFill>
                  <a:srgbClr val="04105A"/>
                </a:solidFill>
                <a:latin typeface="Times New Roman" panose="02020603050405020304" pitchFamily="18" charset="0"/>
                <a:cs typeface="Times New Roman" panose="02020603050405020304" pitchFamily="18" charset="0"/>
              </a:rPr>
              <a:t>под архивное хранение здании (помещении);</a:t>
            </a:r>
          </a:p>
          <a:p>
            <a:pPr marL="457200" indent="-457200" algn="just">
              <a:spcBef>
                <a:spcPts val="0"/>
              </a:spcBef>
            </a:pPr>
            <a:r>
              <a:rPr lang="ru-RU" sz="2200" dirty="0">
                <a:solidFill>
                  <a:srgbClr val="04105A"/>
                </a:solidFill>
                <a:latin typeface="Times New Roman" panose="02020603050405020304" pitchFamily="18" charset="0"/>
                <a:cs typeface="Times New Roman" panose="02020603050405020304" pitchFamily="18" charset="0"/>
              </a:rPr>
              <a:t>применением соответствующих средств хранения </a:t>
            </a:r>
            <a:r>
              <a:rPr lang="ru-RU" sz="2200" dirty="0" smtClean="0">
                <a:solidFill>
                  <a:srgbClr val="04105A"/>
                </a:solidFill>
                <a:latin typeface="Times New Roman" panose="02020603050405020304" pitchFamily="18" charset="0"/>
                <a:cs typeface="Times New Roman" panose="02020603050405020304" pitchFamily="18" charset="0"/>
              </a:rPr>
              <a:t>архивных документов</a:t>
            </a:r>
            <a:r>
              <a:rPr lang="ru-RU" sz="2200" dirty="0">
                <a:solidFill>
                  <a:srgbClr val="04105A"/>
                </a:solidFill>
                <a:latin typeface="Times New Roman" panose="02020603050405020304" pitchFamily="18" charset="0"/>
                <a:cs typeface="Times New Roman" panose="02020603050405020304" pitchFamily="18" charset="0"/>
              </a:rPr>
              <a:t>;</a:t>
            </a:r>
          </a:p>
          <a:p>
            <a:pPr marL="457200" indent="-457200" algn="just">
              <a:spcBef>
                <a:spcPts val="0"/>
              </a:spcBef>
            </a:pPr>
            <a:r>
              <a:rPr lang="ru-RU" sz="2200" dirty="0">
                <a:solidFill>
                  <a:srgbClr val="04105A"/>
                </a:solidFill>
                <a:latin typeface="Times New Roman" panose="02020603050405020304" pitchFamily="18" charset="0"/>
                <a:cs typeface="Times New Roman" panose="02020603050405020304" pitchFamily="18" charset="0"/>
              </a:rPr>
              <a:t>созданием и соблюдением в архиве </a:t>
            </a:r>
            <a:r>
              <a:rPr lang="ru-RU" sz="2200" dirty="0" smtClean="0">
                <a:solidFill>
                  <a:srgbClr val="04105A"/>
                </a:solidFill>
                <a:latin typeface="Times New Roman" panose="02020603050405020304" pitchFamily="18" charset="0"/>
                <a:cs typeface="Times New Roman" panose="02020603050405020304" pitchFamily="18" charset="0"/>
              </a:rPr>
              <a:t>нормативных противопожарного</a:t>
            </a:r>
            <a:r>
              <a:rPr lang="ru-RU" sz="2200" dirty="0">
                <a:solidFill>
                  <a:srgbClr val="04105A"/>
                </a:solidFill>
                <a:latin typeface="Times New Roman" panose="02020603050405020304" pitchFamily="18" charset="0"/>
                <a:cs typeface="Times New Roman" panose="02020603050405020304" pitchFamily="18" charset="0"/>
              </a:rPr>
              <a:t>, охранного, температурно-влажностного</a:t>
            </a:r>
            <a:r>
              <a:rPr lang="ru-RU" sz="2200" dirty="0" smtClean="0">
                <a:solidFill>
                  <a:srgbClr val="04105A"/>
                </a:solidFill>
                <a:latin typeface="Times New Roman" panose="02020603050405020304" pitchFamily="18" charset="0"/>
                <a:cs typeface="Times New Roman" panose="02020603050405020304" pitchFamily="18" charset="0"/>
              </a:rPr>
              <a:t>, светового </a:t>
            </a:r>
            <a:r>
              <a:rPr lang="ru-RU" sz="2200" dirty="0">
                <a:solidFill>
                  <a:srgbClr val="04105A"/>
                </a:solidFill>
                <a:latin typeface="Times New Roman" panose="02020603050405020304" pitchFamily="18" charset="0"/>
                <a:cs typeface="Times New Roman" panose="02020603050405020304" pitchFamily="18" charset="0"/>
              </a:rPr>
              <a:t>и санитарно-гигиенического режимов;</a:t>
            </a:r>
          </a:p>
          <a:p>
            <a:pPr marL="457200" indent="-457200" algn="just">
              <a:spcBef>
                <a:spcPts val="0"/>
              </a:spcBef>
            </a:pPr>
            <a:r>
              <a:rPr lang="ru-RU" sz="2200" dirty="0">
                <a:solidFill>
                  <a:srgbClr val="04105A"/>
                </a:solidFill>
                <a:latin typeface="Times New Roman" panose="02020603050405020304" pitchFamily="18" charset="0"/>
                <a:cs typeface="Times New Roman" panose="02020603050405020304" pitchFamily="18" charset="0"/>
              </a:rPr>
              <a:t>надлежащей организацией сохранности, включая </a:t>
            </a:r>
            <a:r>
              <a:rPr lang="ru-RU" sz="2200" dirty="0" smtClean="0">
                <a:solidFill>
                  <a:srgbClr val="04105A"/>
                </a:solidFill>
                <a:latin typeface="Times New Roman" panose="02020603050405020304" pitchFamily="18" charset="0"/>
                <a:cs typeface="Times New Roman" panose="02020603050405020304" pitchFamily="18" charset="0"/>
              </a:rPr>
              <a:t>проверку наличия </a:t>
            </a:r>
            <a:r>
              <a:rPr lang="ru-RU" sz="2200" dirty="0">
                <a:solidFill>
                  <a:srgbClr val="04105A"/>
                </a:solidFill>
                <a:latin typeface="Times New Roman" panose="02020603050405020304" pitchFamily="18" charset="0"/>
                <a:cs typeface="Times New Roman" panose="02020603050405020304" pitchFamily="18" charset="0"/>
              </a:rPr>
              <a:t>и состояния архивных документов.</a:t>
            </a:r>
            <a:endParaRPr lang="ru-RU" sz="2200" dirty="0">
              <a:solidFill>
                <a:srgbClr val="04105A"/>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6876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82" y="0"/>
            <a:ext cx="9161745" cy="3212976"/>
          </a:xfrm>
        </p:spPr>
        <p:txBody>
          <a:bodyPr>
            <a:noAutofit/>
          </a:bodyPr>
          <a:lstStyle/>
          <a:p>
            <a:pPr algn="ctr"/>
            <a:r>
              <a:rPr lang="ru-RU" sz="2800" b="0" dirty="0">
                <a:solidFill>
                  <a:srgbClr val="04105A"/>
                </a:solidFill>
                <a:effectLst/>
                <a:latin typeface="Times New Roman" panose="02020603050405020304" pitchFamily="18" charset="0"/>
                <a:cs typeface="Times New Roman" panose="02020603050405020304" pitchFamily="18" charset="0"/>
              </a:rPr>
              <a:t>Методические рекомендации к Правилам организации хранения, комплектования, учета и использования документов Архивного фонда Российской Федерации и других архивных документов в государственных и муниципальных архивах, музеях и библиотеках, научных </a:t>
            </a:r>
            <a:r>
              <a:rPr lang="ru-RU" sz="2800" b="0" dirty="0" smtClean="0">
                <a:solidFill>
                  <a:srgbClr val="04105A"/>
                </a:solidFill>
                <a:effectLst/>
                <a:latin typeface="Times New Roman" panose="02020603050405020304" pitchFamily="18" charset="0"/>
                <a:cs typeface="Times New Roman" panose="02020603050405020304" pitchFamily="18" charset="0"/>
              </a:rPr>
              <a:t>организациях. </a:t>
            </a:r>
            <a:r>
              <a:rPr lang="ru-RU" sz="2800" b="0" dirty="0" err="1" smtClean="0">
                <a:solidFill>
                  <a:srgbClr val="04105A"/>
                </a:solidFill>
                <a:effectLst/>
                <a:latin typeface="Times New Roman" panose="02020603050405020304" pitchFamily="18" charset="0"/>
                <a:cs typeface="Times New Roman" panose="02020603050405020304" pitchFamily="18" charset="0"/>
              </a:rPr>
              <a:t>Росархив</a:t>
            </a:r>
            <a:r>
              <a:rPr lang="ru-RU" sz="2800" b="0" dirty="0">
                <a:solidFill>
                  <a:srgbClr val="04105A"/>
                </a:solidFill>
                <a:effectLst/>
                <a:latin typeface="Times New Roman" panose="02020603050405020304" pitchFamily="18" charset="0"/>
                <a:cs typeface="Times New Roman" panose="02020603050405020304" pitchFamily="18" charset="0"/>
              </a:rPr>
              <a:t>, ВНИИДАД. 2021 г.</a:t>
            </a:r>
            <a:endParaRPr lang="ru-RU" sz="2800" b="0" dirty="0">
              <a:solidFill>
                <a:srgbClr val="04105A"/>
              </a:solidFill>
              <a:effectLst/>
              <a:latin typeface="Times New Roman" panose="02020603050405020304" pitchFamily="18" charset="0"/>
              <a:cs typeface="Times New Roman" panose="02020603050405020304" pitchFamily="18" charset="0"/>
            </a:endParaRPr>
          </a:p>
        </p:txBody>
      </p:sp>
      <p:sp>
        <p:nvSpPr>
          <p:cNvPr id="4" name="Нижний колонтитул 3"/>
          <p:cNvSpPr>
            <a:spLocks noGrp="1"/>
          </p:cNvSpPr>
          <p:nvPr>
            <p:ph type="ftr" sz="quarter" idx="11"/>
          </p:nvPr>
        </p:nvSpPr>
        <p:spPr/>
        <p:txBody>
          <a:bodyPr/>
          <a:lstStyle/>
          <a:p>
            <a:r>
              <a:rPr lang="ru-RU" smtClean="0"/>
              <a:t>СПБ, 28.06.2023</a:t>
            </a:r>
            <a:endParaRPr lang="en-US" dirty="0"/>
          </a:p>
        </p:txBody>
      </p:sp>
      <p:sp>
        <p:nvSpPr>
          <p:cNvPr id="5" name="Номер слайда 4"/>
          <p:cNvSpPr>
            <a:spLocks noGrp="1"/>
          </p:cNvSpPr>
          <p:nvPr>
            <p:ph type="sldNum" sz="quarter" idx="12"/>
          </p:nvPr>
        </p:nvSpPr>
        <p:spPr/>
        <p:txBody>
          <a:bodyPr/>
          <a:lstStyle/>
          <a:p>
            <a:fld id="{30837FF7-5919-41BF-8DD0-96FAEA1BD99B}" type="slidenum">
              <a:rPr lang="en-US" smtClean="0"/>
              <a:t>13</a:t>
            </a:fld>
            <a:endParaRPr lang="en-US"/>
          </a:p>
        </p:txBody>
      </p:sp>
      <p:sp>
        <p:nvSpPr>
          <p:cNvPr id="3" name="Объект 2"/>
          <p:cNvSpPr>
            <a:spLocks noGrp="1"/>
          </p:cNvSpPr>
          <p:nvPr>
            <p:ph idx="1"/>
          </p:nvPr>
        </p:nvSpPr>
        <p:spPr>
          <a:xfrm>
            <a:off x="487438" y="3068960"/>
            <a:ext cx="8345605" cy="3528392"/>
          </a:xfrm>
        </p:spPr>
        <p:txBody>
          <a:bodyPr>
            <a:normAutofit/>
          </a:bodyPr>
          <a:lstStyle/>
          <a:p>
            <a:pPr marL="0" indent="0" algn="just">
              <a:buNone/>
            </a:pPr>
            <a:r>
              <a:rPr lang="ru-RU" sz="2600" dirty="0" smtClean="0">
                <a:solidFill>
                  <a:srgbClr val="04105A"/>
                </a:solidFill>
                <a:latin typeface="Times New Roman" panose="02020603050405020304" pitchFamily="18" charset="0"/>
                <a:cs typeface="Times New Roman" panose="02020603050405020304" pitchFamily="18" charset="0"/>
              </a:rPr>
              <a:t>Методика действий государственных и муниципальных архивов по предупреждению чрезвычайных ситуаций путем создания и организации соблюдения режимов обеспечения сохранности архивных документов.</a:t>
            </a:r>
          </a:p>
          <a:p>
            <a:pPr marL="0" indent="0" algn="just">
              <a:buNone/>
            </a:pPr>
            <a:r>
              <a:rPr lang="ru-RU" sz="2600" dirty="0" smtClean="0">
                <a:solidFill>
                  <a:srgbClr val="04105A"/>
                </a:solidFill>
                <a:latin typeface="Times New Roman" panose="02020603050405020304" pitchFamily="18" charset="0"/>
                <a:cs typeface="Times New Roman" panose="02020603050405020304" pitchFamily="18" charset="0"/>
              </a:rPr>
              <a:t>Дополнительно </a:t>
            </a:r>
            <a:r>
              <a:rPr lang="ru-RU" sz="2600" dirty="0">
                <a:solidFill>
                  <a:srgbClr val="04105A"/>
                </a:solidFill>
                <a:latin typeface="Times New Roman" panose="02020603050405020304" pitchFamily="18" charset="0"/>
                <a:cs typeface="Times New Roman" panose="02020603050405020304" pitchFamily="18" charset="0"/>
              </a:rPr>
              <a:t>к пунктам 6.5, 11.4, 12.1 </a:t>
            </a:r>
            <a:r>
              <a:rPr lang="ru-RU" sz="2600" dirty="0" smtClean="0">
                <a:solidFill>
                  <a:srgbClr val="04105A"/>
                </a:solidFill>
                <a:latin typeface="Times New Roman" panose="02020603050405020304" pitchFamily="18" charset="0"/>
                <a:cs typeface="Times New Roman" panose="02020603050405020304" pitchFamily="18" charset="0"/>
              </a:rPr>
              <a:t>Правил Приложение </a:t>
            </a:r>
            <a:r>
              <a:rPr lang="ru-RU" sz="2600" dirty="0">
                <a:solidFill>
                  <a:srgbClr val="04105A"/>
                </a:solidFill>
                <a:latin typeface="Times New Roman" panose="02020603050405020304" pitchFamily="18" charset="0"/>
                <a:cs typeface="Times New Roman" panose="02020603050405020304" pitchFamily="18" charset="0"/>
              </a:rPr>
              <a:t>1. Обеспечение сохранности архивных документов </a:t>
            </a:r>
            <a:r>
              <a:rPr lang="ru-RU" sz="2600" dirty="0" smtClean="0">
                <a:solidFill>
                  <a:srgbClr val="04105A"/>
                </a:solidFill>
                <a:latin typeface="Times New Roman" panose="02020603050405020304" pitchFamily="18" charset="0"/>
                <a:cs typeface="Times New Roman" panose="02020603050405020304" pitchFamily="18" charset="0"/>
              </a:rPr>
              <a:t>при чрезвычайных ситуациях.</a:t>
            </a:r>
          </a:p>
          <a:p>
            <a:pPr marL="0" indent="0" algn="just">
              <a:buNone/>
            </a:pPr>
            <a:endParaRPr lang="ru-RU" sz="3100" dirty="0">
              <a:solidFill>
                <a:srgbClr val="04105A"/>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81233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82" y="260648"/>
            <a:ext cx="9161745" cy="1224136"/>
          </a:xfrm>
        </p:spPr>
        <p:txBody>
          <a:bodyPr>
            <a:noAutofit/>
          </a:bodyPr>
          <a:lstStyle/>
          <a:p>
            <a:pPr algn="ctr"/>
            <a:r>
              <a:rPr lang="ru-RU" sz="2800" b="0" dirty="0">
                <a:solidFill>
                  <a:srgbClr val="04105A"/>
                </a:solidFill>
                <a:effectLst/>
                <a:latin typeface="Times New Roman" panose="02020603050405020304" pitchFamily="18" charset="0"/>
                <a:cs typeface="Times New Roman" panose="02020603050405020304" pitchFamily="18" charset="0"/>
              </a:rPr>
              <a:t>Методические рекомендации по обеспечению сохранности архивных документов при чрезвычайных </a:t>
            </a:r>
            <a:r>
              <a:rPr lang="ru-RU" sz="2800" b="0" dirty="0" smtClean="0">
                <a:solidFill>
                  <a:srgbClr val="04105A"/>
                </a:solidFill>
                <a:effectLst/>
                <a:latin typeface="Times New Roman" panose="02020603050405020304" pitchFamily="18" charset="0"/>
                <a:cs typeface="Times New Roman" panose="02020603050405020304" pitchFamily="18" charset="0"/>
              </a:rPr>
              <a:t>ситуациях. </a:t>
            </a:r>
            <a:r>
              <a:rPr lang="ru-RU" sz="2800" b="0" dirty="0" err="1" smtClean="0">
                <a:solidFill>
                  <a:srgbClr val="04105A"/>
                </a:solidFill>
                <a:effectLst/>
                <a:latin typeface="Times New Roman" panose="02020603050405020304" pitchFamily="18" charset="0"/>
                <a:cs typeface="Times New Roman" panose="02020603050405020304" pitchFamily="18" charset="0"/>
              </a:rPr>
              <a:t>Росархив</a:t>
            </a:r>
            <a:r>
              <a:rPr lang="ru-RU" sz="2800" b="0" dirty="0">
                <a:solidFill>
                  <a:srgbClr val="04105A"/>
                </a:solidFill>
                <a:effectLst/>
                <a:latin typeface="Times New Roman" panose="02020603050405020304" pitchFamily="18" charset="0"/>
                <a:cs typeface="Times New Roman" panose="02020603050405020304" pitchFamily="18" charset="0"/>
              </a:rPr>
              <a:t>, ВНИИДАД. 2021 г.</a:t>
            </a:r>
            <a:endParaRPr lang="ru-RU" sz="2800" b="0" dirty="0">
              <a:solidFill>
                <a:srgbClr val="04105A"/>
              </a:solidFill>
              <a:effectLst/>
              <a:latin typeface="Times New Roman" panose="02020603050405020304" pitchFamily="18" charset="0"/>
              <a:cs typeface="Times New Roman" panose="02020603050405020304" pitchFamily="18" charset="0"/>
            </a:endParaRPr>
          </a:p>
        </p:txBody>
      </p:sp>
      <p:sp>
        <p:nvSpPr>
          <p:cNvPr id="4" name="Нижний колонтитул 3"/>
          <p:cNvSpPr>
            <a:spLocks noGrp="1"/>
          </p:cNvSpPr>
          <p:nvPr>
            <p:ph type="ftr" sz="quarter" idx="11"/>
          </p:nvPr>
        </p:nvSpPr>
        <p:spPr/>
        <p:txBody>
          <a:bodyPr/>
          <a:lstStyle/>
          <a:p>
            <a:r>
              <a:rPr lang="ru-RU" smtClean="0"/>
              <a:t>СПБ, 28.06.2023</a:t>
            </a:r>
            <a:endParaRPr lang="en-US" dirty="0"/>
          </a:p>
        </p:txBody>
      </p:sp>
      <p:sp>
        <p:nvSpPr>
          <p:cNvPr id="5" name="Номер слайда 4"/>
          <p:cNvSpPr>
            <a:spLocks noGrp="1"/>
          </p:cNvSpPr>
          <p:nvPr>
            <p:ph type="sldNum" sz="quarter" idx="12"/>
          </p:nvPr>
        </p:nvSpPr>
        <p:spPr/>
        <p:txBody>
          <a:bodyPr/>
          <a:lstStyle/>
          <a:p>
            <a:fld id="{30837FF7-5919-41BF-8DD0-96FAEA1BD99B}" type="slidenum">
              <a:rPr lang="en-US" smtClean="0"/>
              <a:t>14</a:t>
            </a:fld>
            <a:endParaRPr lang="en-US"/>
          </a:p>
        </p:txBody>
      </p:sp>
      <p:sp>
        <p:nvSpPr>
          <p:cNvPr id="3" name="Объект 2"/>
          <p:cNvSpPr>
            <a:spLocks noGrp="1"/>
          </p:cNvSpPr>
          <p:nvPr>
            <p:ph idx="1"/>
          </p:nvPr>
        </p:nvSpPr>
        <p:spPr>
          <a:xfrm>
            <a:off x="487438" y="1844824"/>
            <a:ext cx="8345605" cy="4752528"/>
          </a:xfrm>
        </p:spPr>
        <p:txBody>
          <a:bodyPr>
            <a:normAutofit/>
          </a:bodyPr>
          <a:lstStyle/>
          <a:p>
            <a:pPr marL="457200" indent="-457200" algn="just"/>
            <a:r>
              <a:rPr lang="ru-RU" dirty="0">
                <a:solidFill>
                  <a:srgbClr val="04105A"/>
                </a:solidFill>
                <a:latin typeface="Times New Roman" panose="02020603050405020304" pitchFamily="18" charset="0"/>
                <a:cs typeface="Times New Roman" panose="02020603050405020304" pitchFamily="18" charset="0"/>
              </a:rPr>
              <a:t>Рекомендации распространяются на подведомственные </a:t>
            </a:r>
            <a:r>
              <a:rPr lang="ru-RU" dirty="0" err="1">
                <a:solidFill>
                  <a:srgbClr val="04105A"/>
                </a:solidFill>
                <a:latin typeface="Times New Roman" panose="02020603050405020304" pitchFamily="18" charset="0"/>
                <a:cs typeface="Times New Roman" panose="02020603050405020304" pitchFamily="18" charset="0"/>
              </a:rPr>
              <a:t>Росархиву</a:t>
            </a:r>
            <a:r>
              <a:rPr lang="ru-RU" dirty="0">
                <a:solidFill>
                  <a:srgbClr val="04105A"/>
                </a:solidFill>
                <a:latin typeface="Times New Roman" panose="02020603050405020304" pitchFamily="18" charset="0"/>
                <a:cs typeface="Times New Roman" panose="02020603050405020304" pitchFamily="18" charset="0"/>
              </a:rPr>
              <a:t> федеральные государственные </a:t>
            </a:r>
            <a:r>
              <a:rPr lang="ru-RU" dirty="0" smtClean="0">
                <a:solidFill>
                  <a:srgbClr val="04105A"/>
                </a:solidFill>
                <a:latin typeface="Times New Roman" panose="02020603050405020304" pitchFamily="18" charset="0"/>
                <a:cs typeface="Times New Roman" panose="02020603050405020304" pitchFamily="18" charset="0"/>
              </a:rPr>
              <a:t>архивы. </a:t>
            </a:r>
          </a:p>
          <a:p>
            <a:pPr marL="457200" indent="-457200" algn="just"/>
            <a:endParaRPr lang="ru-RU" dirty="0">
              <a:solidFill>
                <a:srgbClr val="04105A"/>
              </a:solidFill>
              <a:latin typeface="Times New Roman" panose="02020603050405020304" pitchFamily="18" charset="0"/>
              <a:cs typeface="Times New Roman" panose="02020603050405020304" pitchFamily="18" charset="0"/>
            </a:endParaRPr>
          </a:p>
          <a:p>
            <a:pPr marL="457200" indent="-457200" algn="just"/>
            <a:r>
              <a:rPr lang="ru-RU" dirty="0" smtClean="0">
                <a:solidFill>
                  <a:srgbClr val="04105A"/>
                </a:solidFill>
                <a:latin typeface="Times New Roman" panose="02020603050405020304" pitchFamily="18" charset="0"/>
                <a:cs typeface="Times New Roman" panose="02020603050405020304" pitchFamily="18" charset="0"/>
              </a:rPr>
              <a:t>По решению </a:t>
            </a:r>
            <a:r>
              <a:rPr lang="ru-RU" dirty="0">
                <a:solidFill>
                  <a:srgbClr val="04105A"/>
                </a:solidFill>
                <a:latin typeface="Times New Roman" panose="02020603050405020304" pitchFamily="18" charset="0"/>
                <a:cs typeface="Times New Roman" panose="02020603050405020304" pitchFamily="18" charset="0"/>
              </a:rPr>
              <a:t>соответствующего уполномоченного органа исполнительной власти субъекта Российской Федерации в сфере архивного дела, они могут быть использованы в работе государственных и муниципальных архивов субъекта Российской Федерации.</a:t>
            </a:r>
            <a:endParaRPr lang="ru-RU" sz="3100" dirty="0" smtClean="0">
              <a:solidFill>
                <a:srgbClr val="04105A"/>
              </a:solidFill>
              <a:latin typeface="Times New Roman" panose="02020603050405020304" pitchFamily="18" charset="0"/>
              <a:cs typeface="Times New Roman" panose="02020603050405020304" pitchFamily="18" charset="0"/>
            </a:endParaRPr>
          </a:p>
          <a:p>
            <a:pPr marL="0" indent="0" algn="just">
              <a:buNone/>
            </a:pPr>
            <a:endParaRPr lang="ru-RU" sz="3100" dirty="0">
              <a:solidFill>
                <a:srgbClr val="04105A"/>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69835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96624"/>
            <a:ext cx="9161745" cy="784104"/>
          </a:xfrm>
        </p:spPr>
        <p:txBody>
          <a:bodyPr>
            <a:noAutofit/>
          </a:bodyPr>
          <a:lstStyle/>
          <a:p>
            <a:pPr algn="ctr"/>
            <a:r>
              <a:rPr lang="ru-RU" sz="2800" b="0" dirty="0" smtClean="0">
                <a:solidFill>
                  <a:srgbClr val="04105A"/>
                </a:solidFill>
                <a:effectLst/>
                <a:latin typeface="Times New Roman" panose="02020603050405020304" pitchFamily="18" charset="0"/>
                <a:cs typeface="Times New Roman" panose="02020603050405020304" pitchFamily="18" charset="0"/>
              </a:rPr>
              <a:t>Документы, разрабатываемые </a:t>
            </a:r>
            <a:r>
              <a:rPr lang="ru-RU" sz="2800" b="0" dirty="0">
                <a:solidFill>
                  <a:srgbClr val="04105A"/>
                </a:solidFill>
                <a:effectLst/>
                <a:latin typeface="Times New Roman" panose="02020603050405020304" pitchFamily="18" charset="0"/>
                <a:cs typeface="Times New Roman" panose="02020603050405020304" pitchFamily="18" charset="0"/>
              </a:rPr>
              <a:t>в </a:t>
            </a:r>
            <a:r>
              <a:rPr lang="ru-RU" sz="2800" b="0" dirty="0" smtClean="0">
                <a:solidFill>
                  <a:srgbClr val="04105A"/>
                </a:solidFill>
                <a:effectLst/>
                <a:latin typeface="Times New Roman" panose="02020603050405020304" pitchFamily="18" charset="0"/>
                <a:cs typeface="Times New Roman" panose="02020603050405020304" pitchFamily="18" charset="0"/>
              </a:rPr>
              <a:t>архивах</a:t>
            </a:r>
            <a:r>
              <a:rPr lang="ru-RU" sz="2800" b="0" dirty="0">
                <a:solidFill>
                  <a:srgbClr val="04105A"/>
                </a:solidFill>
                <a:effectLst/>
                <a:latin typeface="Times New Roman" panose="02020603050405020304" pitchFamily="18" charset="0"/>
                <a:cs typeface="Times New Roman" panose="02020603050405020304" pitchFamily="18" charset="0"/>
              </a:rPr>
              <a:t>.</a:t>
            </a:r>
            <a:endParaRPr lang="ru-RU" sz="2800" b="0" dirty="0">
              <a:solidFill>
                <a:srgbClr val="04105A"/>
              </a:solidFill>
              <a:effectLst/>
              <a:latin typeface="Times New Roman" panose="02020603050405020304" pitchFamily="18" charset="0"/>
              <a:cs typeface="Times New Roman" panose="02020603050405020304" pitchFamily="18" charset="0"/>
            </a:endParaRPr>
          </a:p>
        </p:txBody>
      </p:sp>
      <p:sp>
        <p:nvSpPr>
          <p:cNvPr id="4" name="Нижний колонтитул 3"/>
          <p:cNvSpPr>
            <a:spLocks noGrp="1"/>
          </p:cNvSpPr>
          <p:nvPr>
            <p:ph type="ftr" sz="quarter" idx="11"/>
          </p:nvPr>
        </p:nvSpPr>
        <p:spPr/>
        <p:txBody>
          <a:bodyPr/>
          <a:lstStyle/>
          <a:p>
            <a:r>
              <a:rPr lang="ru-RU" smtClean="0"/>
              <a:t>СПБ, 28.06.2023</a:t>
            </a:r>
            <a:endParaRPr lang="en-US" dirty="0"/>
          </a:p>
        </p:txBody>
      </p:sp>
      <p:sp>
        <p:nvSpPr>
          <p:cNvPr id="5" name="Номер слайда 4"/>
          <p:cNvSpPr>
            <a:spLocks noGrp="1"/>
          </p:cNvSpPr>
          <p:nvPr>
            <p:ph type="sldNum" sz="quarter" idx="12"/>
          </p:nvPr>
        </p:nvSpPr>
        <p:spPr/>
        <p:txBody>
          <a:bodyPr/>
          <a:lstStyle/>
          <a:p>
            <a:fld id="{30837FF7-5919-41BF-8DD0-96FAEA1BD99B}" type="slidenum">
              <a:rPr lang="en-US" smtClean="0"/>
              <a:t>15</a:t>
            </a:fld>
            <a:endParaRPr lang="en-US"/>
          </a:p>
        </p:txBody>
      </p:sp>
      <p:sp>
        <p:nvSpPr>
          <p:cNvPr id="3" name="Объект 2"/>
          <p:cNvSpPr>
            <a:spLocks noGrp="1"/>
          </p:cNvSpPr>
          <p:nvPr>
            <p:ph idx="1"/>
          </p:nvPr>
        </p:nvSpPr>
        <p:spPr>
          <a:xfrm>
            <a:off x="487438" y="1412776"/>
            <a:ext cx="8345605" cy="5184576"/>
          </a:xfrm>
        </p:spPr>
        <p:txBody>
          <a:bodyPr>
            <a:normAutofit/>
          </a:bodyPr>
          <a:lstStyle/>
          <a:p>
            <a:pPr marL="457200" indent="-457200" algn="just"/>
            <a:r>
              <a:rPr lang="ru-RU" sz="3100" dirty="0">
                <a:solidFill>
                  <a:srgbClr val="04105A"/>
                </a:solidFill>
                <a:latin typeface="Times New Roman" panose="02020603050405020304" pitchFamily="18" charset="0"/>
                <a:cs typeface="Times New Roman" panose="02020603050405020304" pitchFamily="18" charset="0"/>
              </a:rPr>
              <a:t>Паспорт безопасности </a:t>
            </a:r>
            <a:r>
              <a:rPr lang="ru-RU" sz="3100" dirty="0" smtClean="0">
                <a:solidFill>
                  <a:srgbClr val="04105A"/>
                </a:solidFill>
                <a:latin typeface="Times New Roman" panose="02020603050405020304" pitchFamily="18" charset="0"/>
                <a:cs typeface="Times New Roman" panose="02020603050405020304" pitchFamily="18" charset="0"/>
              </a:rPr>
              <a:t>объекта:</a:t>
            </a:r>
          </a:p>
          <a:p>
            <a:pPr marL="457200" indent="-457200" algn="just"/>
            <a:r>
              <a:rPr lang="ru-RU" sz="3100" dirty="0">
                <a:solidFill>
                  <a:srgbClr val="04105A"/>
                </a:solidFill>
                <a:latin typeface="Times New Roman" panose="02020603050405020304" pitchFamily="18" charset="0"/>
                <a:cs typeface="Times New Roman" panose="02020603050405020304" pitchFamily="18" charset="0"/>
              </a:rPr>
              <a:t>План действий по предупреждению и ликвидации ЧС природного, техногенного и социально-биологического характера</a:t>
            </a:r>
          </a:p>
          <a:p>
            <a:pPr marL="457200" indent="-457200" algn="just"/>
            <a:r>
              <a:rPr lang="ru-RU" sz="3100" dirty="0">
                <a:solidFill>
                  <a:srgbClr val="04105A"/>
                </a:solidFill>
                <a:latin typeface="Times New Roman" panose="02020603050405020304" pitchFamily="18" charset="0"/>
                <a:cs typeface="Times New Roman" panose="02020603050405020304" pitchFamily="18" charset="0"/>
              </a:rPr>
              <a:t>План повышения защищенности критически важного объекта (архива)</a:t>
            </a:r>
          </a:p>
          <a:p>
            <a:pPr marL="457200" indent="-457200" algn="just"/>
            <a:r>
              <a:rPr lang="ru-RU" sz="3100" dirty="0">
                <a:solidFill>
                  <a:srgbClr val="04105A"/>
                </a:solidFill>
                <a:latin typeface="Times New Roman" panose="02020603050405020304" pitchFamily="18" charset="0"/>
                <a:cs typeface="Times New Roman" panose="02020603050405020304" pitchFamily="18" charset="0"/>
              </a:rPr>
              <a:t>План основных мероприятий архива по ГО, защите от ЧС и обеспечению </a:t>
            </a:r>
            <a:r>
              <a:rPr lang="ru-RU" sz="3100" dirty="0" smtClean="0">
                <a:solidFill>
                  <a:srgbClr val="04105A"/>
                </a:solidFill>
                <a:latin typeface="Times New Roman" panose="02020603050405020304" pitchFamily="18" charset="0"/>
                <a:cs typeface="Times New Roman" panose="02020603050405020304" pitchFamily="18" charset="0"/>
              </a:rPr>
              <a:t>пожарной безопасности </a:t>
            </a:r>
            <a:r>
              <a:rPr lang="ru-RU" sz="3100" dirty="0">
                <a:solidFill>
                  <a:srgbClr val="04105A"/>
                </a:solidFill>
                <a:latin typeface="Times New Roman" panose="02020603050405020304" pitchFamily="18" charset="0"/>
                <a:cs typeface="Times New Roman" panose="02020603050405020304" pitchFamily="18" charset="0"/>
              </a:rPr>
              <a:t>на год</a:t>
            </a:r>
          </a:p>
          <a:p>
            <a:pPr marL="0" indent="0" algn="just">
              <a:buNone/>
            </a:pPr>
            <a:endParaRPr lang="ru-RU" sz="3100" dirty="0">
              <a:solidFill>
                <a:srgbClr val="04105A"/>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21216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96624"/>
            <a:ext cx="9161745" cy="784104"/>
          </a:xfrm>
        </p:spPr>
        <p:txBody>
          <a:bodyPr>
            <a:noAutofit/>
          </a:bodyPr>
          <a:lstStyle/>
          <a:p>
            <a:pPr algn="ctr"/>
            <a:r>
              <a:rPr lang="ru-RU" sz="2800" b="0" dirty="0">
                <a:solidFill>
                  <a:srgbClr val="04105A"/>
                </a:solidFill>
                <a:effectLst/>
                <a:latin typeface="Times New Roman" panose="02020603050405020304" pitchFamily="18" charset="0"/>
                <a:cs typeface="Times New Roman" panose="02020603050405020304" pitchFamily="18" charset="0"/>
              </a:rPr>
              <a:t>Основные мероприятия </a:t>
            </a:r>
            <a:r>
              <a:rPr lang="ru-RU" sz="2800" b="0" dirty="0" smtClean="0">
                <a:solidFill>
                  <a:srgbClr val="04105A"/>
                </a:solidFill>
                <a:effectLst/>
                <a:latin typeface="Times New Roman" panose="02020603050405020304" pitchFamily="18" charset="0"/>
                <a:cs typeface="Times New Roman" panose="02020603050405020304" pitchFamily="18" charset="0"/>
              </a:rPr>
              <a:t>архивов </a:t>
            </a:r>
            <a:r>
              <a:rPr lang="ru-RU" sz="2800" b="0" dirty="0">
                <a:solidFill>
                  <a:srgbClr val="04105A"/>
                </a:solidFill>
                <a:effectLst/>
                <a:latin typeface="Times New Roman" panose="02020603050405020304" pitchFamily="18" charset="0"/>
                <a:cs typeface="Times New Roman" panose="02020603050405020304" pitchFamily="18" charset="0"/>
              </a:rPr>
              <a:t>при </a:t>
            </a:r>
            <a:r>
              <a:rPr lang="ru-RU" sz="2800" b="0" dirty="0" smtClean="0">
                <a:solidFill>
                  <a:srgbClr val="04105A"/>
                </a:solidFill>
                <a:effectLst/>
                <a:latin typeface="Times New Roman" panose="02020603050405020304" pitchFamily="18" charset="0"/>
                <a:cs typeface="Times New Roman" panose="02020603050405020304" pitchFamily="18" charset="0"/>
              </a:rPr>
              <a:t>чрезвычайных ситуациях.</a:t>
            </a:r>
            <a:endParaRPr lang="ru-RU" sz="2800" b="0" dirty="0">
              <a:solidFill>
                <a:srgbClr val="04105A"/>
              </a:solidFill>
              <a:effectLst/>
              <a:latin typeface="Times New Roman" panose="02020603050405020304" pitchFamily="18" charset="0"/>
              <a:cs typeface="Times New Roman" panose="02020603050405020304" pitchFamily="18" charset="0"/>
            </a:endParaRPr>
          </a:p>
        </p:txBody>
      </p:sp>
      <p:sp>
        <p:nvSpPr>
          <p:cNvPr id="4" name="Нижний колонтитул 3"/>
          <p:cNvSpPr>
            <a:spLocks noGrp="1"/>
          </p:cNvSpPr>
          <p:nvPr>
            <p:ph type="ftr" sz="quarter" idx="11"/>
          </p:nvPr>
        </p:nvSpPr>
        <p:spPr/>
        <p:txBody>
          <a:bodyPr/>
          <a:lstStyle/>
          <a:p>
            <a:r>
              <a:rPr lang="ru-RU" smtClean="0"/>
              <a:t>СПБ, 28.06.2023</a:t>
            </a:r>
            <a:endParaRPr lang="en-US" dirty="0"/>
          </a:p>
        </p:txBody>
      </p:sp>
      <p:sp>
        <p:nvSpPr>
          <p:cNvPr id="5" name="Номер слайда 4"/>
          <p:cNvSpPr>
            <a:spLocks noGrp="1"/>
          </p:cNvSpPr>
          <p:nvPr>
            <p:ph type="sldNum" sz="quarter" idx="12"/>
          </p:nvPr>
        </p:nvSpPr>
        <p:spPr/>
        <p:txBody>
          <a:bodyPr/>
          <a:lstStyle/>
          <a:p>
            <a:fld id="{30837FF7-5919-41BF-8DD0-96FAEA1BD99B}" type="slidenum">
              <a:rPr lang="en-US" smtClean="0"/>
              <a:t>16</a:t>
            </a:fld>
            <a:endParaRPr lang="en-US"/>
          </a:p>
        </p:txBody>
      </p:sp>
      <p:sp>
        <p:nvSpPr>
          <p:cNvPr id="3" name="Объект 2"/>
          <p:cNvSpPr>
            <a:spLocks noGrp="1"/>
          </p:cNvSpPr>
          <p:nvPr>
            <p:ph idx="1"/>
          </p:nvPr>
        </p:nvSpPr>
        <p:spPr>
          <a:xfrm>
            <a:off x="487438" y="1412776"/>
            <a:ext cx="8345605" cy="5184576"/>
          </a:xfrm>
        </p:spPr>
        <p:txBody>
          <a:bodyPr>
            <a:normAutofit fontScale="92500" lnSpcReduction="10000"/>
          </a:bodyPr>
          <a:lstStyle/>
          <a:p>
            <a:pPr marL="0" indent="0" algn="just">
              <a:buNone/>
            </a:pPr>
            <a:r>
              <a:rPr lang="ru-RU" sz="3100" dirty="0" smtClean="0">
                <a:solidFill>
                  <a:srgbClr val="04105A"/>
                </a:solidFill>
                <a:latin typeface="Times New Roman" panose="02020603050405020304" pitchFamily="18" charset="0"/>
                <a:cs typeface="Times New Roman" panose="02020603050405020304" pitchFamily="18" charset="0"/>
              </a:rPr>
              <a:t>Планирование и осуществление необходимых мер </a:t>
            </a:r>
            <a:r>
              <a:rPr lang="ru-RU" sz="3100" dirty="0">
                <a:solidFill>
                  <a:srgbClr val="04105A"/>
                </a:solidFill>
                <a:latin typeface="Times New Roman" panose="02020603050405020304" pitchFamily="18" charset="0"/>
                <a:cs typeface="Times New Roman" panose="02020603050405020304" pitchFamily="18" charset="0"/>
              </a:rPr>
              <a:t>в области защиты работников, документов Архивного фонда Российской Федерации, других архивных документов от ЧС:</a:t>
            </a:r>
          </a:p>
          <a:p>
            <a:pPr marL="457200" indent="-457200" algn="just"/>
            <a:r>
              <a:rPr lang="ru-RU" sz="3100" dirty="0" smtClean="0">
                <a:solidFill>
                  <a:srgbClr val="04105A"/>
                </a:solidFill>
                <a:latin typeface="Times New Roman" panose="02020603050405020304" pitchFamily="18" charset="0"/>
                <a:cs typeface="Times New Roman" panose="02020603050405020304" pitchFamily="18" charset="0"/>
              </a:rPr>
              <a:t>в </a:t>
            </a:r>
            <a:r>
              <a:rPr lang="ru-RU" sz="3100" dirty="0">
                <a:solidFill>
                  <a:srgbClr val="04105A"/>
                </a:solidFill>
                <a:latin typeface="Times New Roman" panose="02020603050405020304" pitchFamily="18" charset="0"/>
                <a:cs typeface="Times New Roman" panose="02020603050405020304" pitchFamily="18" charset="0"/>
              </a:rPr>
              <a:t>режиме повседневной деятельности – при отсутствии угрозы возникновения чрезвычайной ситуации;</a:t>
            </a:r>
          </a:p>
          <a:p>
            <a:pPr marL="457200" indent="-457200" algn="just"/>
            <a:r>
              <a:rPr lang="ru-RU" sz="3100" dirty="0" smtClean="0">
                <a:solidFill>
                  <a:srgbClr val="04105A"/>
                </a:solidFill>
                <a:latin typeface="Times New Roman" panose="02020603050405020304" pitchFamily="18" charset="0"/>
                <a:cs typeface="Times New Roman" panose="02020603050405020304" pitchFamily="18" charset="0"/>
              </a:rPr>
              <a:t>в </a:t>
            </a:r>
            <a:r>
              <a:rPr lang="ru-RU" sz="3100" dirty="0">
                <a:solidFill>
                  <a:srgbClr val="04105A"/>
                </a:solidFill>
                <a:latin typeface="Times New Roman" panose="02020603050405020304" pitchFamily="18" charset="0"/>
                <a:cs typeface="Times New Roman" panose="02020603050405020304" pitchFamily="18" charset="0"/>
              </a:rPr>
              <a:t>режиме повышенной готовности – при угрозе возникновения чрезвычайной ситуации;</a:t>
            </a:r>
          </a:p>
          <a:p>
            <a:pPr marL="457200" indent="-457200" algn="just"/>
            <a:r>
              <a:rPr lang="ru-RU" sz="3100" dirty="0" smtClean="0">
                <a:solidFill>
                  <a:srgbClr val="04105A"/>
                </a:solidFill>
                <a:latin typeface="Times New Roman" panose="02020603050405020304" pitchFamily="18" charset="0"/>
                <a:cs typeface="Times New Roman" panose="02020603050405020304" pitchFamily="18" charset="0"/>
              </a:rPr>
              <a:t>в </a:t>
            </a:r>
            <a:r>
              <a:rPr lang="ru-RU" sz="3100" dirty="0">
                <a:solidFill>
                  <a:srgbClr val="04105A"/>
                </a:solidFill>
                <a:latin typeface="Times New Roman" panose="02020603050405020304" pitchFamily="18" charset="0"/>
                <a:cs typeface="Times New Roman" panose="02020603050405020304" pitchFamily="18" charset="0"/>
              </a:rPr>
              <a:t>режиме чрезвычайной ситуации – при возникновении и ликвидации чрезвычайной ситуации.</a:t>
            </a:r>
          </a:p>
        </p:txBody>
      </p:sp>
    </p:spTree>
    <p:extLst>
      <p:ext uri="{BB962C8B-B14F-4D97-AF65-F5344CB8AC3E}">
        <p14:creationId xmlns:p14="http://schemas.microsoft.com/office/powerpoint/2010/main" val="2777259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82" y="260648"/>
            <a:ext cx="9161745" cy="1224136"/>
          </a:xfrm>
        </p:spPr>
        <p:txBody>
          <a:bodyPr>
            <a:noAutofit/>
          </a:bodyPr>
          <a:lstStyle/>
          <a:p>
            <a:pPr algn="ctr"/>
            <a:r>
              <a:rPr lang="ru-RU" sz="2800" b="0" dirty="0">
                <a:solidFill>
                  <a:srgbClr val="04105A"/>
                </a:solidFill>
                <a:effectLst/>
                <a:latin typeface="Times New Roman" panose="02020603050405020304" pitchFamily="18" charset="0"/>
                <a:cs typeface="Times New Roman" panose="02020603050405020304" pitchFamily="18" charset="0"/>
              </a:rPr>
              <a:t>Действия федеральных государственных архивов при:</a:t>
            </a:r>
          </a:p>
        </p:txBody>
      </p:sp>
      <p:sp>
        <p:nvSpPr>
          <p:cNvPr id="4" name="Нижний колонтитул 3"/>
          <p:cNvSpPr>
            <a:spLocks noGrp="1"/>
          </p:cNvSpPr>
          <p:nvPr>
            <p:ph type="ftr" sz="quarter" idx="11"/>
          </p:nvPr>
        </p:nvSpPr>
        <p:spPr/>
        <p:txBody>
          <a:bodyPr/>
          <a:lstStyle/>
          <a:p>
            <a:r>
              <a:rPr lang="ru-RU" smtClean="0"/>
              <a:t>СПБ, 28.06.2023</a:t>
            </a:r>
            <a:endParaRPr lang="en-US" dirty="0"/>
          </a:p>
        </p:txBody>
      </p:sp>
      <p:sp>
        <p:nvSpPr>
          <p:cNvPr id="5" name="Номер слайда 4"/>
          <p:cNvSpPr>
            <a:spLocks noGrp="1"/>
          </p:cNvSpPr>
          <p:nvPr>
            <p:ph type="sldNum" sz="quarter" idx="12"/>
          </p:nvPr>
        </p:nvSpPr>
        <p:spPr/>
        <p:txBody>
          <a:bodyPr/>
          <a:lstStyle/>
          <a:p>
            <a:fld id="{30837FF7-5919-41BF-8DD0-96FAEA1BD99B}" type="slidenum">
              <a:rPr lang="en-US" smtClean="0"/>
              <a:t>17</a:t>
            </a:fld>
            <a:endParaRPr lang="en-US"/>
          </a:p>
        </p:txBody>
      </p:sp>
      <p:sp>
        <p:nvSpPr>
          <p:cNvPr id="3" name="Объект 2"/>
          <p:cNvSpPr>
            <a:spLocks noGrp="1"/>
          </p:cNvSpPr>
          <p:nvPr>
            <p:ph idx="1"/>
          </p:nvPr>
        </p:nvSpPr>
        <p:spPr>
          <a:xfrm>
            <a:off x="487438" y="1844824"/>
            <a:ext cx="8345605" cy="4752528"/>
          </a:xfrm>
        </p:spPr>
        <p:txBody>
          <a:bodyPr>
            <a:normAutofit/>
          </a:bodyPr>
          <a:lstStyle/>
          <a:p>
            <a:pPr marL="457200" indent="-457200" algn="just"/>
            <a:r>
              <a:rPr lang="ru-RU" sz="3200" dirty="0" smtClean="0">
                <a:solidFill>
                  <a:srgbClr val="04105A"/>
                </a:solidFill>
                <a:latin typeface="Times New Roman" panose="02020603050405020304" pitchFamily="18" charset="0"/>
                <a:cs typeface="Times New Roman" panose="02020603050405020304" pitchFamily="18" charset="0"/>
              </a:rPr>
              <a:t>при </a:t>
            </a:r>
            <a:r>
              <a:rPr lang="ru-RU" sz="3200" dirty="0">
                <a:solidFill>
                  <a:srgbClr val="04105A"/>
                </a:solidFill>
                <a:latin typeface="Times New Roman" panose="02020603050405020304" pitchFamily="18" charset="0"/>
                <a:cs typeface="Times New Roman" panose="02020603050405020304" pitchFamily="18" charset="0"/>
              </a:rPr>
              <a:t>пожаре</a:t>
            </a:r>
          </a:p>
          <a:p>
            <a:pPr marL="457200" indent="-457200" algn="just"/>
            <a:r>
              <a:rPr lang="ru-RU" sz="3200" dirty="0">
                <a:solidFill>
                  <a:srgbClr val="04105A"/>
                </a:solidFill>
                <a:latin typeface="Times New Roman" panose="02020603050405020304" pitchFamily="18" charset="0"/>
                <a:cs typeface="Times New Roman" panose="02020603050405020304" pitchFamily="18" charset="0"/>
              </a:rPr>
              <a:t>при затоплении</a:t>
            </a:r>
          </a:p>
          <a:p>
            <a:pPr marL="457200" indent="-457200" algn="just"/>
            <a:r>
              <a:rPr lang="ru-RU" sz="3200" dirty="0">
                <a:solidFill>
                  <a:srgbClr val="04105A"/>
                </a:solidFill>
                <a:latin typeface="Times New Roman" panose="02020603050405020304" pitchFamily="18" charset="0"/>
                <a:cs typeface="Times New Roman" panose="02020603050405020304" pitchFamily="18" charset="0"/>
              </a:rPr>
              <a:t>при аварии инженерных систем</a:t>
            </a:r>
          </a:p>
          <a:p>
            <a:pPr marL="457200" indent="-457200" algn="just"/>
            <a:r>
              <a:rPr lang="ru-RU" sz="3200" dirty="0">
                <a:solidFill>
                  <a:srgbClr val="04105A"/>
                </a:solidFill>
                <a:latin typeface="Times New Roman" panose="02020603050405020304" pitchFamily="18" charset="0"/>
                <a:cs typeface="Times New Roman" panose="02020603050405020304" pitchFamily="18" charset="0"/>
              </a:rPr>
              <a:t>при разрушении (взрыве) здания, в </a:t>
            </a:r>
            <a:r>
              <a:rPr lang="ru-RU" sz="3200" dirty="0" err="1">
                <a:solidFill>
                  <a:srgbClr val="04105A"/>
                </a:solidFill>
                <a:latin typeface="Times New Roman" panose="02020603050405020304" pitchFamily="18" charset="0"/>
                <a:cs typeface="Times New Roman" panose="02020603050405020304" pitchFamily="18" charset="0"/>
              </a:rPr>
              <a:t>т.ч</a:t>
            </a:r>
            <a:r>
              <a:rPr lang="ru-RU" sz="3200" dirty="0">
                <a:solidFill>
                  <a:srgbClr val="04105A"/>
                </a:solidFill>
                <a:latin typeface="Times New Roman" panose="02020603050405020304" pitchFamily="18" charset="0"/>
                <a:cs typeface="Times New Roman" panose="02020603050405020304" pitchFamily="18" charset="0"/>
              </a:rPr>
              <a:t>. вследствие </a:t>
            </a:r>
            <a:r>
              <a:rPr lang="ru-RU" sz="3200" dirty="0" smtClean="0">
                <a:solidFill>
                  <a:srgbClr val="04105A"/>
                </a:solidFill>
                <a:latin typeface="Times New Roman" panose="02020603050405020304" pitchFamily="18" charset="0"/>
                <a:cs typeface="Times New Roman" panose="02020603050405020304" pitchFamily="18" charset="0"/>
              </a:rPr>
              <a:t>террористического акта</a:t>
            </a:r>
            <a:endParaRPr lang="ru-RU" sz="3200" dirty="0">
              <a:solidFill>
                <a:srgbClr val="04105A"/>
              </a:solidFill>
              <a:latin typeface="Times New Roman" panose="02020603050405020304" pitchFamily="18" charset="0"/>
              <a:cs typeface="Times New Roman" panose="02020603050405020304" pitchFamily="18" charset="0"/>
            </a:endParaRPr>
          </a:p>
          <a:p>
            <a:pPr marL="457200" indent="-457200" algn="just"/>
            <a:r>
              <a:rPr lang="ru-RU" sz="3200" dirty="0">
                <a:solidFill>
                  <a:srgbClr val="04105A"/>
                </a:solidFill>
                <a:latin typeface="Times New Roman" panose="02020603050405020304" pitchFamily="18" charset="0"/>
                <a:cs typeface="Times New Roman" panose="02020603050405020304" pitchFamily="18" charset="0"/>
              </a:rPr>
              <a:t>при несанкционированном проникновении в архив посторонних</a:t>
            </a:r>
          </a:p>
          <a:p>
            <a:pPr marL="0" indent="0" algn="just">
              <a:buNone/>
            </a:pPr>
            <a:endParaRPr lang="ru-RU" sz="3100" dirty="0" smtClean="0">
              <a:solidFill>
                <a:srgbClr val="04105A"/>
              </a:solidFill>
              <a:latin typeface="Times New Roman" panose="02020603050405020304" pitchFamily="18" charset="0"/>
              <a:cs typeface="Times New Roman" panose="02020603050405020304" pitchFamily="18" charset="0"/>
            </a:endParaRPr>
          </a:p>
          <a:p>
            <a:pPr marL="0" indent="0" algn="just">
              <a:buNone/>
            </a:pPr>
            <a:endParaRPr lang="ru-RU" sz="3100" dirty="0">
              <a:solidFill>
                <a:srgbClr val="04105A"/>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61955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Рисунок 7">
            <a:extLst>
              <a:ext uri="{FF2B5EF4-FFF2-40B4-BE49-F238E27FC236}">
                <a16:creationId xmlns="" xmlns:a16="http://schemas.microsoft.com/office/drawing/2014/main" id="{AE19EF2C-C3B4-FFDB-A532-C48C3D37C8D5}"/>
              </a:ext>
            </a:extLst>
          </p:cNvPr>
          <p:cNvPicPr>
            <a:picLocks noChangeAspect="1"/>
          </p:cNvPicPr>
          <p:nvPr/>
        </p:nvPicPr>
        <p:blipFill>
          <a:blip r:embed="rId2"/>
          <a:stretch>
            <a:fillRect/>
          </a:stretch>
        </p:blipFill>
        <p:spPr>
          <a:xfrm>
            <a:off x="0" y="20697"/>
            <a:ext cx="2066925" cy="1638300"/>
          </a:xfrm>
          <a:prstGeom prst="rect">
            <a:avLst/>
          </a:prstGeom>
          <a:solidFill>
            <a:schemeClr val="accent1">
              <a:alpha val="21000"/>
            </a:schemeClr>
          </a:solidFill>
        </p:spPr>
      </p:pic>
      <p:sp>
        <p:nvSpPr>
          <p:cNvPr id="10" name="Заголовок 1"/>
          <p:cNvSpPr txBox="1">
            <a:spLocks/>
          </p:cNvSpPr>
          <p:nvPr/>
        </p:nvSpPr>
        <p:spPr>
          <a:xfrm>
            <a:off x="189192" y="1916832"/>
            <a:ext cx="8640960" cy="1244923"/>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r>
              <a:rPr lang="ru-RU" sz="5000" b="0" dirty="0" smtClean="0">
                <a:effectLst/>
                <a:latin typeface="Times New Roman" panose="02020603050405020304" pitchFamily="18" charset="0"/>
                <a:cs typeface="Times New Roman" panose="02020603050405020304" pitchFamily="18" charset="0"/>
              </a:rPr>
              <a:t>СПАСИБО ЗА ВНИМАНИЕ!</a:t>
            </a:r>
            <a:endParaRPr lang="ru-RU" sz="5000" b="0" dirty="0">
              <a:effectLst/>
              <a:latin typeface="Times New Roman" panose="02020603050405020304" pitchFamily="18" charset="0"/>
              <a:cs typeface="Times New Roman" panose="02020603050405020304" pitchFamily="18" charset="0"/>
            </a:endParaRPr>
          </a:p>
        </p:txBody>
      </p:sp>
      <p:sp>
        <p:nvSpPr>
          <p:cNvPr id="4" name="Нижний колонтитул 3"/>
          <p:cNvSpPr>
            <a:spLocks noGrp="1"/>
          </p:cNvSpPr>
          <p:nvPr>
            <p:ph type="ftr" sz="quarter" idx="11"/>
          </p:nvPr>
        </p:nvSpPr>
        <p:spPr/>
        <p:txBody>
          <a:bodyPr/>
          <a:lstStyle/>
          <a:p>
            <a:r>
              <a:rPr lang="ru-RU" smtClean="0"/>
              <a:t>СПБ, 28.06.2023</a:t>
            </a:r>
            <a:endParaRPr lang="ru-RU"/>
          </a:p>
        </p:txBody>
      </p:sp>
      <p:sp>
        <p:nvSpPr>
          <p:cNvPr id="2" name="Номер слайда 1"/>
          <p:cNvSpPr>
            <a:spLocks noGrp="1"/>
          </p:cNvSpPr>
          <p:nvPr>
            <p:ph type="sldNum" sz="quarter" idx="12"/>
          </p:nvPr>
        </p:nvSpPr>
        <p:spPr/>
        <p:txBody>
          <a:bodyPr/>
          <a:lstStyle/>
          <a:p>
            <a:fld id="{117B7F7D-79EA-4AFD-8F93-1B2C33CB4F9F}" type="slidenum">
              <a:rPr lang="ru-RU" smtClean="0"/>
              <a:t>18</a:t>
            </a:fld>
            <a:endParaRPr lang="ru-RU"/>
          </a:p>
        </p:txBody>
      </p:sp>
      <p:pic>
        <p:nvPicPr>
          <p:cNvPr id="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7300" t="35634" r="73578" b="17226"/>
          <a:stretch/>
        </p:blipFill>
        <p:spPr bwMode="auto">
          <a:xfrm>
            <a:off x="6563290" y="3300111"/>
            <a:ext cx="2592288" cy="29523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796236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8737" y="196624"/>
            <a:ext cx="9003008" cy="856111"/>
          </a:xfrm>
        </p:spPr>
        <p:txBody>
          <a:bodyPr>
            <a:noAutofit/>
          </a:bodyPr>
          <a:lstStyle/>
          <a:p>
            <a:pPr algn="ctr"/>
            <a:r>
              <a:rPr lang="ru-RU" sz="2400" b="0" dirty="0">
                <a:solidFill>
                  <a:srgbClr val="04105A"/>
                </a:solidFill>
                <a:effectLst/>
                <a:latin typeface="Times New Roman" panose="02020603050405020304" pitchFamily="18" charset="0"/>
                <a:cs typeface="Times New Roman" panose="02020603050405020304" pitchFamily="18" charset="0"/>
              </a:rPr>
              <a:t>Федеральный закон от 21.12.1994 N 68-ФЗ (ред. от 14.04.2023) "О защите населения и территорий от чрезвычайных ситуаций природного и техногенного характера"</a:t>
            </a:r>
            <a:endParaRPr lang="ru-RU" sz="2400" b="0" dirty="0">
              <a:solidFill>
                <a:srgbClr val="04105A"/>
              </a:solidFill>
              <a:effectLst/>
              <a:latin typeface="Times New Roman" panose="02020603050405020304" pitchFamily="18" charset="0"/>
              <a:cs typeface="Times New Roman" panose="02020603050405020304" pitchFamily="18" charset="0"/>
            </a:endParaRPr>
          </a:p>
        </p:txBody>
      </p:sp>
      <p:sp>
        <p:nvSpPr>
          <p:cNvPr id="4" name="Нижний колонтитул 3"/>
          <p:cNvSpPr>
            <a:spLocks noGrp="1"/>
          </p:cNvSpPr>
          <p:nvPr>
            <p:ph type="ftr" sz="quarter" idx="11"/>
          </p:nvPr>
        </p:nvSpPr>
        <p:spPr/>
        <p:txBody>
          <a:bodyPr/>
          <a:lstStyle/>
          <a:p>
            <a:r>
              <a:rPr lang="ru-RU" smtClean="0"/>
              <a:t>СПБ, 28.06.2023</a:t>
            </a:r>
            <a:endParaRPr lang="en-US" dirty="0"/>
          </a:p>
        </p:txBody>
      </p:sp>
      <p:sp>
        <p:nvSpPr>
          <p:cNvPr id="5" name="Номер слайда 4"/>
          <p:cNvSpPr>
            <a:spLocks noGrp="1"/>
          </p:cNvSpPr>
          <p:nvPr>
            <p:ph type="sldNum" sz="quarter" idx="12"/>
          </p:nvPr>
        </p:nvSpPr>
        <p:spPr/>
        <p:txBody>
          <a:bodyPr/>
          <a:lstStyle/>
          <a:p>
            <a:fld id="{30837FF7-5919-41BF-8DD0-96FAEA1BD99B}" type="slidenum">
              <a:rPr lang="en-US" smtClean="0"/>
              <a:t>2</a:t>
            </a:fld>
            <a:endParaRPr lang="en-US"/>
          </a:p>
        </p:txBody>
      </p:sp>
      <p:sp>
        <p:nvSpPr>
          <p:cNvPr id="3" name="Объект 2"/>
          <p:cNvSpPr>
            <a:spLocks noGrp="1"/>
          </p:cNvSpPr>
          <p:nvPr>
            <p:ph idx="1"/>
          </p:nvPr>
        </p:nvSpPr>
        <p:spPr>
          <a:xfrm>
            <a:off x="487438" y="1340768"/>
            <a:ext cx="8345605" cy="4685806"/>
          </a:xfrm>
        </p:spPr>
        <p:txBody>
          <a:bodyPr>
            <a:normAutofit fontScale="92500"/>
          </a:bodyPr>
          <a:lstStyle/>
          <a:p>
            <a:pPr marL="0" indent="0" algn="just">
              <a:buNone/>
            </a:pPr>
            <a:r>
              <a:rPr lang="ru-RU" sz="3100" b="1" dirty="0">
                <a:solidFill>
                  <a:srgbClr val="04105A"/>
                </a:solidFill>
                <a:latin typeface="Times New Roman" panose="02020603050405020304" pitchFamily="18" charset="0"/>
                <a:cs typeface="Times New Roman" panose="02020603050405020304" pitchFamily="18" charset="0"/>
              </a:rPr>
              <a:t>Чрезвычайная ситуация </a:t>
            </a:r>
            <a:r>
              <a:rPr lang="ru-RU" sz="3100" dirty="0">
                <a:solidFill>
                  <a:srgbClr val="04105A"/>
                </a:solidFill>
                <a:latin typeface="Times New Roman" panose="02020603050405020304" pitchFamily="18" charset="0"/>
                <a:cs typeface="Times New Roman" panose="02020603050405020304" pitchFamily="18" charset="0"/>
              </a:rPr>
              <a:t>- это обстановка на определенной территории, сложившаяся в результате аварии, опасного природного явления, катастрофы, распространения заболевания, представляющего опасность для окружающих, стихийного или иного бедствия, которые могут повлечь или повлекли за собой человеческие жертвы, ущерб здоровью людей или окружающей среде, значительные материальные потери и нарушение условий жизнедеятельности людей.</a:t>
            </a:r>
            <a:endParaRPr lang="ru-RU" sz="3100" dirty="0">
              <a:solidFill>
                <a:srgbClr val="04105A"/>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2020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8737" y="196624"/>
            <a:ext cx="9003008" cy="856111"/>
          </a:xfrm>
        </p:spPr>
        <p:txBody>
          <a:bodyPr>
            <a:noAutofit/>
          </a:bodyPr>
          <a:lstStyle/>
          <a:p>
            <a:pPr algn="ctr"/>
            <a:r>
              <a:rPr lang="ru-RU" sz="2400" b="0" dirty="0">
                <a:solidFill>
                  <a:srgbClr val="04105A"/>
                </a:solidFill>
                <a:effectLst/>
                <a:latin typeface="Times New Roman" panose="02020603050405020304" pitchFamily="18" charset="0"/>
                <a:cs typeface="Times New Roman" panose="02020603050405020304" pitchFamily="18" charset="0"/>
              </a:rPr>
              <a:t>Федеральный закон от 21.12.1994 N 68-ФЗ (ред. от 14.04.2023) "О защите населения и территорий от чрезвычайных ситуаций природного и техногенного характера"</a:t>
            </a:r>
            <a:endParaRPr lang="ru-RU" sz="2400" b="0" dirty="0">
              <a:solidFill>
                <a:srgbClr val="04105A"/>
              </a:solidFill>
              <a:effectLst/>
              <a:latin typeface="Times New Roman" panose="02020603050405020304" pitchFamily="18" charset="0"/>
              <a:cs typeface="Times New Roman" panose="02020603050405020304" pitchFamily="18" charset="0"/>
            </a:endParaRPr>
          </a:p>
        </p:txBody>
      </p:sp>
      <p:sp>
        <p:nvSpPr>
          <p:cNvPr id="4" name="Нижний колонтитул 3"/>
          <p:cNvSpPr>
            <a:spLocks noGrp="1"/>
          </p:cNvSpPr>
          <p:nvPr>
            <p:ph type="ftr" sz="quarter" idx="11"/>
          </p:nvPr>
        </p:nvSpPr>
        <p:spPr/>
        <p:txBody>
          <a:bodyPr/>
          <a:lstStyle/>
          <a:p>
            <a:r>
              <a:rPr lang="ru-RU" smtClean="0"/>
              <a:t>СПБ, 28.06.2023</a:t>
            </a:r>
            <a:endParaRPr lang="en-US" dirty="0"/>
          </a:p>
        </p:txBody>
      </p:sp>
      <p:sp>
        <p:nvSpPr>
          <p:cNvPr id="5" name="Номер слайда 4"/>
          <p:cNvSpPr>
            <a:spLocks noGrp="1"/>
          </p:cNvSpPr>
          <p:nvPr>
            <p:ph type="sldNum" sz="quarter" idx="12"/>
          </p:nvPr>
        </p:nvSpPr>
        <p:spPr/>
        <p:txBody>
          <a:bodyPr/>
          <a:lstStyle/>
          <a:p>
            <a:fld id="{30837FF7-5919-41BF-8DD0-96FAEA1BD99B}" type="slidenum">
              <a:rPr lang="en-US" smtClean="0"/>
              <a:t>3</a:t>
            </a:fld>
            <a:endParaRPr lang="en-US"/>
          </a:p>
        </p:txBody>
      </p:sp>
      <p:sp>
        <p:nvSpPr>
          <p:cNvPr id="3" name="Объект 2"/>
          <p:cNvSpPr>
            <a:spLocks noGrp="1"/>
          </p:cNvSpPr>
          <p:nvPr>
            <p:ph idx="1"/>
          </p:nvPr>
        </p:nvSpPr>
        <p:spPr>
          <a:xfrm>
            <a:off x="487438" y="1340768"/>
            <a:ext cx="8345605" cy="4685806"/>
          </a:xfrm>
        </p:spPr>
        <p:txBody>
          <a:bodyPr>
            <a:normAutofit fontScale="77500" lnSpcReduction="20000"/>
          </a:bodyPr>
          <a:lstStyle/>
          <a:p>
            <a:pPr marL="0" indent="0" algn="just">
              <a:buNone/>
            </a:pPr>
            <a:r>
              <a:rPr lang="ru-RU" sz="3100" b="1" dirty="0">
                <a:solidFill>
                  <a:srgbClr val="04105A"/>
                </a:solidFill>
                <a:latin typeface="Times New Roman" panose="02020603050405020304" pitchFamily="18" charset="0"/>
                <a:cs typeface="Times New Roman" panose="02020603050405020304" pitchFamily="18" charset="0"/>
              </a:rPr>
              <a:t>Предупреждение чрезвычайных ситуаций </a:t>
            </a:r>
            <a:r>
              <a:rPr lang="ru-RU" sz="3100" dirty="0">
                <a:solidFill>
                  <a:srgbClr val="04105A"/>
                </a:solidFill>
                <a:latin typeface="Times New Roman" panose="02020603050405020304" pitchFamily="18" charset="0"/>
                <a:cs typeface="Times New Roman" panose="02020603050405020304" pitchFamily="18" charset="0"/>
              </a:rPr>
              <a:t>- это комплекс мероприятий, проводимых заблаговременно и направленных на максимально возможное уменьшение риска возникновения чрезвычайных ситуаций, а также на сохранение здоровья людей, снижение размеров ущерба окружающей среде и материальных потерь в случае их возникновения</a:t>
            </a:r>
            <a:r>
              <a:rPr lang="ru-RU" sz="3100" dirty="0" smtClean="0">
                <a:solidFill>
                  <a:srgbClr val="04105A"/>
                </a:solidFill>
                <a:latin typeface="Times New Roman" panose="02020603050405020304" pitchFamily="18" charset="0"/>
                <a:cs typeface="Times New Roman" panose="02020603050405020304" pitchFamily="18" charset="0"/>
              </a:rPr>
              <a:t>.</a:t>
            </a:r>
          </a:p>
          <a:p>
            <a:pPr marL="0" indent="0" algn="just">
              <a:buNone/>
            </a:pPr>
            <a:endParaRPr lang="ru-RU" sz="3100" dirty="0">
              <a:solidFill>
                <a:srgbClr val="04105A"/>
              </a:solidFill>
              <a:latin typeface="Times New Roman" panose="02020603050405020304" pitchFamily="18" charset="0"/>
              <a:cs typeface="Times New Roman" panose="02020603050405020304" pitchFamily="18" charset="0"/>
            </a:endParaRPr>
          </a:p>
          <a:p>
            <a:pPr marL="0" indent="0" algn="just">
              <a:buNone/>
            </a:pPr>
            <a:r>
              <a:rPr lang="ru-RU" sz="3100" b="1" dirty="0" smtClean="0">
                <a:solidFill>
                  <a:srgbClr val="04105A"/>
                </a:solidFill>
                <a:latin typeface="Times New Roman" panose="02020603050405020304" pitchFamily="18" charset="0"/>
                <a:cs typeface="Times New Roman" panose="02020603050405020304" pitchFamily="18" charset="0"/>
              </a:rPr>
              <a:t>Ликвидация </a:t>
            </a:r>
            <a:r>
              <a:rPr lang="ru-RU" sz="3100" b="1" dirty="0">
                <a:solidFill>
                  <a:srgbClr val="04105A"/>
                </a:solidFill>
                <a:latin typeface="Times New Roman" panose="02020603050405020304" pitchFamily="18" charset="0"/>
                <a:cs typeface="Times New Roman" panose="02020603050405020304" pitchFamily="18" charset="0"/>
              </a:rPr>
              <a:t>чрезвычайных ситуаций </a:t>
            </a:r>
            <a:r>
              <a:rPr lang="ru-RU" sz="3100" dirty="0">
                <a:solidFill>
                  <a:srgbClr val="04105A"/>
                </a:solidFill>
                <a:latin typeface="Times New Roman" panose="02020603050405020304" pitchFamily="18" charset="0"/>
                <a:cs typeface="Times New Roman" panose="02020603050405020304" pitchFamily="18" charset="0"/>
              </a:rPr>
              <a:t>- это аварийно-спасательные и другие неотложные работы, проводимые при возникновении чрезвычайных ситуаций и направленные на спасение жизни и сохранение здоровья людей, снижение размеров ущерба окружающей среде и материальных потерь, а также на локализацию зон чрезвычайных ситуаций, прекращение действия характерных для них опасных факторов.</a:t>
            </a:r>
            <a:endParaRPr lang="ru-RU" sz="3100" dirty="0">
              <a:solidFill>
                <a:srgbClr val="04105A"/>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420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96624"/>
            <a:ext cx="9161745" cy="1936232"/>
          </a:xfrm>
        </p:spPr>
        <p:txBody>
          <a:bodyPr>
            <a:noAutofit/>
          </a:bodyPr>
          <a:lstStyle/>
          <a:p>
            <a:pPr algn="ctr"/>
            <a:r>
              <a:rPr lang="ru-RU" sz="2400" b="0" dirty="0">
                <a:solidFill>
                  <a:srgbClr val="04105A"/>
                </a:solidFill>
                <a:effectLst/>
                <a:latin typeface="Times New Roman" panose="02020603050405020304" pitchFamily="18" charset="0"/>
                <a:cs typeface="Times New Roman" panose="02020603050405020304" pitchFamily="18" charset="0"/>
              </a:rPr>
              <a:t>Правила организации хранения, комплектования, учета и использования документов Архивного фонда Российской Федерации и других архивных документов в государственных и муниципальных архивах, музеях и библиотеках, научных организациях. Утверждены приказом </a:t>
            </a:r>
            <a:r>
              <a:rPr lang="ru-RU" sz="2400" b="0" dirty="0" err="1">
                <a:solidFill>
                  <a:srgbClr val="04105A"/>
                </a:solidFill>
                <a:effectLst/>
                <a:latin typeface="Times New Roman" panose="02020603050405020304" pitchFamily="18" charset="0"/>
                <a:cs typeface="Times New Roman" panose="02020603050405020304" pitchFamily="18" charset="0"/>
              </a:rPr>
              <a:t>Росархива</a:t>
            </a:r>
            <a:r>
              <a:rPr lang="ru-RU" sz="2400" b="0" dirty="0">
                <a:solidFill>
                  <a:srgbClr val="04105A"/>
                </a:solidFill>
                <a:effectLst/>
                <a:latin typeface="Times New Roman" panose="02020603050405020304" pitchFamily="18" charset="0"/>
                <a:cs typeface="Times New Roman" panose="02020603050405020304" pitchFamily="18" charset="0"/>
              </a:rPr>
              <a:t> от 02.03.2020 № 24.</a:t>
            </a:r>
            <a:endParaRPr lang="ru-RU" sz="2400" b="0" dirty="0">
              <a:solidFill>
                <a:srgbClr val="04105A"/>
              </a:solidFill>
              <a:effectLst/>
              <a:latin typeface="Times New Roman" panose="02020603050405020304" pitchFamily="18" charset="0"/>
              <a:cs typeface="Times New Roman" panose="02020603050405020304" pitchFamily="18" charset="0"/>
            </a:endParaRPr>
          </a:p>
        </p:txBody>
      </p:sp>
      <p:sp>
        <p:nvSpPr>
          <p:cNvPr id="4" name="Нижний колонтитул 3"/>
          <p:cNvSpPr>
            <a:spLocks noGrp="1"/>
          </p:cNvSpPr>
          <p:nvPr>
            <p:ph type="ftr" sz="quarter" idx="11"/>
          </p:nvPr>
        </p:nvSpPr>
        <p:spPr/>
        <p:txBody>
          <a:bodyPr/>
          <a:lstStyle/>
          <a:p>
            <a:r>
              <a:rPr lang="ru-RU" smtClean="0"/>
              <a:t>СПБ, 28.06.2023</a:t>
            </a:r>
            <a:endParaRPr lang="en-US" dirty="0"/>
          </a:p>
        </p:txBody>
      </p:sp>
      <p:sp>
        <p:nvSpPr>
          <p:cNvPr id="5" name="Номер слайда 4"/>
          <p:cNvSpPr>
            <a:spLocks noGrp="1"/>
          </p:cNvSpPr>
          <p:nvPr>
            <p:ph type="sldNum" sz="quarter" idx="12"/>
          </p:nvPr>
        </p:nvSpPr>
        <p:spPr/>
        <p:txBody>
          <a:bodyPr/>
          <a:lstStyle/>
          <a:p>
            <a:fld id="{30837FF7-5919-41BF-8DD0-96FAEA1BD99B}" type="slidenum">
              <a:rPr lang="en-US" smtClean="0"/>
              <a:t>4</a:t>
            </a:fld>
            <a:endParaRPr lang="en-US"/>
          </a:p>
        </p:txBody>
      </p:sp>
      <p:sp>
        <p:nvSpPr>
          <p:cNvPr id="3" name="Объект 2"/>
          <p:cNvSpPr>
            <a:spLocks noGrp="1"/>
          </p:cNvSpPr>
          <p:nvPr>
            <p:ph idx="1"/>
          </p:nvPr>
        </p:nvSpPr>
        <p:spPr>
          <a:xfrm>
            <a:off x="487438" y="2564904"/>
            <a:ext cx="8345605" cy="3461670"/>
          </a:xfrm>
        </p:spPr>
        <p:txBody>
          <a:bodyPr>
            <a:normAutofit/>
          </a:bodyPr>
          <a:lstStyle/>
          <a:p>
            <a:pPr marL="0" indent="0" algn="just">
              <a:buNone/>
            </a:pPr>
            <a:r>
              <a:rPr lang="ru-RU" sz="3100" b="1" dirty="0">
                <a:solidFill>
                  <a:srgbClr val="04105A"/>
                </a:solidFill>
                <a:latin typeface="Times New Roman" panose="02020603050405020304" pitchFamily="18" charset="0"/>
                <a:cs typeface="Times New Roman" panose="02020603050405020304" pitchFamily="18" charset="0"/>
              </a:rPr>
              <a:t>Обеспечение сохранности архивных документов – </a:t>
            </a:r>
            <a:r>
              <a:rPr lang="ru-RU" sz="3100" dirty="0" smtClean="0">
                <a:solidFill>
                  <a:srgbClr val="04105A"/>
                </a:solidFill>
                <a:latin typeface="Times New Roman" panose="02020603050405020304" pitchFamily="18" charset="0"/>
                <a:cs typeface="Times New Roman" panose="02020603050405020304" pitchFamily="18" charset="0"/>
              </a:rPr>
              <a:t>это комплекс </a:t>
            </a:r>
            <a:r>
              <a:rPr lang="ru-RU" sz="3100" dirty="0">
                <a:solidFill>
                  <a:srgbClr val="04105A"/>
                </a:solidFill>
                <a:latin typeface="Times New Roman" panose="02020603050405020304" pitchFamily="18" charset="0"/>
                <a:cs typeface="Times New Roman" panose="02020603050405020304" pitchFamily="18" charset="0"/>
              </a:rPr>
              <a:t>мероприятий по созданию и соблюдению </a:t>
            </a:r>
            <a:r>
              <a:rPr lang="ru-RU" sz="3100" dirty="0" smtClean="0">
                <a:solidFill>
                  <a:srgbClr val="04105A"/>
                </a:solidFill>
                <a:latin typeface="Times New Roman" panose="02020603050405020304" pitchFamily="18" charset="0"/>
                <a:cs typeface="Times New Roman" panose="02020603050405020304" pitchFamily="18" charset="0"/>
              </a:rPr>
              <a:t>нормативных условий </a:t>
            </a:r>
            <a:r>
              <a:rPr lang="ru-RU" sz="3100" dirty="0">
                <a:solidFill>
                  <a:srgbClr val="04105A"/>
                </a:solidFill>
                <a:latin typeface="Times New Roman" panose="02020603050405020304" pitchFamily="18" charset="0"/>
                <a:cs typeface="Times New Roman" panose="02020603050405020304" pitchFamily="18" charset="0"/>
              </a:rPr>
              <a:t>и режимов хранения, надлежащей организации хранения</a:t>
            </a:r>
            <a:r>
              <a:rPr lang="ru-RU" sz="3100" dirty="0" smtClean="0">
                <a:solidFill>
                  <a:srgbClr val="04105A"/>
                </a:solidFill>
                <a:latin typeface="Times New Roman" panose="02020603050405020304" pitchFamily="18" charset="0"/>
                <a:cs typeface="Times New Roman" panose="02020603050405020304" pitchFamily="18" charset="0"/>
              </a:rPr>
              <a:t>, исключающих </a:t>
            </a:r>
            <a:r>
              <a:rPr lang="ru-RU" sz="3100" dirty="0">
                <a:solidFill>
                  <a:srgbClr val="04105A"/>
                </a:solidFill>
                <a:latin typeface="Times New Roman" panose="02020603050405020304" pitchFamily="18" charset="0"/>
                <a:cs typeface="Times New Roman" panose="02020603050405020304" pitchFamily="18" charset="0"/>
              </a:rPr>
              <a:t>хищение и утрату архивных документов </a:t>
            </a:r>
            <a:r>
              <a:rPr lang="ru-RU" sz="3100" dirty="0" smtClean="0">
                <a:solidFill>
                  <a:srgbClr val="04105A"/>
                </a:solidFill>
                <a:latin typeface="Times New Roman" panose="02020603050405020304" pitchFamily="18" charset="0"/>
                <a:cs typeface="Times New Roman" panose="02020603050405020304" pitchFamily="18" charset="0"/>
              </a:rPr>
              <a:t>и поддержанию </a:t>
            </a:r>
            <a:r>
              <a:rPr lang="ru-RU" sz="3100" dirty="0">
                <a:solidFill>
                  <a:srgbClr val="04105A"/>
                </a:solidFill>
                <a:latin typeface="Times New Roman" panose="02020603050405020304" pitchFamily="18" charset="0"/>
                <a:cs typeface="Times New Roman" panose="02020603050405020304" pitchFamily="18" charset="0"/>
              </a:rPr>
              <a:t>их в нормальном физическом состоянии.</a:t>
            </a:r>
            <a:endParaRPr lang="ru-RU" sz="3100" dirty="0">
              <a:solidFill>
                <a:srgbClr val="04105A"/>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5785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96624"/>
            <a:ext cx="9161745" cy="640088"/>
          </a:xfrm>
        </p:spPr>
        <p:txBody>
          <a:bodyPr>
            <a:noAutofit/>
          </a:bodyPr>
          <a:lstStyle/>
          <a:p>
            <a:pPr algn="ctr"/>
            <a:r>
              <a:rPr lang="ru-RU" sz="3200" b="0" dirty="0" smtClean="0">
                <a:solidFill>
                  <a:srgbClr val="04105A"/>
                </a:solidFill>
                <a:effectLst/>
                <a:latin typeface="Times New Roman" panose="02020603050405020304" pitchFamily="18" charset="0"/>
                <a:cs typeface="Times New Roman" panose="02020603050405020304" pitchFamily="18" charset="0"/>
              </a:rPr>
              <a:t>Нормативное регулирование</a:t>
            </a:r>
            <a:endParaRPr lang="ru-RU" sz="3200" b="0" dirty="0">
              <a:solidFill>
                <a:srgbClr val="04105A"/>
              </a:solidFill>
              <a:effectLst/>
              <a:latin typeface="Times New Roman" panose="02020603050405020304" pitchFamily="18" charset="0"/>
              <a:cs typeface="Times New Roman" panose="02020603050405020304" pitchFamily="18" charset="0"/>
            </a:endParaRPr>
          </a:p>
        </p:txBody>
      </p:sp>
      <p:sp>
        <p:nvSpPr>
          <p:cNvPr id="4" name="Нижний колонтитул 3"/>
          <p:cNvSpPr>
            <a:spLocks noGrp="1"/>
          </p:cNvSpPr>
          <p:nvPr>
            <p:ph type="ftr" sz="quarter" idx="11"/>
          </p:nvPr>
        </p:nvSpPr>
        <p:spPr/>
        <p:txBody>
          <a:bodyPr/>
          <a:lstStyle/>
          <a:p>
            <a:r>
              <a:rPr lang="ru-RU" smtClean="0"/>
              <a:t>СПБ, 28.06.2023</a:t>
            </a:r>
            <a:endParaRPr lang="en-US" dirty="0"/>
          </a:p>
        </p:txBody>
      </p:sp>
      <p:sp>
        <p:nvSpPr>
          <p:cNvPr id="5" name="Номер слайда 4"/>
          <p:cNvSpPr>
            <a:spLocks noGrp="1"/>
          </p:cNvSpPr>
          <p:nvPr>
            <p:ph type="sldNum" sz="quarter" idx="12"/>
          </p:nvPr>
        </p:nvSpPr>
        <p:spPr/>
        <p:txBody>
          <a:bodyPr/>
          <a:lstStyle/>
          <a:p>
            <a:fld id="{30837FF7-5919-41BF-8DD0-96FAEA1BD99B}" type="slidenum">
              <a:rPr lang="en-US" smtClean="0"/>
              <a:t>5</a:t>
            </a:fld>
            <a:endParaRPr lang="en-US"/>
          </a:p>
        </p:txBody>
      </p:sp>
      <p:sp>
        <p:nvSpPr>
          <p:cNvPr id="3" name="Объект 2"/>
          <p:cNvSpPr>
            <a:spLocks noGrp="1"/>
          </p:cNvSpPr>
          <p:nvPr>
            <p:ph idx="1"/>
          </p:nvPr>
        </p:nvSpPr>
        <p:spPr>
          <a:xfrm>
            <a:off x="487438" y="908720"/>
            <a:ext cx="8345605" cy="5117854"/>
          </a:xfrm>
        </p:spPr>
        <p:txBody>
          <a:bodyPr>
            <a:normAutofit fontScale="70000" lnSpcReduction="20000"/>
          </a:bodyPr>
          <a:lstStyle/>
          <a:p>
            <a:pPr marL="457200" indent="-457200" algn="just"/>
            <a:r>
              <a:rPr lang="ru-RU" sz="3100" dirty="0">
                <a:solidFill>
                  <a:srgbClr val="04105A"/>
                </a:solidFill>
                <a:latin typeface="Times New Roman" panose="02020603050405020304" pitchFamily="18" charset="0"/>
                <a:cs typeface="Times New Roman" panose="02020603050405020304" pitchFamily="18" charset="0"/>
              </a:rPr>
              <a:t>Федеральный закон от 21 декабря1994 № 68-ФЗ «О защите населения и территории от чрезвычайных ситуаций природного и техногенного характера»</a:t>
            </a:r>
          </a:p>
          <a:p>
            <a:pPr marL="457200" indent="-457200" algn="just"/>
            <a:r>
              <a:rPr lang="ru-RU" sz="3100" dirty="0">
                <a:solidFill>
                  <a:srgbClr val="04105A"/>
                </a:solidFill>
                <a:latin typeface="Times New Roman" panose="02020603050405020304" pitchFamily="18" charset="0"/>
                <a:cs typeface="Times New Roman" panose="02020603050405020304" pitchFamily="18" charset="0"/>
              </a:rPr>
              <a:t>Федеральный закон от 21 декабря 1994 № 69-ФЗ «О пожарной безопасности»</a:t>
            </a:r>
          </a:p>
          <a:p>
            <a:pPr marL="457200" indent="-457200" algn="just"/>
            <a:r>
              <a:rPr lang="ru-RU" sz="3100" dirty="0">
                <a:solidFill>
                  <a:srgbClr val="04105A"/>
                </a:solidFill>
                <a:latin typeface="Times New Roman" panose="02020603050405020304" pitchFamily="18" charset="0"/>
                <a:cs typeface="Times New Roman" panose="02020603050405020304" pitchFamily="18" charset="0"/>
              </a:rPr>
              <a:t>Федеральный закон от 12.02.1998 № 28-ФЗ «О гражданской обороне»</a:t>
            </a:r>
          </a:p>
          <a:p>
            <a:pPr marL="457200" indent="-457200" algn="just"/>
            <a:r>
              <a:rPr lang="ru-RU" sz="3100" dirty="0">
                <a:solidFill>
                  <a:srgbClr val="04105A"/>
                </a:solidFill>
                <a:latin typeface="Times New Roman" panose="02020603050405020304" pitchFamily="18" charset="0"/>
                <a:cs typeface="Times New Roman" panose="02020603050405020304" pitchFamily="18" charset="0"/>
              </a:rPr>
              <a:t>Указ Президента Российской Федерации от 11.01.2018 № 12 «Об утверждении Основ государственной политики Российской Федерации в области защиты населения и территорий от чрезвычайных ситуаций на период до 2030 года»</a:t>
            </a:r>
          </a:p>
          <a:p>
            <a:pPr marL="457200" indent="-457200" algn="just"/>
            <a:r>
              <a:rPr lang="ru-RU" sz="3100" dirty="0">
                <a:solidFill>
                  <a:srgbClr val="04105A"/>
                </a:solidFill>
                <a:latin typeface="Times New Roman" panose="02020603050405020304" pitchFamily="18" charset="0"/>
                <a:cs typeface="Times New Roman" panose="02020603050405020304" pitchFamily="18" charset="0"/>
              </a:rPr>
              <a:t>Указ Президента Российской Федерации от 16.10.2019 № 501 «О стратегии в области развития гражданской обороны, защиты населения и территорий от чрезвычайных ситуаций, обеспечения пожарной безопасности и безопасности людей на водных объектах на период до 2030 года»</a:t>
            </a:r>
          </a:p>
        </p:txBody>
      </p:sp>
    </p:spTree>
    <p:extLst>
      <p:ext uri="{BB962C8B-B14F-4D97-AF65-F5344CB8AC3E}">
        <p14:creationId xmlns:p14="http://schemas.microsoft.com/office/powerpoint/2010/main" val="299320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96624"/>
            <a:ext cx="9161745" cy="640088"/>
          </a:xfrm>
        </p:spPr>
        <p:txBody>
          <a:bodyPr>
            <a:noAutofit/>
          </a:bodyPr>
          <a:lstStyle/>
          <a:p>
            <a:pPr algn="ctr"/>
            <a:r>
              <a:rPr lang="ru-RU" sz="3200" b="0" dirty="0" smtClean="0">
                <a:solidFill>
                  <a:srgbClr val="04105A"/>
                </a:solidFill>
                <a:effectLst/>
                <a:latin typeface="Times New Roman" panose="02020603050405020304" pitchFamily="18" charset="0"/>
                <a:cs typeface="Times New Roman" panose="02020603050405020304" pitchFamily="18" charset="0"/>
              </a:rPr>
              <a:t>Нормативное регулирование</a:t>
            </a:r>
            <a:endParaRPr lang="ru-RU" sz="3200" b="0" dirty="0">
              <a:solidFill>
                <a:srgbClr val="04105A"/>
              </a:solidFill>
              <a:effectLst/>
              <a:latin typeface="Times New Roman" panose="02020603050405020304" pitchFamily="18" charset="0"/>
              <a:cs typeface="Times New Roman" panose="02020603050405020304" pitchFamily="18" charset="0"/>
            </a:endParaRPr>
          </a:p>
        </p:txBody>
      </p:sp>
      <p:sp>
        <p:nvSpPr>
          <p:cNvPr id="4" name="Нижний колонтитул 3"/>
          <p:cNvSpPr>
            <a:spLocks noGrp="1"/>
          </p:cNvSpPr>
          <p:nvPr>
            <p:ph type="ftr" sz="quarter" idx="11"/>
          </p:nvPr>
        </p:nvSpPr>
        <p:spPr/>
        <p:txBody>
          <a:bodyPr/>
          <a:lstStyle/>
          <a:p>
            <a:r>
              <a:rPr lang="ru-RU" smtClean="0"/>
              <a:t>СПБ, 28.06.2023</a:t>
            </a:r>
            <a:endParaRPr lang="en-US" dirty="0"/>
          </a:p>
        </p:txBody>
      </p:sp>
      <p:sp>
        <p:nvSpPr>
          <p:cNvPr id="5" name="Номер слайда 4"/>
          <p:cNvSpPr>
            <a:spLocks noGrp="1"/>
          </p:cNvSpPr>
          <p:nvPr>
            <p:ph type="sldNum" sz="quarter" idx="12"/>
          </p:nvPr>
        </p:nvSpPr>
        <p:spPr/>
        <p:txBody>
          <a:bodyPr/>
          <a:lstStyle/>
          <a:p>
            <a:fld id="{30837FF7-5919-41BF-8DD0-96FAEA1BD99B}" type="slidenum">
              <a:rPr lang="en-US" smtClean="0"/>
              <a:t>6</a:t>
            </a:fld>
            <a:endParaRPr lang="en-US"/>
          </a:p>
        </p:txBody>
      </p:sp>
      <p:sp>
        <p:nvSpPr>
          <p:cNvPr id="3" name="Объект 2"/>
          <p:cNvSpPr>
            <a:spLocks noGrp="1"/>
          </p:cNvSpPr>
          <p:nvPr>
            <p:ph idx="1"/>
          </p:nvPr>
        </p:nvSpPr>
        <p:spPr>
          <a:xfrm>
            <a:off x="487438" y="908720"/>
            <a:ext cx="8345605" cy="5117854"/>
          </a:xfrm>
        </p:spPr>
        <p:txBody>
          <a:bodyPr>
            <a:normAutofit fontScale="85000" lnSpcReduction="20000"/>
          </a:bodyPr>
          <a:lstStyle/>
          <a:p>
            <a:pPr marL="457200" indent="-457200" algn="just"/>
            <a:r>
              <a:rPr lang="ru-RU" sz="3100" dirty="0">
                <a:solidFill>
                  <a:srgbClr val="04105A"/>
                </a:solidFill>
                <a:latin typeface="Times New Roman" panose="02020603050405020304" pitchFamily="18" charset="0"/>
                <a:cs typeface="Times New Roman" panose="02020603050405020304" pitchFamily="18" charset="0"/>
              </a:rPr>
              <a:t>Постановление Правительства Российской Федерации от 26.11.2007 № 804 «Об утверждении Положения о гражданской обороне в Российской Федерации»</a:t>
            </a:r>
          </a:p>
          <a:p>
            <a:pPr marL="457200" indent="-457200" algn="just"/>
            <a:r>
              <a:rPr lang="ru-RU" sz="3100" dirty="0">
                <a:solidFill>
                  <a:srgbClr val="04105A"/>
                </a:solidFill>
                <a:latin typeface="Times New Roman" panose="02020603050405020304" pitchFamily="18" charset="0"/>
                <a:cs typeface="Times New Roman" panose="02020603050405020304" pitchFamily="18" charset="0"/>
              </a:rPr>
              <a:t>Постановление Правительства Российской Федерации от 25.03.2015 № 272 «Об утверждении требований к антитеррористической защищенности мест массового пребывания людей и объектов (территорий), подлежащих обязательной охране войсками национальной гвардии Российской Федерации, и форм паспортов безопасности таких мест и объектов»</a:t>
            </a:r>
          </a:p>
          <a:p>
            <a:pPr marL="457200" indent="-457200" algn="just"/>
            <a:r>
              <a:rPr lang="ru-RU" sz="3100" dirty="0">
                <a:solidFill>
                  <a:srgbClr val="04105A"/>
                </a:solidFill>
                <a:latin typeface="Times New Roman" panose="02020603050405020304" pitchFamily="18" charset="0"/>
                <a:cs typeface="Times New Roman" panose="02020603050405020304" pitchFamily="18" charset="0"/>
              </a:rPr>
              <a:t>Постановление правительство Российской Федерации от 11.02.2017 № 176 «Об утверждении требований к антитеррористической защищенности объектов (территорий) в сфере культуры и формы паспорта безопасности этих объектов (территорий)»</a:t>
            </a:r>
          </a:p>
        </p:txBody>
      </p:sp>
    </p:spTree>
    <p:extLst>
      <p:ext uri="{BB962C8B-B14F-4D97-AF65-F5344CB8AC3E}">
        <p14:creationId xmlns:p14="http://schemas.microsoft.com/office/powerpoint/2010/main" val="2231135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96624"/>
            <a:ext cx="9161745" cy="640088"/>
          </a:xfrm>
        </p:spPr>
        <p:txBody>
          <a:bodyPr>
            <a:noAutofit/>
          </a:bodyPr>
          <a:lstStyle/>
          <a:p>
            <a:pPr algn="ctr"/>
            <a:r>
              <a:rPr lang="ru-RU" sz="3200" b="0" dirty="0" smtClean="0">
                <a:solidFill>
                  <a:srgbClr val="04105A"/>
                </a:solidFill>
                <a:effectLst/>
                <a:latin typeface="Times New Roman" panose="02020603050405020304" pitchFamily="18" charset="0"/>
                <a:cs typeface="Times New Roman" panose="02020603050405020304" pitchFamily="18" charset="0"/>
              </a:rPr>
              <a:t>Нормативное регулирование</a:t>
            </a:r>
            <a:endParaRPr lang="ru-RU" sz="3200" b="0" dirty="0">
              <a:solidFill>
                <a:srgbClr val="04105A"/>
              </a:solidFill>
              <a:effectLst/>
              <a:latin typeface="Times New Roman" panose="02020603050405020304" pitchFamily="18" charset="0"/>
              <a:cs typeface="Times New Roman" panose="02020603050405020304" pitchFamily="18" charset="0"/>
            </a:endParaRPr>
          </a:p>
        </p:txBody>
      </p:sp>
      <p:sp>
        <p:nvSpPr>
          <p:cNvPr id="4" name="Нижний колонтитул 3"/>
          <p:cNvSpPr>
            <a:spLocks noGrp="1"/>
          </p:cNvSpPr>
          <p:nvPr>
            <p:ph type="ftr" sz="quarter" idx="11"/>
          </p:nvPr>
        </p:nvSpPr>
        <p:spPr/>
        <p:txBody>
          <a:bodyPr/>
          <a:lstStyle/>
          <a:p>
            <a:r>
              <a:rPr lang="ru-RU" smtClean="0"/>
              <a:t>СПБ, 28.06.2023</a:t>
            </a:r>
            <a:endParaRPr lang="en-US" dirty="0"/>
          </a:p>
        </p:txBody>
      </p:sp>
      <p:sp>
        <p:nvSpPr>
          <p:cNvPr id="5" name="Номер слайда 4"/>
          <p:cNvSpPr>
            <a:spLocks noGrp="1"/>
          </p:cNvSpPr>
          <p:nvPr>
            <p:ph type="sldNum" sz="quarter" idx="12"/>
          </p:nvPr>
        </p:nvSpPr>
        <p:spPr/>
        <p:txBody>
          <a:bodyPr/>
          <a:lstStyle/>
          <a:p>
            <a:fld id="{30837FF7-5919-41BF-8DD0-96FAEA1BD99B}" type="slidenum">
              <a:rPr lang="en-US" smtClean="0"/>
              <a:t>7</a:t>
            </a:fld>
            <a:endParaRPr lang="en-US"/>
          </a:p>
        </p:txBody>
      </p:sp>
      <p:sp>
        <p:nvSpPr>
          <p:cNvPr id="3" name="Объект 2"/>
          <p:cNvSpPr>
            <a:spLocks noGrp="1"/>
          </p:cNvSpPr>
          <p:nvPr>
            <p:ph idx="1"/>
          </p:nvPr>
        </p:nvSpPr>
        <p:spPr>
          <a:xfrm>
            <a:off x="487438" y="908720"/>
            <a:ext cx="8345605" cy="5117854"/>
          </a:xfrm>
        </p:spPr>
        <p:txBody>
          <a:bodyPr>
            <a:normAutofit fontScale="85000" lnSpcReduction="20000"/>
          </a:bodyPr>
          <a:lstStyle/>
          <a:p>
            <a:pPr marL="457200" indent="-457200" algn="just"/>
            <a:r>
              <a:rPr lang="ru-RU" sz="3100" dirty="0">
                <a:solidFill>
                  <a:srgbClr val="04105A"/>
                </a:solidFill>
                <a:latin typeface="Times New Roman" panose="02020603050405020304" pitchFamily="18" charset="0"/>
                <a:cs typeface="Times New Roman" panose="02020603050405020304" pitchFamily="18" charset="0"/>
              </a:rPr>
              <a:t>Правила организации хранения, комплектования, учета и использования документов Архивного фонда Российской Федерации и других архивных документов в государственных и муниципальных архивах, музеях и библиотеках, научных организациях. Утверждены приказом </a:t>
            </a:r>
            <a:r>
              <a:rPr lang="ru-RU" sz="3100" dirty="0" err="1">
                <a:solidFill>
                  <a:srgbClr val="04105A"/>
                </a:solidFill>
                <a:latin typeface="Times New Roman" panose="02020603050405020304" pitchFamily="18" charset="0"/>
                <a:cs typeface="Times New Roman" panose="02020603050405020304" pitchFamily="18" charset="0"/>
              </a:rPr>
              <a:t>Росархива</a:t>
            </a:r>
            <a:r>
              <a:rPr lang="ru-RU" sz="3100" dirty="0">
                <a:solidFill>
                  <a:srgbClr val="04105A"/>
                </a:solidFill>
                <a:latin typeface="Times New Roman" panose="02020603050405020304" pitchFamily="18" charset="0"/>
                <a:cs typeface="Times New Roman" panose="02020603050405020304" pitchFamily="18" charset="0"/>
              </a:rPr>
              <a:t> от 02.03.2020 № 24. Зарегистрированы Минюстом России 20.03.2020. Рег. № 58396</a:t>
            </a:r>
          </a:p>
          <a:p>
            <a:pPr marL="457200" indent="-457200" algn="just"/>
            <a:r>
              <a:rPr lang="ru-RU" sz="3100" dirty="0" smtClean="0">
                <a:solidFill>
                  <a:srgbClr val="04105A"/>
                </a:solidFill>
                <a:latin typeface="Times New Roman" panose="02020603050405020304" pitchFamily="18" charset="0"/>
                <a:cs typeface="Times New Roman" panose="02020603050405020304" pitchFamily="18" charset="0"/>
              </a:rPr>
              <a:t>Правила </a:t>
            </a:r>
            <a:r>
              <a:rPr lang="ru-RU" sz="3100" dirty="0">
                <a:solidFill>
                  <a:srgbClr val="04105A"/>
                </a:solidFill>
                <a:latin typeface="Times New Roman" panose="02020603050405020304" pitchFamily="18" charset="0"/>
                <a:cs typeface="Times New Roman" panose="02020603050405020304" pitchFamily="18" charset="0"/>
              </a:rPr>
              <a:t>организации хранения, комплектования, учёта и использования документов Архивного фонда Российской Федерации и других архивных документов в органах государственной власти, органах местного самоуправления и организациях (утверждены приказом Министерства культуры Российской Федерации от 31.03.2015 № 526)</a:t>
            </a:r>
          </a:p>
        </p:txBody>
      </p:sp>
    </p:spTree>
    <p:extLst>
      <p:ext uri="{BB962C8B-B14F-4D97-AF65-F5344CB8AC3E}">
        <p14:creationId xmlns:p14="http://schemas.microsoft.com/office/powerpoint/2010/main" val="1266196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96624"/>
            <a:ext cx="9161745" cy="640088"/>
          </a:xfrm>
        </p:spPr>
        <p:txBody>
          <a:bodyPr>
            <a:noAutofit/>
          </a:bodyPr>
          <a:lstStyle/>
          <a:p>
            <a:pPr algn="ctr"/>
            <a:r>
              <a:rPr lang="ru-RU" sz="3200" b="0" dirty="0" smtClean="0">
                <a:solidFill>
                  <a:srgbClr val="04105A"/>
                </a:solidFill>
                <a:effectLst/>
                <a:latin typeface="Times New Roman" panose="02020603050405020304" pitchFamily="18" charset="0"/>
                <a:cs typeface="Times New Roman" panose="02020603050405020304" pitchFamily="18" charset="0"/>
              </a:rPr>
              <a:t>Нормативное регулирование</a:t>
            </a:r>
            <a:endParaRPr lang="ru-RU" sz="3200" b="0" dirty="0">
              <a:solidFill>
                <a:srgbClr val="04105A"/>
              </a:solidFill>
              <a:effectLst/>
              <a:latin typeface="Times New Roman" panose="02020603050405020304" pitchFamily="18" charset="0"/>
              <a:cs typeface="Times New Roman" panose="02020603050405020304" pitchFamily="18" charset="0"/>
            </a:endParaRPr>
          </a:p>
        </p:txBody>
      </p:sp>
      <p:sp>
        <p:nvSpPr>
          <p:cNvPr id="4" name="Нижний колонтитул 3"/>
          <p:cNvSpPr>
            <a:spLocks noGrp="1"/>
          </p:cNvSpPr>
          <p:nvPr>
            <p:ph type="ftr" sz="quarter" idx="11"/>
          </p:nvPr>
        </p:nvSpPr>
        <p:spPr/>
        <p:txBody>
          <a:bodyPr/>
          <a:lstStyle/>
          <a:p>
            <a:r>
              <a:rPr lang="ru-RU" smtClean="0"/>
              <a:t>СПБ, 28.06.2023</a:t>
            </a:r>
            <a:endParaRPr lang="en-US" dirty="0"/>
          </a:p>
        </p:txBody>
      </p:sp>
      <p:sp>
        <p:nvSpPr>
          <p:cNvPr id="5" name="Номер слайда 4"/>
          <p:cNvSpPr>
            <a:spLocks noGrp="1"/>
          </p:cNvSpPr>
          <p:nvPr>
            <p:ph type="sldNum" sz="quarter" idx="12"/>
          </p:nvPr>
        </p:nvSpPr>
        <p:spPr/>
        <p:txBody>
          <a:bodyPr/>
          <a:lstStyle/>
          <a:p>
            <a:fld id="{30837FF7-5919-41BF-8DD0-96FAEA1BD99B}" type="slidenum">
              <a:rPr lang="en-US" smtClean="0"/>
              <a:t>8</a:t>
            </a:fld>
            <a:endParaRPr lang="en-US"/>
          </a:p>
        </p:txBody>
      </p:sp>
      <p:sp>
        <p:nvSpPr>
          <p:cNvPr id="3" name="Объект 2"/>
          <p:cNvSpPr>
            <a:spLocks noGrp="1"/>
          </p:cNvSpPr>
          <p:nvPr>
            <p:ph idx="1"/>
          </p:nvPr>
        </p:nvSpPr>
        <p:spPr>
          <a:xfrm>
            <a:off x="487438" y="908720"/>
            <a:ext cx="8345605" cy="5117854"/>
          </a:xfrm>
        </p:spPr>
        <p:txBody>
          <a:bodyPr>
            <a:normAutofit lnSpcReduction="10000"/>
          </a:bodyPr>
          <a:lstStyle/>
          <a:p>
            <a:pPr marL="457200" indent="-457200" algn="just"/>
            <a:r>
              <a:rPr lang="ru-RU" sz="3100" dirty="0">
                <a:solidFill>
                  <a:srgbClr val="04105A"/>
                </a:solidFill>
                <a:latin typeface="Times New Roman" panose="02020603050405020304" pitchFamily="18" charset="0"/>
                <a:cs typeface="Times New Roman" panose="02020603050405020304" pitchFamily="18" charset="0"/>
              </a:rPr>
              <a:t>Приказ Федерального архивного агентства от 26.11.2021 г. № 118 «Об утверждении критериев отнесения объектов, правообладателями которых являются государственные и муниципальные архивы, в отношении которых Федеральное архивное агентство осуществляет координацию и регулирование деятельности, к критически важным объектам</a:t>
            </a:r>
            <a:r>
              <a:rPr lang="ru-RU" sz="3100" dirty="0" smtClean="0">
                <a:solidFill>
                  <a:srgbClr val="04105A"/>
                </a:solidFill>
                <a:latin typeface="Times New Roman" panose="02020603050405020304" pitchFamily="18" charset="0"/>
                <a:cs typeface="Times New Roman" panose="02020603050405020304" pitchFamily="18" charset="0"/>
              </a:rPr>
              <a:t>». Зарегистрирован </a:t>
            </a:r>
            <a:r>
              <a:rPr lang="ru-RU" sz="3100" dirty="0">
                <a:solidFill>
                  <a:srgbClr val="04105A"/>
                </a:solidFill>
                <a:latin typeface="Times New Roman" panose="02020603050405020304" pitchFamily="18" charset="0"/>
                <a:cs typeface="Times New Roman" panose="02020603050405020304" pitchFamily="18" charset="0"/>
              </a:rPr>
              <a:t>Минюстом России 24.12.2021. Регистрационный № 66555.</a:t>
            </a:r>
          </a:p>
          <a:p>
            <a:pPr marL="457200" indent="-457200" algn="just"/>
            <a:endParaRPr lang="ru-RU" sz="3100" dirty="0">
              <a:solidFill>
                <a:srgbClr val="04105A"/>
              </a:solidFill>
              <a:latin typeface="Times New Roman" panose="02020603050405020304" pitchFamily="18" charset="0"/>
              <a:cs typeface="Times New Roman" panose="02020603050405020304" pitchFamily="18" charset="0"/>
            </a:endParaRPr>
          </a:p>
          <a:p>
            <a:pPr marL="457200" indent="-457200" algn="just"/>
            <a:endParaRPr lang="ru-RU" sz="3100" dirty="0">
              <a:solidFill>
                <a:srgbClr val="04105A"/>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8022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88640"/>
            <a:ext cx="9161745" cy="1072136"/>
          </a:xfrm>
        </p:spPr>
        <p:txBody>
          <a:bodyPr>
            <a:noAutofit/>
          </a:bodyPr>
          <a:lstStyle/>
          <a:p>
            <a:pPr algn="ctr"/>
            <a:r>
              <a:rPr lang="ru-RU" sz="3200" b="0" dirty="0">
                <a:solidFill>
                  <a:srgbClr val="04105A"/>
                </a:solidFill>
                <a:effectLst/>
                <a:latin typeface="Times New Roman" panose="02020603050405020304" pitchFamily="18" charset="0"/>
                <a:cs typeface="Times New Roman" panose="02020603050405020304" pitchFamily="18" charset="0"/>
              </a:rPr>
              <a:t>Критически важный объект федерального уровня значимости</a:t>
            </a:r>
            <a:br>
              <a:rPr lang="ru-RU" sz="3200" b="0" dirty="0">
                <a:solidFill>
                  <a:srgbClr val="04105A"/>
                </a:solidFill>
                <a:effectLst/>
                <a:latin typeface="Times New Roman" panose="02020603050405020304" pitchFamily="18" charset="0"/>
                <a:cs typeface="Times New Roman" panose="02020603050405020304" pitchFamily="18" charset="0"/>
              </a:rPr>
            </a:br>
            <a:endParaRPr lang="ru-RU" sz="3200" b="0" dirty="0">
              <a:solidFill>
                <a:srgbClr val="04105A"/>
              </a:solidFill>
              <a:effectLst/>
              <a:latin typeface="Times New Roman" panose="02020603050405020304" pitchFamily="18" charset="0"/>
              <a:cs typeface="Times New Roman" panose="02020603050405020304" pitchFamily="18" charset="0"/>
            </a:endParaRPr>
          </a:p>
        </p:txBody>
      </p:sp>
      <p:sp>
        <p:nvSpPr>
          <p:cNvPr id="4" name="Нижний колонтитул 3"/>
          <p:cNvSpPr>
            <a:spLocks noGrp="1"/>
          </p:cNvSpPr>
          <p:nvPr>
            <p:ph type="ftr" sz="quarter" idx="11"/>
          </p:nvPr>
        </p:nvSpPr>
        <p:spPr/>
        <p:txBody>
          <a:bodyPr/>
          <a:lstStyle/>
          <a:p>
            <a:r>
              <a:rPr lang="ru-RU" smtClean="0"/>
              <a:t>СПБ, 28.06.2023</a:t>
            </a:r>
            <a:endParaRPr lang="en-US" dirty="0"/>
          </a:p>
        </p:txBody>
      </p:sp>
      <p:sp>
        <p:nvSpPr>
          <p:cNvPr id="5" name="Номер слайда 4"/>
          <p:cNvSpPr>
            <a:spLocks noGrp="1"/>
          </p:cNvSpPr>
          <p:nvPr>
            <p:ph type="sldNum" sz="quarter" idx="12"/>
          </p:nvPr>
        </p:nvSpPr>
        <p:spPr/>
        <p:txBody>
          <a:bodyPr/>
          <a:lstStyle/>
          <a:p>
            <a:fld id="{30837FF7-5919-41BF-8DD0-96FAEA1BD99B}" type="slidenum">
              <a:rPr lang="en-US" smtClean="0"/>
              <a:t>9</a:t>
            </a:fld>
            <a:endParaRPr lang="en-US"/>
          </a:p>
        </p:txBody>
      </p:sp>
      <p:sp>
        <p:nvSpPr>
          <p:cNvPr id="3" name="Объект 2"/>
          <p:cNvSpPr>
            <a:spLocks noGrp="1"/>
          </p:cNvSpPr>
          <p:nvPr>
            <p:ph idx="1"/>
          </p:nvPr>
        </p:nvSpPr>
        <p:spPr>
          <a:xfrm>
            <a:off x="487438" y="1124744"/>
            <a:ext cx="8345605" cy="5256584"/>
          </a:xfrm>
        </p:spPr>
        <p:txBody>
          <a:bodyPr>
            <a:normAutofit fontScale="77500" lnSpcReduction="20000"/>
          </a:bodyPr>
          <a:lstStyle/>
          <a:p>
            <a:pPr marL="0" indent="0" algn="just">
              <a:buNone/>
            </a:pPr>
            <a:r>
              <a:rPr lang="ru-RU" sz="3100" dirty="0" smtClean="0">
                <a:solidFill>
                  <a:srgbClr val="04105A"/>
                </a:solidFill>
                <a:latin typeface="Times New Roman" panose="02020603050405020304" pitchFamily="18" charset="0"/>
                <a:cs typeface="Times New Roman" panose="02020603050405020304" pitchFamily="18" charset="0"/>
              </a:rPr>
              <a:t>Объект</a:t>
            </a:r>
            <a:r>
              <a:rPr lang="ru-RU" sz="3100" dirty="0">
                <a:solidFill>
                  <a:srgbClr val="04105A"/>
                </a:solidFill>
                <a:latin typeface="Times New Roman" panose="02020603050405020304" pitchFamily="18" charset="0"/>
                <a:cs typeface="Times New Roman" panose="02020603050405020304" pitchFamily="18" charset="0"/>
              </a:rPr>
              <a:t>, в котором осуществляется хранение документов Архивного фонда Российской Федерации, в том числе уникальных и особо ценных документов Архивного фонда Российской Федерации, документов, имеющих в своем оформлении или приложении к ним драгоценные металлы и камни, страхового фонда документации на особо ценные, в том числе уникальные, документы Архивного фонда Российской Федерации, нарушение или прекращение функционирования которого более чем на 24 часа в результате чрезвычайных ситуаций может привести к утрате документов, являющихся национальным достоянием, к невыполнению Федеральным архивным агентством, федеральным государственным архивом, в отношении которого Федеральное архивное агентство осуществляет координацию и регулирование деятельности функций (полномочий) на территории Российской Федерации или на территории двух и более субъектов Российской Федерации</a:t>
            </a:r>
          </a:p>
          <a:p>
            <a:pPr marL="457200" indent="-457200" algn="just"/>
            <a:endParaRPr lang="ru-RU" sz="3100" dirty="0">
              <a:solidFill>
                <a:srgbClr val="04105A"/>
              </a:solidFill>
              <a:latin typeface="Times New Roman" panose="02020603050405020304" pitchFamily="18" charset="0"/>
              <a:cs typeface="Times New Roman" panose="02020603050405020304" pitchFamily="18" charset="0"/>
            </a:endParaRPr>
          </a:p>
          <a:p>
            <a:pPr marL="457200" indent="-457200" algn="just"/>
            <a:endParaRPr lang="ru-RU" sz="3100" dirty="0">
              <a:solidFill>
                <a:srgbClr val="04105A"/>
              </a:solidFill>
              <a:latin typeface="Times New Roman" panose="02020603050405020304" pitchFamily="18" charset="0"/>
              <a:cs typeface="Times New Roman" panose="02020603050405020304" pitchFamily="18" charset="0"/>
            </a:endParaRPr>
          </a:p>
          <a:p>
            <a:pPr marL="457200" indent="-457200" algn="just"/>
            <a:endParaRPr lang="ru-RU" sz="3100" dirty="0">
              <a:solidFill>
                <a:srgbClr val="04105A"/>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44090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Другая 5">
      <a:dk1>
        <a:srgbClr val="003366"/>
      </a:dk1>
      <a:lt1>
        <a:sysClr val="window" lastClr="FFFFFF"/>
      </a:lt1>
      <a:dk2>
        <a:srgbClr val="003366"/>
      </a:dk2>
      <a:lt2>
        <a:srgbClr val="E4E9EF"/>
      </a:lt2>
      <a:accent1>
        <a:srgbClr val="003366"/>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6043</TotalTime>
  <Words>1448</Words>
  <Application>Microsoft Office PowerPoint</Application>
  <PresentationFormat>Экран (4:3)</PresentationFormat>
  <Paragraphs>106</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Открытая</vt:lpstr>
      <vt:lpstr>   Нормативно-методическое обеспечение вопросов обеспечения сохранности архивных документов в чрезвычайных ситуациях</vt:lpstr>
      <vt:lpstr>Федеральный закон от 21.12.1994 N 68-ФЗ (ред. от 14.04.2023) "О защите населения и территорий от чрезвычайных ситуаций природного и техногенного характера"</vt:lpstr>
      <vt:lpstr>Федеральный закон от 21.12.1994 N 68-ФЗ (ред. от 14.04.2023) "О защите населения и территорий от чрезвычайных ситуаций природного и техногенного характера"</vt:lpstr>
      <vt:lpstr>Правила организации хранения, комплектования, учета и использования документов Архивного фонда Российской Федерации и других архивных документов в государственных и муниципальных архивах, музеях и библиотеках, научных организациях. Утверждены приказом Росархива от 02.03.2020 № 24.</vt:lpstr>
      <vt:lpstr>Нормативное регулирование</vt:lpstr>
      <vt:lpstr>Нормативное регулирование</vt:lpstr>
      <vt:lpstr>Нормативное регулирование</vt:lpstr>
      <vt:lpstr>Нормативное регулирование</vt:lpstr>
      <vt:lpstr>Критически важный объект федерального уровня значимости </vt:lpstr>
      <vt:lpstr>Критически важный объект регионального уровня значимости  </vt:lpstr>
      <vt:lpstr>Критически важный объект муниципального уровня значимости  </vt:lpstr>
      <vt:lpstr>Правила организации хранения, комплектования, учета и использования документов Архивного фонда Российской Федерации и других архивных документов в государственных и муниципальных архивах, музеях и библиотеках, научных организациях. Утверждены приказом Росархива от 02.03.2020 № 24.</vt:lpstr>
      <vt:lpstr>Методические рекомендации к Правилам организации хранения, комплектования, учета и использования документов Архивного фонда Российской Федерации и других архивных документов в государственных и муниципальных архивах, музеях и библиотеках, научных организациях. Росархив, ВНИИДАД. 2021 г.</vt:lpstr>
      <vt:lpstr>Методические рекомендации по обеспечению сохранности архивных документов при чрезвычайных ситуациях. Росархив, ВНИИДАД. 2021 г.</vt:lpstr>
      <vt:lpstr>Документы, разрабатываемые в архивах.</vt:lpstr>
      <vt:lpstr>Основные мероприятия архивов при чрезвычайных ситуациях.</vt:lpstr>
      <vt:lpstr>Действия федеральных государственных архивов при:</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Актуальные проблемы управления электронными документами</dc:title>
  <dc:creator>Бороздина Анна Георгиевна</dc:creator>
  <cp:lastModifiedBy>1</cp:lastModifiedBy>
  <cp:revision>397</cp:revision>
  <cp:lastPrinted>2021-03-03T15:41:49Z</cp:lastPrinted>
  <dcterms:created xsi:type="dcterms:W3CDTF">2017-11-14T08:26:12Z</dcterms:created>
  <dcterms:modified xsi:type="dcterms:W3CDTF">2023-06-21T15:01:38Z</dcterms:modified>
</cp:coreProperties>
</file>