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82" autoAdjust="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6D51-E23C-CF38-3312-CA117BADCE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Архивный отдел администрации </a:t>
            </a:r>
            <a:br>
              <a:rPr lang="ru-RU" dirty="0"/>
            </a:br>
            <a:r>
              <a:rPr lang="ru-RU" dirty="0"/>
              <a:t>города Мариуполя</a:t>
            </a:r>
          </a:p>
        </p:txBody>
      </p:sp>
    </p:spTree>
    <p:extLst>
      <p:ext uri="{BB962C8B-B14F-4D97-AF65-F5344CB8AC3E}">
        <p14:creationId xmlns:p14="http://schemas.microsoft.com/office/powerpoint/2010/main" val="319137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943C0-58F5-B0F2-756C-A7BFA93B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итоге было найдено помещение бывшего мебельного магазина, в котором временно и разместили фонды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7BD2AA-538C-EF92-45CD-C938C7F41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" t="649" r="-18" b="25314"/>
          <a:stretch/>
        </p:blipFill>
        <p:spPr>
          <a:xfrm>
            <a:off x="1641968" y="1931541"/>
            <a:ext cx="2587228" cy="31760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D6E095-E623-591B-5E0C-1D65D5D65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773" y="1931540"/>
            <a:ext cx="2702104" cy="31760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818A80-F6DD-4A3F-9CF7-25DB466B1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407" y="1931540"/>
            <a:ext cx="3212172" cy="31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C0BAE-1ACD-E946-A2E0-699A40CC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данном этапе ведутся ремонтно-восстановительные работы в здании архива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A22E4A-6E37-394F-3955-FF46ED712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163" y="1853754"/>
            <a:ext cx="2929032" cy="34496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C50725-9B77-3456-BD2B-A8EFFE00E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128" y="1853754"/>
            <a:ext cx="3123679" cy="3449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2C08C4-F48E-D47A-99C1-A9160B240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554" y="1853754"/>
            <a:ext cx="3380406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7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1AD8D-FAE0-65C3-F1F7-142C9A7B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Начало…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A391BF-7AD4-2BBA-3097-61DBFFE9A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1617" y="2016125"/>
            <a:ext cx="2587228" cy="34496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9B39B9-CAF3-A655-84B7-5B7107C2C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2016126"/>
            <a:ext cx="3219450" cy="34496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E22F74-3754-4041-8CAC-02D60E33A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662" y="2016125"/>
            <a:ext cx="3341192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5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BC3A6-45BC-57C6-F608-DC4CDD5B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мае 2022 здание архива выглядело так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F5B5BF7-763A-A296-02D1-9CFC1B9D58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6012" y="2017713"/>
            <a:ext cx="3307357" cy="344170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0775A1C-076D-D627-2749-F9841F0AB8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50517" y="2011363"/>
            <a:ext cx="3307357" cy="3436937"/>
          </a:xfrm>
        </p:spPr>
      </p:pic>
    </p:spTree>
    <p:extLst>
      <p:ext uri="{BB962C8B-B14F-4D97-AF65-F5344CB8AC3E}">
        <p14:creationId xmlns:p14="http://schemas.microsoft.com/office/powerpoint/2010/main" val="157547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1B473-9CFB-7F90-D6CA-C2F805C0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Повреждена кровля, выбиты все окна, разрушены внутренние перекрытия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515AEF-3921-099C-A73A-E9D3FDE06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Кровля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AA55B91-7D19-315F-AF4E-EF1D14903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14464" y="2821491"/>
            <a:ext cx="2103812" cy="264477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725F87A-C880-4BDB-8AF7-5DD8EE484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Внутренние разрушения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84F750C-A457-E432-6214-DA2A6DD975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861870" y="2821491"/>
            <a:ext cx="2234130" cy="2638425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173AAB-0EAE-CA52-34A2-352453AF0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791" y="2827841"/>
            <a:ext cx="2218936" cy="2638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01160F-AEE2-8ED3-9275-C7F430451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248" y="2827841"/>
            <a:ext cx="2566838" cy="2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0C76E-4284-C54B-F0F7-1FD2CEA3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Повреждения кровли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88EFCA-6663-ED0D-7CF8-AD33BF0FC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75" y="1944206"/>
            <a:ext cx="2950349" cy="34496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79A572-D514-8E7B-DEF1-0817D889E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162" y="1944206"/>
            <a:ext cx="2825393" cy="3449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AB1C32-375B-7A84-3F13-A515DD6EE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316" y="1944206"/>
            <a:ext cx="3277242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6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428D9-16B2-7A23-7B86-4494F547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здании жили местные жители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DA5582A-FDAA-4936-DF8C-D402BD668B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9264" y="2017343"/>
            <a:ext cx="2915334" cy="34369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56E85B6-0EB2-1E31-6543-38FD7E72B2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6685" y="2017342"/>
            <a:ext cx="2581275" cy="34417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687C21-08C5-8AF3-36D6-C1455D3CD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80" y="2017342"/>
            <a:ext cx="2897171" cy="34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2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1544D-CC59-5262-2C92-2B757887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Внутренние разрушения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D3CFE0-4D31-599C-358E-C1EAF5765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853754"/>
            <a:ext cx="2970611" cy="34496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F1D2ED-E3A5-917E-EFC3-B33EBBDE8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11" y="1853754"/>
            <a:ext cx="2784083" cy="3449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69AE29-D8B3-B0EF-9E18-9FD627032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294" y="1828608"/>
            <a:ext cx="3544702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30B9D-D98C-E68F-DB85-1032AA18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Стеллажи с документами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423DA7-07F4-AD78-894E-67F097F1F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2005851"/>
            <a:ext cx="2907486" cy="34496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A3F750-CE46-0E1C-13C1-753E22127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16" y="2005851"/>
            <a:ext cx="3215811" cy="3449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168B4C-6DC7-6146-1DD9-D3ADE86DB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919" y="2005851"/>
            <a:ext cx="3499849" cy="34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784CA-B70F-795D-2ACD-94B822FC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Оставаться в здании архива было опасно для сотрудников и для документов. Поэтому, начали искать помещение. Было осмотрено порядка 50 зданий и сооружений, но большинство из них так же были разрушены.</a:t>
            </a:r>
          </a:p>
        </p:txBody>
      </p:sp>
    </p:spTree>
    <p:extLst>
      <p:ext uri="{BB962C8B-B14F-4D97-AF65-F5344CB8AC3E}">
        <p14:creationId xmlns:p14="http://schemas.microsoft.com/office/powerpoint/2010/main" val="338629349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99</TotalTime>
  <Words>99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Галерея</vt:lpstr>
      <vt:lpstr>Архивный отдел администрации  города Мариуполя</vt:lpstr>
      <vt:lpstr>Начало…</vt:lpstr>
      <vt:lpstr>В мае 2022 здание архива выглядело так</vt:lpstr>
      <vt:lpstr>Повреждена кровля, выбиты все окна, разрушены внутренние перекрытия</vt:lpstr>
      <vt:lpstr>Повреждения кровли</vt:lpstr>
      <vt:lpstr>В здании жили местные жители</vt:lpstr>
      <vt:lpstr>Внутренние разрушения</vt:lpstr>
      <vt:lpstr>Стеллажи с документами</vt:lpstr>
      <vt:lpstr>Оставаться в здании архива было опасно для сотрудников и для документов. Поэтому, начали искать помещение. Было осмотрено порядка 50 зданий и сооружений, но большинство из них так же были разрушены.</vt:lpstr>
      <vt:lpstr>В итоге было найдено помещение бывшего мебельного магазина, в котором временно и разместили фонды</vt:lpstr>
      <vt:lpstr>На данном этапе ведутся ремонтно-восстановительные работы в здании архива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Архивный отдел администрации  города Мариуполя</dc:title>
  <dc:creator>User</dc:creator>
  <cp:lastModifiedBy>Пользователь</cp:lastModifiedBy>
  <cp:revision>7</cp:revision>
  <dcterms:created xsi:type="dcterms:W3CDTF">2023-06-19T17:40:21Z</dcterms:created>
  <dcterms:modified xsi:type="dcterms:W3CDTF">2023-06-21T05:15:31Z</dcterms:modified>
</cp:coreProperties>
</file>