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83" r:id="rId5"/>
    <p:sldId id="315" r:id="rId6"/>
    <p:sldId id="290" r:id="rId7"/>
    <p:sldId id="293" r:id="rId8"/>
    <p:sldId id="306" r:id="rId9"/>
    <p:sldId id="294" r:id="rId10"/>
    <p:sldId id="295" r:id="rId11"/>
    <p:sldId id="296" r:id="rId12"/>
    <p:sldId id="292" r:id="rId13"/>
    <p:sldId id="298" r:id="rId14"/>
    <p:sldId id="299" r:id="rId15"/>
    <p:sldId id="309" r:id="rId16"/>
    <p:sldId id="311" r:id="rId17"/>
    <p:sldId id="312" r:id="rId18"/>
    <p:sldId id="313" r:id="rId19"/>
    <p:sldId id="314" r:id="rId20"/>
    <p:sldId id="301" r:id="rId21"/>
    <p:sldId id="327" r:id="rId22"/>
    <p:sldId id="318" r:id="rId23"/>
    <p:sldId id="302" r:id="rId24"/>
    <p:sldId id="320" r:id="rId25"/>
    <p:sldId id="339" r:id="rId26"/>
    <p:sldId id="322" r:id="rId27"/>
    <p:sldId id="323" r:id="rId28"/>
    <p:sldId id="324" r:id="rId29"/>
    <p:sldId id="325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03" r:id="rId38"/>
    <p:sldId id="335" r:id="rId39"/>
    <p:sldId id="336" r:id="rId40"/>
    <p:sldId id="337" r:id="rId41"/>
    <p:sldId id="338" r:id="rId42"/>
    <p:sldId id="260" r:id="rId43"/>
    <p:sldId id="345" r:id="rId44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BE2"/>
    <a:srgbClr val="6F688A"/>
    <a:srgbClr val="B889C1"/>
    <a:srgbClr val="6C88A0"/>
    <a:srgbClr val="64748D"/>
    <a:srgbClr val="82AED2"/>
    <a:srgbClr val="348ECC"/>
    <a:srgbClr val="218B91"/>
    <a:srgbClr val="746089"/>
    <a:srgbClr val="2C5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 autoAdjust="0"/>
    <p:restoredTop sz="85794" autoAdjust="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13554-4469-4C85-B399-2F0D0C6B38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83122E-BB87-403D-BEEB-371EEB46619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расходов основано на необходимости субъектов бюджетного планирования в финансировании из бюджета;</a:t>
          </a:r>
        </a:p>
      </dgm:t>
    </dgm:pt>
    <dgm:pt modelId="{1417AB5E-3B63-4AD8-902E-CBFB314A92B1}" type="parTrans" cxnId="{1A8D05BF-5A32-4D19-ABB5-8B6508F6FC63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00940-38A4-4A55-9983-7F214E0DA594}" type="sibTrans" cxnId="{1A8D05BF-5A32-4D19-ABB5-8B6508F6FC63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E2FDD-7BE1-4AA8-B955-D54782A6890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инертность и несамостоятельность в планировании; </a:t>
          </a:r>
        </a:p>
      </dgm:t>
    </dgm:pt>
    <dgm:pt modelId="{FA4C245D-DE22-4BE7-A9DA-105522918B5E}" type="parTrans" cxnId="{029618EF-B9B9-412A-AE55-948ADC6E856D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2A07E-201D-429C-B32C-4599CA42EA53}" type="sibTrans" cxnId="{029618EF-B9B9-412A-AE55-948ADC6E856D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07AA0-A28B-4883-A91D-FC4C9CDA77D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эффективность использования средств, поскольку нет увязки результатов с целью и задачами.</a:t>
          </a:r>
        </a:p>
      </dgm:t>
    </dgm:pt>
    <dgm:pt modelId="{7F8C85C1-EF3A-4EF8-95C3-7C9A5B334847}" type="parTrans" cxnId="{637EF0B5-1F28-455D-A8B9-7D73B07C3DCC}">
      <dgm:prSet/>
      <dgm:spPr/>
      <dgm:t>
        <a:bodyPr/>
        <a:lstStyle/>
        <a:p>
          <a:pPr algn="ctr"/>
          <a:endParaRPr lang="ru-RU"/>
        </a:p>
      </dgm:t>
    </dgm:pt>
    <dgm:pt modelId="{A6229E47-0B17-4500-9427-A16124851157}" type="sibTrans" cxnId="{637EF0B5-1F28-455D-A8B9-7D73B07C3DCC}">
      <dgm:prSet/>
      <dgm:spPr/>
      <dgm:t>
        <a:bodyPr/>
        <a:lstStyle/>
        <a:p>
          <a:pPr algn="ctr"/>
          <a:endParaRPr lang="ru-RU"/>
        </a:p>
      </dgm:t>
    </dgm:pt>
    <dgm:pt modelId="{0E11A8EB-B040-4501-8D42-B0BFE5128DB1}" type="pres">
      <dgm:prSet presAssocID="{2BA13554-4469-4C85-B399-2F0D0C6B38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54DFD-6E3E-475F-A4C5-F87982505356}" type="pres">
      <dgm:prSet presAssocID="{FF83122E-BB87-403D-BEEB-371EEB4661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E8210-2B2A-4B38-BDC7-4D309FFFDFBF}" type="pres">
      <dgm:prSet presAssocID="{C3300940-38A4-4A55-9983-7F214E0DA594}" presName="spacer" presStyleCnt="0"/>
      <dgm:spPr/>
    </dgm:pt>
    <dgm:pt modelId="{CD3C1295-483C-439E-A9C7-D289B5A776B7}" type="pres">
      <dgm:prSet presAssocID="{70BE2FDD-7BE1-4AA8-B955-D54782A689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9A6B-0A37-411D-9D73-F207593A14C4}" type="pres">
      <dgm:prSet presAssocID="{18E2A07E-201D-429C-B32C-4599CA42EA53}" presName="spacer" presStyleCnt="0"/>
      <dgm:spPr/>
    </dgm:pt>
    <dgm:pt modelId="{ABC2FE57-08C4-451D-99CA-BD2ED7B5669A}" type="pres">
      <dgm:prSet presAssocID="{F9307AA0-A28B-4883-A91D-FC4C9CDA77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618EF-B9B9-412A-AE55-948ADC6E856D}" srcId="{2BA13554-4469-4C85-B399-2F0D0C6B38D8}" destId="{70BE2FDD-7BE1-4AA8-B955-D54782A68900}" srcOrd="1" destOrd="0" parTransId="{FA4C245D-DE22-4BE7-A9DA-105522918B5E}" sibTransId="{18E2A07E-201D-429C-B32C-4599CA42EA53}"/>
    <dgm:cxn modelId="{637EF0B5-1F28-455D-A8B9-7D73B07C3DCC}" srcId="{2BA13554-4469-4C85-B399-2F0D0C6B38D8}" destId="{F9307AA0-A28B-4883-A91D-FC4C9CDA77D0}" srcOrd="2" destOrd="0" parTransId="{7F8C85C1-EF3A-4EF8-95C3-7C9A5B334847}" sibTransId="{A6229E47-0B17-4500-9427-A16124851157}"/>
    <dgm:cxn modelId="{1A8D05BF-5A32-4D19-ABB5-8B6508F6FC63}" srcId="{2BA13554-4469-4C85-B399-2F0D0C6B38D8}" destId="{FF83122E-BB87-403D-BEEB-371EEB466193}" srcOrd="0" destOrd="0" parTransId="{1417AB5E-3B63-4AD8-902E-CBFB314A92B1}" sibTransId="{C3300940-38A4-4A55-9983-7F214E0DA594}"/>
    <dgm:cxn modelId="{98B6B222-EAD1-4A19-8181-C00A711FEBC5}" type="presOf" srcId="{F9307AA0-A28B-4883-A91D-FC4C9CDA77D0}" destId="{ABC2FE57-08C4-451D-99CA-BD2ED7B5669A}" srcOrd="0" destOrd="0" presId="urn:microsoft.com/office/officeart/2005/8/layout/vList2"/>
    <dgm:cxn modelId="{D77CAEE5-B070-4A4C-B757-F4FEAC74C9D0}" type="presOf" srcId="{70BE2FDD-7BE1-4AA8-B955-D54782A68900}" destId="{CD3C1295-483C-439E-A9C7-D289B5A776B7}" srcOrd="0" destOrd="0" presId="urn:microsoft.com/office/officeart/2005/8/layout/vList2"/>
    <dgm:cxn modelId="{757C7699-6CCB-4E6B-9037-90C1D1DF48A5}" type="presOf" srcId="{FF83122E-BB87-403D-BEEB-371EEB466193}" destId="{12154DFD-6E3E-475F-A4C5-F87982505356}" srcOrd="0" destOrd="0" presId="urn:microsoft.com/office/officeart/2005/8/layout/vList2"/>
    <dgm:cxn modelId="{F4EE8EF9-A0AD-417C-89DB-7CEFB77349E6}" type="presOf" srcId="{2BA13554-4469-4C85-B399-2F0D0C6B38D8}" destId="{0E11A8EB-B040-4501-8D42-B0BFE5128DB1}" srcOrd="0" destOrd="0" presId="urn:microsoft.com/office/officeart/2005/8/layout/vList2"/>
    <dgm:cxn modelId="{D3BDA86A-B005-4E74-89AD-32FAEE9C1358}" type="presParOf" srcId="{0E11A8EB-B040-4501-8D42-B0BFE5128DB1}" destId="{12154DFD-6E3E-475F-A4C5-F87982505356}" srcOrd="0" destOrd="0" presId="urn:microsoft.com/office/officeart/2005/8/layout/vList2"/>
    <dgm:cxn modelId="{B657AB6B-FA82-41A0-89E8-88F7F228F98F}" type="presParOf" srcId="{0E11A8EB-B040-4501-8D42-B0BFE5128DB1}" destId="{F7AE8210-2B2A-4B38-BDC7-4D309FFFDFBF}" srcOrd="1" destOrd="0" presId="urn:microsoft.com/office/officeart/2005/8/layout/vList2"/>
    <dgm:cxn modelId="{DBA9B0CF-FD78-4DC7-8CD6-76F068224F1D}" type="presParOf" srcId="{0E11A8EB-B040-4501-8D42-B0BFE5128DB1}" destId="{CD3C1295-483C-439E-A9C7-D289B5A776B7}" srcOrd="2" destOrd="0" presId="urn:microsoft.com/office/officeart/2005/8/layout/vList2"/>
    <dgm:cxn modelId="{65F19FBD-C6A5-41E4-9AF5-91BC18A45037}" type="presParOf" srcId="{0E11A8EB-B040-4501-8D42-B0BFE5128DB1}" destId="{E34C9A6B-0A37-411D-9D73-F207593A14C4}" srcOrd="3" destOrd="0" presId="urn:microsoft.com/office/officeart/2005/8/layout/vList2"/>
    <dgm:cxn modelId="{B3E8C6D0-C381-4A48-884F-9014063156F4}" type="presParOf" srcId="{0E11A8EB-B040-4501-8D42-B0BFE5128DB1}" destId="{ABC2FE57-08C4-451D-99CA-BD2ED7B566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D2B710-7A60-4351-8243-6D8F8ABF8C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C809F-CE66-45C8-B6E1-07CBCD4F8841}">
      <dgm:prSet custT="1"/>
      <dgm:spPr>
        <a:solidFill>
          <a:srgbClr val="6C88A0"/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принятых документов в государственный архив от организаций и граждан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C1A4C-8F8E-4F83-852C-5A5A44907D64}" type="parTrans" cxnId="{29937FD5-C438-4BC9-9CCD-947CD8645EEF}">
      <dgm:prSet/>
      <dgm:spPr/>
      <dgm:t>
        <a:bodyPr/>
        <a:lstStyle/>
        <a:p>
          <a:endParaRPr lang="ru-RU" sz="2000"/>
        </a:p>
      </dgm:t>
    </dgm:pt>
    <dgm:pt modelId="{686E09DC-BE89-473A-967D-BBA28915ADE3}" type="sibTrans" cxnId="{29937FD5-C438-4BC9-9CCD-947CD8645EEF}">
      <dgm:prSet/>
      <dgm:spPr/>
      <dgm:t>
        <a:bodyPr/>
        <a:lstStyle/>
        <a:p>
          <a:endParaRPr lang="ru-RU" sz="2000"/>
        </a:p>
      </dgm:t>
    </dgm:pt>
    <dgm:pt modelId="{2DE38F4A-AC51-4AFC-B796-F8423C7D169B}">
      <dgm:prSet custT="1"/>
      <dgm:spPr>
        <a:solidFill>
          <a:srgbClr val="6C88A0"/>
        </a:solidFill>
      </dgm:spPr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документов, включенных в состав Архивного фонда РФ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43FB0-A4FF-4AF9-AB36-76E34F0C07F3}" type="parTrans" cxnId="{8B16A556-9B66-40A5-91F8-DB6F89FDEDDB}">
      <dgm:prSet/>
      <dgm:spPr/>
      <dgm:t>
        <a:bodyPr/>
        <a:lstStyle/>
        <a:p>
          <a:endParaRPr lang="ru-RU" sz="2000"/>
        </a:p>
      </dgm:t>
    </dgm:pt>
    <dgm:pt modelId="{7E7AEC52-8BCB-4556-9E23-05442B3978E3}" type="sibTrans" cxnId="{8B16A556-9B66-40A5-91F8-DB6F89FDEDDB}">
      <dgm:prSet/>
      <dgm:spPr/>
      <dgm:t>
        <a:bodyPr/>
        <a:lstStyle/>
        <a:p>
          <a:endParaRPr lang="ru-RU" sz="2000"/>
        </a:p>
      </dgm:t>
    </dgm:pt>
    <dgm:pt modelId="{35833822-DB27-483F-ADF3-BECF3B22BC0A}">
      <dgm:prSet custT="1"/>
      <dgm:spPr>
        <a:solidFill>
          <a:srgbClr val="6C88A0"/>
        </a:solidFill>
      </dgm:spPr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утвержденных описей дел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2BC1B-32BD-423E-8241-FF309B3B3998}" type="parTrans" cxnId="{4793ED83-C98B-4D55-A92D-79FC43A4032C}">
      <dgm:prSet/>
      <dgm:spPr/>
      <dgm:t>
        <a:bodyPr/>
        <a:lstStyle/>
        <a:p>
          <a:endParaRPr lang="ru-RU" sz="2000"/>
        </a:p>
      </dgm:t>
    </dgm:pt>
    <dgm:pt modelId="{38829889-7235-4BBE-BB63-D9B311DD5961}" type="sibTrans" cxnId="{4793ED83-C98B-4D55-A92D-79FC43A4032C}">
      <dgm:prSet/>
      <dgm:spPr/>
      <dgm:t>
        <a:bodyPr/>
        <a:lstStyle/>
        <a:p>
          <a:endParaRPr lang="ru-RU" sz="2000"/>
        </a:p>
      </dgm:t>
    </dgm:pt>
    <dgm:pt modelId="{B5EC4C2A-610A-461F-80DF-FFA7AF7DFDF9}">
      <dgm:prSet custT="1"/>
      <dgm:spPr>
        <a:solidFill>
          <a:srgbClr val="6C88A0"/>
        </a:solidFill>
      </dgm:spPr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задолженности по передаче документов организациями-источниками комплектования в государственный архив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4913B-20C7-46DF-89E5-43E40BC0B1E6}" type="parTrans" cxnId="{F0DE10A4-99E9-4704-A536-C5DC248008B9}">
      <dgm:prSet/>
      <dgm:spPr/>
      <dgm:t>
        <a:bodyPr/>
        <a:lstStyle/>
        <a:p>
          <a:endParaRPr lang="ru-RU" sz="2000"/>
        </a:p>
      </dgm:t>
    </dgm:pt>
    <dgm:pt modelId="{90E1C89E-8754-4993-B9E6-7D760B3495CD}" type="sibTrans" cxnId="{F0DE10A4-99E9-4704-A536-C5DC248008B9}">
      <dgm:prSet/>
      <dgm:spPr/>
      <dgm:t>
        <a:bodyPr/>
        <a:lstStyle/>
        <a:p>
          <a:endParaRPr lang="ru-RU" sz="2000"/>
        </a:p>
      </dgm:t>
    </dgm:pt>
    <dgm:pt modelId="{44C46611-364A-41D0-BBE4-ADF6E4B928B6}" type="pres">
      <dgm:prSet presAssocID="{05D2B710-7A60-4351-8243-6D8F8ABF8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C1BF6-AA71-443F-AC17-41012DC3ECD4}" type="pres">
      <dgm:prSet presAssocID="{CAFC809F-CE66-45C8-B6E1-07CBCD4F88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2349-C50C-4F91-83BB-7931F54D6048}" type="pres">
      <dgm:prSet presAssocID="{686E09DC-BE89-473A-967D-BBA28915ADE3}" presName="spacer" presStyleCnt="0"/>
      <dgm:spPr/>
    </dgm:pt>
    <dgm:pt modelId="{61832DA5-2499-40AB-A20E-B1C2E00018AA}" type="pres">
      <dgm:prSet presAssocID="{2DE38F4A-AC51-4AFC-B796-F8423C7D16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B1B21-5AF7-4318-8D86-D11373E9597F}" type="pres">
      <dgm:prSet presAssocID="{7E7AEC52-8BCB-4556-9E23-05442B3978E3}" presName="spacer" presStyleCnt="0"/>
      <dgm:spPr/>
    </dgm:pt>
    <dgm:pt modelId="{4DDAA396-0093-4DB4-B4F8-70BF118835BB}" type="pres">
      <dgm:prSet presAssocID="{35833822-DB27-483F-ADF3-BECF3B22BC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F00F-4CFF-4FB4-BC1F-587773FF9B31}" type="pres">
      <dgm:prSet presAssocID="{38829889-7235-4BBE-BB63-D9B311DD5961}" presName="spacer" presStyleCnt="0"/>
      <dgm:spPr/>
    </dgm:pt>
    <dgm:pt modelId="{E9646757-23F2-40AD-91FB-7DED3008C00B}" type="pres">
      <dgm:prSet presAssocID="{B5EC4C2A-610A-461F-80DF-FFA7AF7DFD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E10A4-99E9-4704-A536-C5DC248008B9}" srcId="{05D2B710-7A60-4351-8243-6D8F8ABF8C02}" destId="{B5EC4C2A-610A-461F-80DF-FFA7AF7DFDF9}" srcOrd="3" destOrd="0" parTransId="{3E14913B-20C7-46DF-89E5-43E40BC0B1E6}" sibTransId="{90E1C89E-8754-4993-B9E6-7D760B3495CD}"/>
    <dgm:cxn modelId="{29937FD5-C438-4BC9-9CCD-947CD8645EEF}" srcId="{05D2B710-7A60-4351-8243-6D8F8ABF8C02}" destId="{CAFC809F-CE66-45C8-B6E1-07CBCD4F8841}" srcOrd="0" destOrd="0" parTransId="{B87C1A4C-8F8E-4F83-852C-5A5A44907D64}" sibTransId="{686E09DC-BE89-473A-967D-BBA28915ADE3}"/>
    <dgm:cxn modelId="{02B5BC66-193D-4034-91D1-029B9B310470}" type="presOf" srcId="{35833822-DB27-483F-ADF3-BECF3B22BC0A}" destId="{4DDAA396-0093-4DB4-B4F8-70BF118835BB}" srcOrd="0" destOrd="0" presId="urn:microsoft.com/office/officeart/2005/8/layout/vList2"/>
    <dgm:cxn modelId="{7E62E288-CE1A-49F1-B3ED-A2DBF49FEBFC}" type="presOf" srcId="{05D2B710-7A60-4351-8243-6D8F8ABF8C02}" destId="{44C46611-364A-41D0-BBE4-ADF6E4B928B6}" srcOrd="0" destOrd="0" presId="urn:microsoft.com/office/officeart/2005/8/layout/vList2"/>
    <dgm:cxn modelId="{BDE6282E-CC06-4833-8C9C-B7BB5B64CC7B}" type="presOf" srcId="{CAFC809F-CE66-45C8-B6E1-07CBCD4F8841}" destId="{81EC1BF6-AA71-443F-AC17-41012DC3ECD4}" srcOrd="0" destOrd="0" presId="urn:microsoft.com/office/officeart/2005/8/layout/vList2"/>
    <dgm:cxn modelId="{4793ED83-C98B-4D55-A92D-79FC43A4032C}" srcId="{05D2B710-7A60-4351-8243-6D8F8ABF8C02}" destId="{35833822-DB27-483F-ADF3-BECF3B22BC0A}" srcOrd="2" destOrd="0" parTransId="{9832BC1B-32BD-423E-8241-FF309B3B3998}" sibTransId="{38829889-7235-4BBE-BB63-D9B311DD5961}"/>
    <dgm:cxn modelId="{8B16A556-9B66-40A5-91F8-DB6F89FDEDDB}" srcId="{05D2B710-7A60-4351-8243-6D8F8ABF8C02}" destId="{2DE38F4A-AC51-4AFC-B796-F8423C7D169B}" srcOrd="1" destOrd="0" parTransId="{FB543FB0-A4FF-4AF9-AB36-76E34F0C07F3}" sibTransId="{7E7AEC52-8BCB-4556-9E23-05442B3978E3}"/>
    <dgm:cxn modelId="{4926A53C-64E3-48E8-BA73-13DB651CDE40}" type="presOf" srcId="{2DE38F4A-AC51-4AFC-B796-F8423C7D169B}" destId="{61832DA5-2499-40AB-A20E-B1C2E00018AA}" srcOrd="0" destOrd="0" presId="urn:microsoft.com/office/officeart/2005/8/layout/vList2"/>
    <dgm:cxn modelId="{0BFD6735-1AE5-4B75-B02D-55D2102B9083}" type="presOf" srcId="{B5EC4C2A-610A-461F-80DF-FFA7AF7DFDF9}" destId="{E9646757-23F2-40AD-91FB-7DED3008C00B}" srcOrd="0" destOrd="0" presId="urn:microsoft.com/office/officeart/2005/8/layout/vList2"/>
    <dgm:cxn modelId="{36955B2E-5BD5-40B1-B025-BCB15213756C}" type="presParOf" srcId="{44C46611-364A-41D0-BBE4-ADF6E4B928B6}" destId="{81EC1BF6-AA71-443F-AC17-41012DC3ECD4}" srcOrd="0" destOrd="0" presId="urn:microsoft.com/office/officeart/2005/8/layout/vList2"/>
    <dgm:cxn modelId="{8463D75A-9D7C-4F13-8EFF-C53029211DB0}" type="presParOf" srcId="{44C46611-364A-41D0-BBE4-ADF6E4B928B6}" destId="{2DBE2349-C50C-4F91-83BB-7931F54D6048}" srcOrd="1" destOrd="0" presId="urn:microsoft.com/office/officeart/2005/8/layout/vList2"/>
    <dgm:cxn modelId="{23AA7133-B46B-4DBC-8511-57A567A00CA2}" type="presParOf" srcId="{44C46611-364A-41D0-BBE4-ADF6E4B928B6}" destId="{61832DA5-2499-40AB-A20E-B1C2E00018AA}" srcOrd="2" destOrd="0" presId="urn:microsoft.com/office/officeart/2005/8/layout/vList2"/>
    <dgm:cxn modelId="{12AEEDED-8D7B-4283-9B51-4E2EF20782C4}" type="presParOf" srcId="{44C46611-364A-41D0-BBE4-ADF6E4B928B6}" destId="{3DBB1B21-5AF7-4318-8D86-D11373E9597F}" srcOrd="3" destOrd="0" presId="urn:microsoft.com/office/officeart/2005/8/layout/vList2"/>
    <dgm:cxn modelId="{88E44ABD-A8C3-4B2E-B3F2-78F15CD1D2B7}" type="presParOf" srcId="{44C46611-364A-41D0-BBE4-ADF6E4B928B6}" destId="{4DDAA396-0093-4DB4-B4F8-70BF118835BB}" srcOrd="4" destOrd="0" presId="urn:microsoft.com/office/officeart/2005/8/layout/vList2"/>
    <dgm:cxn modelId="{8122DB57-ED0C-4A05-BD2E-77D82F5CF6E5}" type="presParOf" srcId="{44C46611-364A-41D0-BBE4-ADF6E4B928B6}" destId="{501FF00F-4CFF-4FB4-BC1F-587773FF9B31}" srcOrd="5" destOrd="0" presId="urn:microsoft.com/office/officeart/2005/8/layout/vList2"/>
    <dgm:cxn modelId="{7728C91B-08F3-4C95-A758-BCF277B3DBBE}" type="presParOf" srcId="{44C46611-364A-41D0-BBE4-ADF6E4B928B6}" destId="{E9646757-23F2-40AD-91FB-7DED3008C0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от выполнения задач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42F68B-D68E-4743-BC4F-D1BD82E86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3AD62-2DE7-420C-A6B0-74FE9A9BC4D0}">
      <dgm:prSet/>
      <dgm:spPr>
        <a:solidFill>
          <a:srgbClr val="2C567A"/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посещений читального зала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F7DC9-295E-47AA-9DBE-317979442078}" type="parTrans" cxnId="{C9FD481D-EA46-4A65-8F27-34AAD1DF7A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583C2-B910-482B-8B55-83FADA44ED80}" type="sibTrans" cxnId="{C9FD481D-EA46-4A65-8F27-34AAD1DF7A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A3E23-9A9F-4ED9-B9EE-52C0BCE8472F}">
      <dgm:prSet/>
      <dgm:spPr>
        <a:solidFill>
          <a:srgbClr val="2C567A"/>
        </a:soli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посещений </a:t>
          </a:r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-сайта/страницы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E9881-BD85-4B85-928C-D2241605DC4D}" type="parTrans" cxnId="{24BE9B95-7F99-401E-A48E-295644ED8E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D3AE-EAC7-4F7B-9C31-1DF3E781CFE3}" type="sibTrans" cxnId="{24BE9B95-7F99-401E-A48E-295644ED8E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FA434-5EB0-4D1F-A069-7C5E4500ABB3}">
      <dgm:prSet/>
      <dgm:spPr>
        <a:solidFill>
          <a:srgbClr val="2C567A"/>
        </a:soli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сроков исполнения запросов пользователей по архивным документам во исполнение гарантий их конституционных прав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7E780-8F0B-4BD4-AB41-0F605B632222}" type="parTrans" cxnId="{CA480597-9225-4C78-9F55-49BB65B7CB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EDA7B-1FAF-40E5-9681-2E95D5FF3746}" type="sibTrans" cxnId="{CA480597-9225-4C78-9F55-49BB65B7CB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2AAF3-4DD5-4FC1-A642-174DE9FAF7FB}">
      <dgm:prSet/>
      <dgm:spPr>
        <a:solidFill>
          <a:srgbClr val="2C567A"/>
        </a:solidFill>
      </dgm:spPr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востребованность документов архивных фондов государственного архива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A7957-B660-4F4B-A040-BE50AD6E68FC}" type="parTrans" cxnId="{F6914D37-C791-4F41-803E-9B97B53E52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20007-C7A8-4E3F-BC7E-56627E675093}" type="sibTrans" cxnId="{F6914D37-C791-4F41-803E-9B97B53E52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764E-F99C-449C-B1BD-0FE0C8BEC319}" type="pres">
      <dgm:prSet presAssocID="{8642F68B-D68E-4743-BC4F-D1BD82E86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896BC-BFC9-4FCF-B313-4C46EB6E30B6}" type="pres">
      <dgm:prSet presAssocID="{43F3AD62-2DE7-420C-A6B0-74FE9A9BC4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4600B-C0E1-4DC7-A2AD-3981528E5841}" type="pres">
      <dgm:prSet presAssocID="{AAF583C2-B910-482B-8B55-83FADA44ED80}" presName="spacer" presStyleCnt="0"/>
      <dgm:spPr/>
    </dgm:pt>
    <dgm:pt modelId="{E3AE1D75-0E56-416D-9D8A-05EBA77B653D}" type="pres">
      <dgm:prSet presAssocID="{6BEA3E23-9A9F-4ED9-B9EE-52C0BCE847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E5BE-36AA-410C-A300-71D6EF7C0A72}" type="pres">
      <dgm:prSet presAssocID="{9B3DD3AE-EAC7-4F7B-9C31-1DF3E781CFE3}" presName="spacer" presStyleCnt="0"/>
      <dgm:spPr/>
    </dgm:pt>
    <dgm:pt modelId="{C8B6DC90-F9CF-49F6-AE8F-8BECB1D347B0}" type="pres">
      <dgm:prSet presAssocID="{F5BFA434-5EB0-4D1F-A069-7C5E4500AB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F1B72-B846-43EE-86D0-2248F1CFF945}" type="pres">
      <dgm:prSet presAssocID="{5A3EDA7B-1FAF-40E5-9681-2E95D5FF3746}" presName="spacer" presStyleCnt="0"/>
      <dgm:spPr/>
    </dgm:pt>
    <dgm:pt modelId="{3124F645-2DD6-40EE-9FDA-0D1651F05052}" type="pres">
      <dgm:prSet presAssocID="{14A2AAF3-4DD5-4FC1-A642-174DE9FAF7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A639B-1355-49ED-AF40-5CB4E6693462}" type="presOf" srcId="{14A2AAF3-4DD5-4FC1-A642-174DE9FAF7FB}" destId="{3124F645-2DD6-40EE-9FDA-0D1651F05052}" srcOrd="0" destOrd="0" presId="urn:microsoft.com/office/officeart/2005/8/layout/vList2"/>
    <dgm:cxn modelId="{24BE9B95-7F99-401E-A48E-295644ED8E42}" srcId="{8642F68B-D68E-4743-BC4F-D1BD82E86321}" destId="{6BEA3E23-9A9F-4ED9-B9EE-52C0BCE8472F}" srcOrd="1" destOrd="0" parTransId="{750E9881-BD85-4B85-928C-D2241605DC4D}" sibTransId="{9B3DD3AE-EAC7-4F7B-9C31-1DF3E781CFE3}"/>
    <dgm:cxn modelId="{CA480597-9225-4C78-9F55-49BB65B7CB60}" srcId="{8642F68B-D68E-4743-BC4F-D1BD82E86321}" destId="{F5BFA434-5EB0-4D1F-A069-7C5E4500ABB3}" srcOrd="2" destOrd="0" parTransId="{20D7E780-8F0B-4BD4-AB41-0F605B632222}" sibTransId="{5A3EDA7B-1FAF-40E5-9681-2E95D5FF3746}"/>
    <dgm:cxn modelId="{F6914D37-C791-4F41-803E-9B97B53E521A}" srcId="{8642F68B-D68E-4743-BC4F-D1BD82E86321}" destId="{14A2AAF3-4DD5-4FC1-A642-174DE9FAF7FB}" srcOrd="3" destOrd="0" parTransId="{DF0A7957-B660-4F4B-A040-BE50AD6E68FC}" sibTransId="{37C20007-C7A8-4E3F-BC7E-56627E675093}"/>
    <dgm:cxn modelId="{C9FD481D-EA46-4A65-8F27-34AAD1DF7A79}" srcId="{8642F68B-D68E-4743-BC4F-D1BD82E86321}" destId="{43F3AD62-2DE7-420C-A6B0-74FE9A9BC4D0}" srcOrd="0" destOrd="0" parTransId="{8CEF7DC9-295E-47AA-9DBE-317979442078}" sibTransId="{AAF583C2-B910-482B-8B55-83FADA44ED80}"/>
    <dgm:cxn modelId="{5757A916-0694-4ACB-9FAA-999B5AB60499}" type="presOf" srcId="{43F3AD62-2DE7-420C-A6B0-74FE9A9BC4D0}" destId="{009896BC-BFC9-4FCF-B313-4C46EB6E30B6}" srcOrd="0" destOrd="0" presId="urn:microsoft.com/office/officeart/2005/8/layout/vList2"/>
    <dgm:cxn modelId="{70937B94-D8E9-44CC-B893-D706F4DC5378}" type="presOf" srcId="{F5BFA434-5EB0-4D1F-A069-7C5E4500ABB3}" destId="{C8B6DC90-F9CF-49F6-AE8F-8BECB1D347B0}" srcOrd="0" destOrd="0" presId="urn:microsoft.com/office/officeart/2005/8/layout/vList2"/>
    <dgm:cxn modelId="{ED5ADCA3-1D1E-43FC-86D0-C88474BCF38C}" type="presOf" srcId="{6BEA3E23-9A9F-4ED9-B9EE-52C0BCE8472F}" destId="{E3AE1D75-0E56-416D-9D8A-05EBA77B653D}" srcOrd="0" destOrd="0" presId="urn:microsoft.com/office/officeart/2005/8/layout/vList2"/>
    <dgm:cxn modelId="{319A76DC-E093-42C7-B2AD-66F9F60598BB}" type="presOf" srcId="{8642F68B-D68E-4743-BC4F-D1BD82E86321}" destId="{B140764E-F99C-449C-B1BD-0FE0C8BEC319}" srcOrd="0" destOrd="0" presId="urn:microsoft.com/office/officeart/2005/8/layout/vList2"/>
    <dgm:cxn modelId="{C3B66342-C2D0-4B9D-B9A2-7FFF47E07219}" type="presParOf" srcId="{B140764E-F99C-449C-B1BD-0FE0C8BEC319}" destId="{009896BC-BFC9-4FCF-B313-4C46EB6E30B6}" srcOrd="0" destOrd="0" presId="urn:microsoft.com/office/officeart/2005/8/layout/vList2"/>
    <dgm:cxn modelId="{1245E886-2B9B-4F48-A81B-39352FC9138E}" type="presParOf" srcId="{B140764E-F99C-449C-B1BD-0FE0C8BEC319}" destId="{6FD4600B-C0E1-4DC7-A2AD-3981528E5841}" srcOrd="1" destOrd="0" presId="urn:microsoft.com/office/officeart/2005/8/layout/vList2"/>
    <dgm:cxn modelId="{CFF5DE7E-C0D0-499A-85E4-E9BB58E377EF}" type="presParOf" srcId="{B140764E-F99C-449C-B1BD-0FE0C8BEC319}" destId="{E3AE1D75-0E56-416D-9D8A-05EBA77B653D}" srcOrd="2" destOrd="0" presId="urn:microsoft.com/office/officeart/2005/8/layout/vList2"/>
    <dgm:cxn modelId="{7ED33E89-BE87-4B62-B8A9-2E86F5222ADE}" type="presParOf" srcId="{B140764E-F99C-449C-B1BD-0FE0C8BEC319}" destId="{CD83E5BE-36AA-410C-A300-71D6EF7C0A72}" srcOrd="3" destOrd="0" presId="urn:microsoft.com/office/officeart/2005/8/layout/vList2"/>
    <dgm:cxn modelId="{558CB814-48A7-4CB4-A646-033DDCAFF1E7}" type="presParOf" srcId="{B140764E-F99C-449C-B1BD-0FE0C8BEC319}" destId="{C8B6DC90-F9CF-49F6-AE8F-8BECB1D347B0}" srcOrd="4" destOrd="0" presId="urn:microsoft.com/office/officeart/2005/8/layout/vList2"/>
    <dgm:cxn modelId="{2AD7EB54-CF55-4609-8213-8F8B5E845A32}" type="presParOf" srcId="{B140764E-F99C-449C-B1BD-0FE0C8BEC319}" destId="{06DF1B72-B846-43EE-86D0-2248F1CFF945}" srcOrd="5" destOrd="0" presId="urn:microsoft.com/office/officeart/2005/8/layout/vList2"/>
    <dgm:cxn modelId="{F344F893-279B-498B-88D2-7BDB1889B3E7}" type="presParOf" srcId="{B140764E-F99C-449C-B1BD-0FE0C8BEC319}" destId="{3124F645-2DD6-40EE-9FDA-0D1651F050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от выполнения задач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DB6B39-738E-416F-AC13-303FC88CF8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CB799-C63C-4564-B1BC-7A16201FA65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информационных мероприятий, в том числе конференций, экскурсий, выставок, публикаций;</a:t>
          </a:r>
        </a:p>
      </dgm:t>
    </dgm:pt>
    <dgm:pt modelId="{A862FF12-D666-48EC-AECC-B2980739CA6D}" type="parTrans" cxnId="{6A0FDDEC-AE16-4B7D-B838-928CA13AE3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73A94-3685-4428-847E-6433A2FDB0D7}" type="sibTrans" cxnId="{6A0FDDEC-AE16-4B7D-B838-928CA13AE3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B5657-CDE7-4B89-8994-7931D0B1144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изданий с публикацией архивных документов;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A99F9-DFB8-40AD-B684-25AF1E4910CB}" type="parTrans" cxnId="{6CB2E4D8-C282-4CC0-BDAA-41CB7BBA2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476C8-465F-4A23-9C05-9DE1FAB97768}" type="sibTrans" cxnId="{6CB2E4D8-C282-4CC0-BDAA-41CB7BBA2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6D38E-52CB-4D28-AD6E-79E1D6B9053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Собирание научных, исторических, социальных, политических, экономических и культурных знаний, зафиксированных в документах, находящихся на государственном хранении, и раскрытие для общества.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77E51-65BF-498D-9438-198E65AF47F2}" type="parTrans" cxnId="{02B2C690-0DDE-4366-ACCE-BA55BAEA95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AFDCD-69EF-42CF-8625-469FEDC85990}" type="sibTrans" cxnId="{02B2C690-0DDE-4366-ACCE-BA55BAEA95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E11CB-7877-4A0C-9148-126AF3E1CDAE}" type="pres">
      <dgm:prSet presAssocID="{1DDB6B39-738E-416F-AC13-303FC88CF8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9AC18-6BF6-4F72-B0EB-95A4F05B97FA}" type="pres">
      <dgm:prSet presAssocID="{6ABCB799-C63C-4564-B1BC-7A16201FA652}" presName="parentText" presStyleLbl="node1" presStyleIdx="0" presStyleCnt="3" custLinFactNeighborY="-44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60AE-2649-4EC9-86B9-1B9AB31A922B}" type="pres">
      <dgm:prSet presAssocID="{8E073A94-3685-4428-847E-6433A2FDB0D7}" presName="spacer" presStyleCnt="0"/>
      <dgm:spPr/>
    </dgm:pt>
    <dgm:pt modelId="{1E8685FA-46D0-4EE3-A5EE-1FAC5431EDDF}" type="pres">
      <dgm:prSet presAssocID="{46AB5657-CDE7-4B89-8994-7931D0B114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B9E25-2672-47B9-9C26-6C80E8B88A51}" type="pres">
      <dgm:prSet presAssocID="{7DF476C8-465F-4A23-9C05-9DE1FAB97768}" presName="spacer" presStyleCnt="0"/>
      <dgm:spPr/>
    </dgm:pt>
    <dgm:pt modelId="{43725AF4-03FA-45A6-8553-6543F0B061BF}" type="pres">
      <dgm:prSet presAssocID="{5F16D38E-52CB-4D28-AD6E-79E1D6B905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FDDEC-AE16-4B7D-B838-928CA13AE338}" srcId="{1DDB6B39-738E-416F-AC13-303FC88CF8B2}" destId="{6ABCB799-C63C-4564-B1BC-7A16201FA652}" srcOrd="0" destOrd="0" parTransId="{A862FF12-D666-48EC-AECC-B2980739CA6D}" sibTransId="{8E073A94-3685-4428-847E-6433A2FDB0D7}"/>
    <dgm:cxn modelId="{6CB2E4D8-C282-4CC0-BDAA-41CB7BBA20CD}" srcId="{1DDB6B39-738E-416F-AC13-303FC88CF8B2}" destId="{46AB5657-CDE7-4B89-8994-7931D0B11440}" srcOrd="1" destOrd="0" parTransId="{3C4A99F9-DFB8-40AD-B684-25AF1E4910CB}" sibTransId="{7DF476C8-465F-4A23-9C05-9DE1FAB97768}"/>
    <dgm:cxn modelId="{29AF4145-A6AB-48ED-9404-A8F979101F8C}" type="presOf" srcId="{6ABCB799-C63C-4564-B1BC-7A16201FA652}" destId="{A3E9AC18-6BF6-4F72-B0EB-95A4F05B97FA}" srcOrd="0" destOrd="0" presId="urn:microsoft.com/office/officeart/2005/8/layout/vList2"/>
    <dgm:cxn modelId="{3B1F8123-4C28-4E53-A429-F7BAC7049A28}" type="presOf" srcId="{46AB5657-CDE7-4B89-8994-7931D0B11440}" destId="{1E8685FA-46D0-4EE3-A5EE-1FAC5431EDDF}" srcOrd="0" destOrd="0" presId="urn:microsoft.com/office/officeart/2005/8/layout/vList2"/>
    <dgm:cxn modelId="{28408B2E-5DA0-43A2-8883-4856A643E43F}" type="presOf" srcId="{5F16D38E-52CB-4D28-AD6E-79E1D6B9053A}" destId="{43725AF4-03FA-45A6-8553-6543F0B061BF}" srcOrd="0" destOrd="0" presId="urn:microsoft.com/office/officeart/2005/8/layout/vList2"/>
    <dgm:cxn modelId="{02B2C690-0DDE-4366-ACCE-BA55BAEA9526}" srcId="{1DDB6B39-738E-416F-AC13-303FC88CF8B2}" destId="{5F16D38E-52CB-4D28-AD6E-79E1D6B9053A}" srcOrd="2" destOrd="0" parTransId="{98977E51-65BF-498D-9438-198E65AF47F2}" sibTransId="{313AFDCD-69EF-42CF-8625-469FEDC85990}"/>
    <dgm:cxn modelId="{F1F73FC1-F827-4161-85CC-0E067D67B56A}" type="presOf" srcId="{1DDB6B39-738E-416F-AC13-303FC88CF8B2}" destId="{C37E11CB-7877-4A0C-9148-126AF3E1CDAE}" srcOrd="0" destOrd="0" presId="urn:microsoft.com/office/officeart/2005/8/layout/vList2"/>
    <dgm:cxn modelId="{5B8D2839-1BA1-4E31-8E7C-BAEF37700ADB}" type="presParOf" srcId="{C37E11CB-7877-4A0C-9148-126AF3E1CDAE}" destId="{A3E9AC18-6BF6-4F72-B0EB-95A4F05B97FA}" srcOrd="0" destOrd="0" presId="urn:microsoft.com/office/officeart/2005/8/layout/vList2"/>
    <dgm:cxn modelId="{4295FEC2-998D-4F89-BA3E-90C98D870334}" type="presParOf" srcId="{C37E11CB-7877-4A0C-9148-126AF3E1CDAE}" destId="{F9AC60AE-2649-4EC9-86B9-1B9AB31A922B}" srcOrd="1" destOrd="0" presId="urn:microsoft.com/office/officeart/2005/8/layout/vList2"/>
    <dgm:cxn modelId="{0ED0D866-B9BF-4E66-9E8B-D03A784E249C}" type="presParOf" srcId="{C37E11CB-7877-4A0C-9148-126AF3E1CDAE}" destId="{1E8685FA-46D0-4EE3-A5EE-1FAC5431EDDF}" srcOrd="2" destOrd="0" presId="urn:microsoft.com/office/officeart/2005/8/layout/vList2"/>
    <dgm:cxn modelId="{87A89C9D-2F4B-425C-8A7B-18A517B031A1}" type="presParOf" srcId="{C37E11CB-7877-4A0C-9148-126AF3E1CDAE}" destId="{8F2B9E25-2672-47B9-9C26-6C80E8B88A51}" srcOrd="3" destOrd="0" presId="urn:microsoft.com/office/officeart/2005/8/layout/vList2"/>
    <dgm:cxn modelId="{E51E1648-7A92-4678-A89C-8B33322BD32E}" type="presParOf" srcId="{C37E11CB-7877-4A0C-9148-126AF3E1CDAE}" destId="{43725AF4-03FA-45A6-8553-6543F0B061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D2B710-7A60-4351-8243-6D8F8ABF8C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C809F-CE66-45C8-B6E1-07CBCD4F8841}">
      <dgm:prSet custT="1"/>
      <dgm:spPr>
        <a:solidFill>
          <a:srgbClr val="6C88A0"/>
        </a:solidFill>
      </dgm:spPr>
      <dgm:t>
        <a:bodyPr/>
        <a:lstStyle/>
        <a:p>
          <a:pPr rtl="0"/>
          <a:r>
            <a: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Сокращение и отсутствие предписаний по нарушению правил организации хранения, комплектования, учёта и использования документов Архивного фонда РФ и других архивных документов в органах государственной власти, органах местного самоуправления и организациях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C1A4C-8F8E-4F83-852C-5A5A44907D64}" type="parTrans" cxnId="{29937FD5-C438-4BC9-9CCD-947CD8645EEF}">
      <dgm:prSet/>
      <dgm:spPr/>
      <dgm:t>
        <a:bodyPr/>
        <a:lstStyle/>
        <a:p>
          <a:endParaRPr lang="ru-RU" sz="2000"/>
        </a:p>
      </dgm:t>
    </dgm:pt>
    <dgm:pt modelId="{686E09DC-BE89-473A-967D-BBA28915ADE3}" type="sibTrans" cxnId="{29937FD5-C438-4BC9-9CCD-947CD8645EEF}">
      <dgm:prSet/>
      <dgm:spPr/>
      <dgm:t>
        <a:bodyPr/>
        <a:lstStyle/>
        <a:p>
          <a:endParaRPr lang="ru-RU" sz="2000"/>
        </a:p>
      </dgm:t>
    </dgm:pt>
    <dgm:pt modelId="{44C46611-364A-41D0-BBE4-ADF6E4B928B6}" type="pres">
      <dgm:prSet presAssocID="{05D2B710-7A60-4351-8243-6D8F8ABF8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C1BF6-AA71-443F-AC17-41012DC3ECD4}" type="pres">
      <dgm:prSet presAssocID="{CAFC809F-CE66-45C8-B6E1-07CBCD4F8841}" presName="parentText" presStyleLbl="node1" presStyleIdx="0" presStyleCnt="1" custScaleY="209681" custLinFactNeighborX="0" custLinFactNeighborY="-9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6282E-CC06-4833-8C9C-B7BB5B64CC7B}" type="presOf" srcId="{CAFC809F-CE66-45C8-B6E1-07CBCD4F8841}" destId="{81EC1BF6-AA71-443F-AC17-41012DC3ECD4}" srcOrd="0" destOrd="0" presId="urn:microsoft.com/office/officeart/2005/8/layout/vList2"/>
    <dgm:cxn modelId="{7E62E288-CE1A-49F1-B3ED-A2DBF49FEBFC}" type="presOf" srcId="{05D2B710-7A60-4351-8243-6D8F8ABF8C02}" destId="{44C46611-364A-41D0-BBE4-ADF6E4B928B6}" srcOrd="0" destOrd="0" presId="urn:microsoft.com/office/officeart/2005/8/layout/vList2"/>
    <dgm:cxn modelId="{29937FD5-C438-4BC9-9CCD-947CD8645EEF}" srcId="{05D2B710-7A60-4351-8243-6D8F8ABF8C02}" destId="{CAFC809F-CE66-45C8-B6E1-07CBCD4F8841}" srcOrd="0" destOrd="0" parTransId="{B87C1A4C-8F8E-4F83-852C-5A5A44907D64}" sibTransId="{686E09DC-BE89-473A-967D-BBA28915ADE3}"/>
    <dgm:cxn modelId="{36955B2E-5BD5-40B1-B025-BCB15213756C}" type="presParOf" srcId="{44C46611-364A-41D0-BBE4-ADF6E4B928B6}" destId="{81EC1BF6-AA71-443F-AC17-41012DC3EC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42F68B-D68E-4743-BC4F-D1BD82E86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3AD62-2DE7-420C-A6B0-74FE9A9BC4D0}">
      <dgm:prSet custT="1"/>
      <dgm:spPr>
        <a:solidFill>
          <a:srgbClr val="2C567A"/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исчерпывающего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полнообъёмного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автоматизированного научно-справочного аппарата по архивным фондам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F7DC9-295E-47AA-9DBE-317979442078}" type="parTrans" cxnId="{C9FD481D-EA46-4A65-8F27-34AAD1DF7A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583C2-B910-482B-8B55-83FADA44ED80}" type="sibTrans" cxnId="{C9FD481D-EA46-4A65-8F27-34AAD1DF7A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A3E23-9A9F-4ED9-B9EE-52C0BCE8472F}">
      <dgm:prSet custT="1"/>
      <dgm:spPr>
        <a:solidFill>
          <a:srgbClr val="2C567A"/>
        </a:solidFill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учетных баз данных и справочно-поисковых систем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E9881-BD85-4B85-928C-D2241605DC4D}" type="parTrans" cxnId="{24BE9B95-7F99-401E-A48E-295644ED8E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DD3AE-EAC7-4F7B-9C31-1DF3E781CFE3}" type="sibTrans" cxnId="{24BE9B95-7F99-401E-A48E-295644ED8E4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764E-F99C-449C-B1BD-0FE0C8BEC319}" type="pres">
      <dgm:prSet presAssocID="{8642F68B-D68E-4743-BC4F-D1BD82E86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896BC-BFC9-4FCF-B313-4C46EB6E30B6}" type="pres">
      <dgm:prSet presAssocID="{43F3AD62-2DE7-420C-A6B0-74FE9A9BC4D0}" presName="parentText" presStyleLbl="node1" presStyleIdx="0" presStyleCnt="2" custLinFactY="-359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4600B-C0E1-4DC7-A2AD-3981528E5841}" type="pres">
      <dgm:prSet presAssocID="{AAF583C2-B910-482B-8B55-83FADA44ED80}" presName="spacer" presStyleCnt="0"/>
      <dgm:spPr/>
    </dgm:pt>
    <dgm:pt modelId="{E3AE1D75-0E56-416D-9D8A-05EBA77B653D}" type="pres">
      <dgm:prSet presAssocID="{6BEA3E23-9A9F-4ED9-B9EE-52C0BCE8472F}" presName="parentText" presStyleLbl="node1" presStyleIdx="1" presStyleCnt="2" custLinFactY="-406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7A916-0694-4ACB-9FAA-999B5AB60499}" type="presOf" srcId="{43F3AD62-2DE7-420C-A6B0-74FE9A9BC4D0}" destId="{009896BC-BFC9-4FCF-B313-4C46EB6E30B6}" srcOrd="0" destOrd="0" presId="urn:microsoft.com/office/officeart/2005/8/layout/vList2"/>
    <dgm:cxn modelId="{24BE9B95-7F99-401E-A48E-295644ED8E42}" srcId="{8642F68B-D68E-4743-BC4F-D1BD82E86321}" destId="{6BEA3E23-9A9F-4ED9-B9EE-52C0BCE8472F}" srcOrd="1" destOrd="0" parTransId="{750E9881-BD85-4B85-928C-D2241605DC4D}" sibTransId="{9B3DD3AE-EAC7-4F7B-9C31-1DF3E781CFE3}"/>
    <dgm:cxn modelId="{C9FD481D-EA46-4A65-8F27-34AAD1DF7A79}" srcId="{8642F68B-D68E-4743-BC4F-D1BD82E86321}" destId="{43F3AD62-2DE7-420C-A6B0-74FE9A9BC4D0}" srcOrd="0" destOrd="0" parTransId="{8CEF7DC9-295E-47AA-9DBE-317979442078}" sibTransId="{AAF583C2-B910-482B-8B55-83FADA44ED80}"/>
    <dgm:cxn modelId="{ED5ADCA3-1D1E-43FC-86D0-C88474BCF38C}" type="presOf" srcId="{6BEA3E23-9A9F-4ED9-B9EE-52C0BCE8472F}" destId="{E3AE1D75-0E56-416D-9D8A-05EBA77B653D}" srcOrd="0" destOrd="0" presId="urn:microsoft.com/office/officeart/2005/8/layout/vList2"/>
    <dgm:cxn modelId="{319A76DC-E093-42C7-B2AD-66F9F60598BB}" type="presOf" srcId="{8642F68B-D68E-4743-BC4F-D1BD82E86321}" destId="{B140764E-F99C-449C-B1BD-0FE0C8BEC319}" srcOrd="0" destOrd="0" presId="urn:microsoft.com/office/officeart/2005/8/layout/vList2"/>
    <dgm:cxn modelId="{C3B66342-C2D0-4B9D-B9A2-7FFF47E07219}" type="presParOf" srcId="{B140764E-F99C-449C-B1BD-0FE0C8BEC319}" destId="{009896BC-BFC9-4FCF-B313-4C46EB6E30B6}" srcOrd="0" destOrd="0" presId="urn:microsoft.com/office/officeart/2005/8/layout/vList2"/>
    <dgm:cxn modelId="{1245E886-2B9B-4F48-A81B-39352FC9138E}" type="presParOf" srcId="{B140764E-F99C-449C-B1BD-0FE0C8BEC319}" destId="{6FD4600B-C0E1-4DC7-A2AD-3981528E5841}" srcOrd="1" destOrd="0" presId="urn:microsoft.com/office/officeart/2005/8/layout/vList2"/>
    <dgm:cxn modelId="{CFF5DE7E-C0D0-499A-85E4-E9BB58E377EF}" type="presParOf" srcId="{B140764E-F99C-449C-B1BD-0FE0C8BEC319}" destId="{E3AE1D75-0E56-416D-9D8A-05EBA77B65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DB6B39-738E-416F-AC13-303FC88CF8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BCB799-C63C-4564-B1BC-7A16201FA652}">
      <dgm:prSet custT="1"/>
      <dgm:spPr/>
      <dgm:t>
        <a:bodyPr/>
        <a:lstStyle/>
        <a:p>
          <a:pPr algn="ctr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уровня соответствия помещений архивных учреждений нормативным условиям, обеспечивающим вечное хранение архивных документов;</a:t>
          </a:r>
        </a:p>
      </dgm:t>
    </dgm:pt>
    <dgm:pt modelId="{A862FF12-D666-48EC-AECC-B2980739CA6D}" type="parTrans" cxnId="{6A0FDDEC-AE16-4B7D-B838-928CA13AE338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73A94-3685-4428-847E-6433A2FDB0D7}" type="sibTrans" cxnId="{6A0FDDEC-AE16-4B7D-B838-928CA13AE338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E11CB-7877-4A0C-9148-126AF3E1CDAE}" type="pres">
      <dgm:prSet presAssocID="{1DDB6B39-738E-416F-AC13-303FC88CF8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9AC18-6BF6-4F72-B0EB-95A4F05B97FA}" type="pres">
      <dgm:prSet presAssocID="{6ABCB799-C63C-4564-B1BC-7A16201FA652}" presName="parentText" presStyleLbl="node1" presStyleIdx="0" presStyleCnt="1" custLinFactNeighborX="1820" custLinFactNeighborY="-57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FDDEC-AE16-4B7D-B838-928CA13AE338}" srcId="{1DDB6B39-738E-416F-AC13-303FC88CF8B2}" destId="{6ABCB799-C63C-4564-B1BC-7A16201FA652}" srcOrd="0" destOrd="0" parTransId="{A862FF12-D666-48EC-AECC-B2980739CA6D}" sibTransId="{8E073A94-3685-4428-847E-6433A2FDB0D7}"/>
    <dgm:cxn modelId="{F1F73FC1-F827-4161-85CC-0E067D67B56A}" type="presOf" srcId="{1DDB6B39-738E-416F-AC13-303FC88CF8B2}" destId="{C37E11CB-7877-4A0C-9148-126AF3E1CDAE}" srcOrd="0" destOrd="0" presId="urn:microsoft.com/office/officeart/2005/8/layout/vList2"/>
    <dgm:cxn modelId="{29AF4145-A6AB-48ED-9404-A8F979101F8C}" type="presOf" srcId="{6ABCB799-C63C-4564-B1BC-7A16201FA652}" destId="{A3E9AC18-6BF6-4F72-B0EB-95A4F05B97FA}" srcOrd="0" destOrd="0" presId="urn:microsoft.com/office/officeart/2005/8/layout/vList2"/>
    <dgm:cxn modelId="{5B8D2839-1BA1-4E31-8E7C-BAEF37700ADB}" type="presParOf" srcId="{C37E11CB-7877-4A0C-9148-126AF3E1CDAE}" destId="{A3E9AC18-6BF6-4F72-B0EB-95A4F05B97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D2B710-7A60-4351-8243-6D8F8ABF8C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FD86F-DFF1-458E-B78E-53761CCD2A95}">
      <dgm:prSet custT="1"/>
      <dgm:spPr>
        <a:solidFill>
          <a:srgbClr val="6C88A0"/>
        </a:solidFill>
      </dgm:spPr>
      <dgm:t>
        <a:bodyPr/>
        <a:lstStyle/>
        <a:p>
          <a:pPr algn="ctr"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технологической платформы приёма электронных документов в архив, и использование специализированного программного обеспечения организациями-источниками комплектования и государственными архивами.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D86D3-731B-44B4-B9B1-FE936247EF0D}" type="parTrans" cxnId="{D23156D7-BF97-43B5-8849-E879B72FABBE}">
      <dgm:prSet/>
      <dgm:spPr/>
      <dgm:t>
        <a:bodyPr/>
        <a:lstStyle/>
        <a:p>
          <a:endParaRPr lang="ru-RU"/>
        </a:p>
      </dgm:t>
    </dgm:pt>
    <dgm:pt modelId="{6F9987ED-5F6D-4582-8D7A-C9FF887C9918}" type="sibTrans" cxnId="{D23156D7-BF97-43B5-8849-E879B72FABBE}">
      <dgm:prSet/>
      <dgm:spPr/>
      <dgm:t>
        <a:bodyPr/>
        <a:lstStyle/>
        <a:p>
          <a:endParaRPr lang="ru-RU"/>
        </a:p>
      </dgm:t>
    </dgm:pt>
    <dgm:pt modelId="{44C46611-364A-41D0-BBE4-ADF6E4B928B6}" type="pres">
      <dgm:prSet presAssocID="{05D2B710-7A60-4351-8243-6D8F8ABF8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799B4-042E-48B4-90B0-0000398896B4}" type="pres">
      <dgm:prSet presAssocID="{4ACFD86F-DFF1-458E-B78E-53761CCD2A95}" presName="parentText" presStyleLbl="node1" presStyleIdx="0" presStyleCnt="1" custScaleY="99705" custLinFactNeighborX="0" custLinFactNeighborY="-9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E57B7-01B5-49E2-8286-60C0B4937C34}" type="presOf" srcId="{4ACFD86F-DFF1-458E-B78E-53761CCD2A95}" destId="{C29799B4-042E-48B4-90B0-0000398896B4}" srcOrd="0" destOrd="0" presId="urn:microsoft.com/office/officeart/2005/8/layout/vList2"/>
    <dgm:cxn modelId="{7E62E288-CE1A-49F1-B3ED-A2DBF49FEBFC}" type="presOf" srcId="{05D2B710-7A60-4351-8243-6D8F8ABF8C02}" destId="{44C46611-364A-41D0-BBE4-ADF6E4B928B6}" srcOrd="0" destOrd="0" presId="urn:microsoft.com/office/officeart/2005/8/layout/vList2"/>
    <dgm:cxn modelId="{D23156D7-BF97-43B5-8849-E879B72FABBE}" srcId="{05D2B710-7A60-4351-8243-6D8F8ABF8C02}" destId="{4ACFD86F-DFF1-458E-B78E-53761CCD2A95}" srcOrd="0" destOrd="0" parTransId="{214D86D3-731B-44B4-B9B1-FE936247EF0D}" sibTransId="{6F9987ED-5F6D-4582-8D7A-C9FF887C9918}"/>
    <dgm:cxn modelId="{526ECE19-4A4C-4D64-9489-6CEF43BC93FA}" type="presParOf" srcId="{44C46611-364A-41D0-BBE4-ADF6E4B928B6}" destId="{C29799B4-042E-48B4-90B0-0000398896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7B3F37-E7A1-4339-A181-5916ADA0A5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DC3AE2-9FD3-4F73-A891-E87B13EC1D0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автоматизированных рабочих мест в архивных учреждениях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ABB71-83C9-4255-97C8-8EA9937800DF}" type="parTrans" cxnId="{E4D5A03B-24C9-4F8A-A125-8DFDFE977D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207ED-88A3-4E3A-8E92-373996427207}" type="sibTrans" cxnId="{E4D5A03B-24C9-4F8A-A125-8DFDFE977D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2E2F6-79D2-440C-9276-B537B1A29B54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социального обеспечения сотрудников государственных архивов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C825C-A6CA-41F8-B04E-138B2EC4775E}" type="parTrans" cxnId="{1A30CD68-AC98-41C5-8F8A-334909C9D7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63D80-F7B5-419A-8BDE-22D5B05BEF28}" type="sibTrans" cxnId="{1A30CD68-AC98-41C5-8F8A-334909C9D7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4FF43-7701-4795-A2B2-948317FD5D8A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общественного статуса сотрудников государственных архивов 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0A504-9E4C-4C3F-B993-48CE4CADCB40}" type="parTrans" cxnId="{8FDB993D-24D0-4011-993C-33A945E3E42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17FCD-0B21-42DB-8F4E-02869634A09A}" type="sibTrans" cxnId="{8FDB993D-24D0-4011-993C-33A945E3E42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49F3-9900-405D-B9F6-60E489D7493B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нового имиджа сотрудников государственных архивов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3AB51-6BD7-4B8E-B3B1-15F094BE6006}" type="parTrans" cxnId="{E6D8C1E0-B4C0-4C4B-B72A-FCCDE4492FF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21692-92DB-400A-B574-7B73BDB41C59}" type="sibTrans" cxnId="{E6D8C1E0-B4C0-4C4B-B72A-FCCDE4492FF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B0A59-8929-44EF-A9E0-21196674DA5D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сотрудников государственных архивов, прошедших профессиональную переподготовку, повышение квалификации, стажировку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75776-E1B7-4D3B-AF9C-66815E07BE12}" type="parTrans" cxnId="{109E744D-24F9-4E14-8F76-6F4C55257D5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089B1-2552-4D03-8237-FE824E47252B}" type="sibTrans" cxnId="{109E744D-24F9-4E14-8F76-6F4C55257D5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830CA-3AC9-4BE1-90DE-4C1C21FA633B}" type="pres">
      <dgm:prSet presAssocID="{3B7B3F37-E7A1-4339-A181-5916ADA0A5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F34A2-03FC-40BD-83E5-01B22F836FEB}" type="pres">
      <dgm:prSet presAssocID="{1EDC3AE2-9FD3-4F73-A891-E87B13EC1D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80B52-126F-474A-BDAF-266D1D38B9D2}" type="pres">
      <dgm:prSet presAssocID="{F8F207ED-88A3-4E3A-8E92-373996427207}" presName="spacer" presStyleCnt="0"/>
      <dgm:spPr/>
    </dgm:pt>
    <dgm:pt modelId="{4C7B5F1C-14AA-42D4-B46F-C5574D217779}" type="pres">
      <dgm:prSet presAssocID="{9872E2F6-79D2-440C-9276-B537B1A29B5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8317-4A06-405D-BFFE-A9105B0CEA54}" type="pres">
      <dgm:prSet presAssocID="{62F63D80-F7B5-419A-8BDE-22D5B05BEF28}" presName="spacer" presStyleCnt="0"/>
      <dgm:spPr/>
    </dgm:pt>
    <dgm:pt modelId="{9973B0AD-A40F-489C-B35F-74AE17345091}" type="pres">
      <dgm:prSet presAssocID="{9894FF43-7701-4795-A2B2-948317FD5D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097AE-39C0-40E1-9840-B80C653BE2C4}" type="pres">
      <dgm:prSet presAssocID="{3A517FCD-0B21-42DB-8F4E-02869634A09A}" presName="spacer" presStyleCnt="0"/>
      <dgm:spPr/>
    </dgm:pt>
    <dgm:pt modelId="{C0CCA76E-71D9-4DA5-8507-055E8EA140B2}" type="pres">
      <dgm:prSet presAssocID="{2D8749F3-9900-405D-B9F6-60E489D749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4C62E-6002-40B6-984E-FB6E7B435017}" type="pres">
      <dgm:prSet presAssocID="{08921692-92DB-400A-B574-7B73BDB41C59}" presName="spacer" presStyleCnt="0"/>
      <dgm:spPr/>
    </dgm:pt>
    <dgm:pt modelId="{7382E392-C2F0-4F00-BA60-5B36D89F88B8}" type="pres">
      <dgm:prSet presAssocID="{D7BB0A59-8929-44EF-A9E0-21196674DA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DB993D-24D0-4011-993C-33A945E3E422}" srcId="{3B7B3F37-E7A1-4339-A181-5916ADA0A5AB}" destId="{9894FF43-7701-4795-A2B2-948317FD5D8A}" srcOrd="2" destOrd="0" parTransId="{1190A504-9E4C-4C3F-B993-48CE4CADCB40}" sibTransId="{3A517FCD-0B21-42DB-8F4E-02869634A09A}"/>
    <dgm:cxn modelId="{40B7ED3F-3FD2-4A83-AD64-A561271EF1B0}" type="presOf" srcId="{3B7B3F37-E7A1-4339-A181-5916ADA0A5AB}" destId="{D4B830CA-3AC9-4BE1-90DE-4C1C21FA633B}" srcOrd="0" destOrd="0" presId="urn:microsoft.com/office/officeart/2005/8/layout/vList2"/>
    <dgm:cxn modelId="{E6D8C1E0-B4C0-4C4B-B72A-FCCDE4492FF7}" srcId="{3B7B3F37-E7A1-4339-A181-5916ADA0A5AB}" destId="{2D8749F3-9900-405D-B9F6-60E489D7493B}" srcOrd="3" destOrd="0" parTransId="{3113AB51-6BD7-4B8E-B3B1-15F094BE6006}" sibTransId="{08921692-92DB-400A-B574-7B73BDB41C59}"/>
    <dgm:cxn modelId="{E4D5A03B-24C9-4F8A-A125-8DFDFE977D41}" srcId="{3B7B3F37-E7A1-4339-A181-5916ADA0A5AB}" destId="{1EDC3AE2-9FD3-4F73-A891-E87B13EC1D0D}" srcOrd="0" destOrd="0" parTransId="{9F7ABB71-83C9-4255-97C8-8EA9937800DF}" sibTransId="{F8F207ED-88A3-4E3A-8E92-373996427207}"/>
    <dgm:cxn modelId="{F8EE7DAB-A5D7-4A0D-872D-8DFC126495F3}" type="presOf" srcId="{1EDC3AE2-9FD3-4F73-A891-E87B13EC1D0D}" destId="{47FF34A2-03FC-40BD-83E5-01B22F836FEB}" srcOrd="0" destOrd="0" presId="urn:microsoft.com/office/officeart/2005/8/layout/vList2"/>
    <dgm:cxn modelId="{1A30CD68-AC98-41C5-8F8A-334909C9D741}" srcId="{3B7B3F37-E7A1-4339-A181-5916ADA0A5AB}" destId="{9872E2F6-79D2-440C-9276-B537B1A29B54}" srcOrd="1" destOrd="0" parTransId="{EDCC825C-A6CA-41F8-B04E-138B2EC4775E}" sibTransId="{62F63D80-F7B5-419A-8BDE-22D5B05BEF28}"/>
    <dgm:cxn modelId="{365E3AD6-1DBF-4408-9225-1C6232D8FAA5}" type="presOf" srcId="{D7BB0A59-8929-44EF-A9E0-21196674DA5D}" destId="{7382E392-C2F0-4F00-BA60-5B36D89F88B8}" srcOrd="0" destOrd="0" presId="urn:microsoft.com/office/officeart/2005/8/layout/vList2"/>
    <dgm:cxn modelId="{7B0F73AA-7935-433B-851D-57AA565A4795}" type="presOf" srcId="{2D8749F3-9900-405D-B9F6-60E489D7493B}" destId="{C0CCA76E-71D9-4DA5-8507-055E8EA140B2}" srcOrd="0" destOrd="0" presId="urn:microsoft.com/office/officeart/2005/8/layout/vList2"/>
    <dgm:cxn modelId="{85C7713C-03C5-44BA-87EE-FE5D5B52296F}" type="presOf" srcId="{9872E2F6-79D2-440C-9276-B537B1A29B54}" destId="{4C7B5F1C-14AA-42D4-B46F-C5574D217779}" srcOrd="0" destOrd="0" presId="urn:microsoft.com/office/officeart/2005/8/layout/vList2"/>
    <dgm:cxn modelId="{62CE95D7-FA65-4F45-9518-DB0C5A69D776}" type="presOf" srcId="{9894FF43-7701-4795-A2B2-948317FD5D8A}" destId="{9973B0AD-A40F-489C-B35F-74AE17345091}" srcOrd="0" destOrd="0" presId="urn:microsoft.com/office/officeart/2005/8/layout/vList2"/>
    <dgm:cxn modelId="{109E744D-24F9-4E14-8F76-6F4C55257D5B}" srcId="{3B7B3F37-E7A1-4339-A181-5916ADA0A5AB}" destId="{D7BB0A59-8929-44EF-A9E0-21196674DA5D}" srcOrd="4" destOrd="0" parTransId="{15875776-E1B7-4D3B-AF9C-66815E07BE12}" sibTransId="{35B089B1-2552-4D03-8237-FE824E47252B}"/>
    <dgm:cxn modelId="{06D2724A-FF41-4326-91C7-35F4FFE0D288}" type="presParOf" srcId="{D4B830CA-3AC9-4BE1-90DE-4C1C21FA633B}" destId="{47FF34A2-03FC-40BD-83E5-01B22F836FEB}" srcOrd="0" destOrd="0" presId="urn:microsoft.com/office/officeart/2005/8/layout/vList2"/>
    <dgm:cxn modelId="{94DDC14E-0A60-4F81-ADF2-D48CB28F94C3}" type="presParOf" srcId="{D4B830CA-3AC9-4BE1-90DE-4C1C21FA633B}" destId="{6E980B52-126F-474A-BDAF-266D1D38B9D2}" srcOrd="1" destOrd="0" presId="urn:microsoft.com/office/officeart/2005/8/layout/vList2"/>
    <dgm:cxn modelId="{4EA2C448-4A5F-4F7C-9BEE-6E8C9498278E}" type="presParOf" srcId="{D4B830CA-3AC9-4BE1-90DE-4C1C21FA633B}" destId="{4C7B5F1C-14AA-42D4-B46F-C5574D217779}" srcOrd="2" destOrd="0" presId="urn:microsoft.com/office/officeart/2005/8/layout/vList2"/>
    <dgm:cxn modelId="{C890FDB2-6874-45C0-B680-C4DAA6A5BE66}" type="presParOf" srcId="{D4B830CA-3AC9-4BE1-90DE-4C1C21FA633B}" destId="{16138317-4A06-405D-BFFE-A9105B0CEA54}" srcOrd="3" destOrd="0" presId="urn:microsoft.com/office/officeart/2005/8/layout/vList2"/>
    <dgm:cxn modelId="{C5FE9300-0E23-44C1-9390-585A9FB98052}" type="presParOf" srcId="{D4B830CA-3AC9-4BE1-90DE-4C1C21FA633B}" destId="{9973B0AD-A40F-489C-B35F-74AE17345091}" srcOrd="4" destOrd="0" presId="urn:microsoft.com/office/officeart/2005/8/layout/vList2"/>
    <dgm:cxn modelId="{F172D480-D25E-473A-988F-5A92F19A92CD}" type="presParOf" srcId="{D4B830CA-3AC9-4BE1-90DE-4C1C21FA633B}" destId="{5A1097AE-39C0-40E1-9840-B80C653BE2C4}" srcOrd="5" destOrd="0" presId="urn:microsoft.com/office/officeart/2005/8/layout/vList2"/>
    <dgm:cxn modelId="{925FA1B2-ACD5-4F38-9D39-BBC400A8A7E9}" type="presParOf" srcId="{D4B830CA-3AC9-4BE1-90DE-4C1C21FA633B}" destId="{C0CCA76E-71D9-4DA5-8507-055E8EA140B2}" srcOrd="6" destOrd="0" presId="urn:microsoft.com/office/officeart/2005/8/layout/vList2"/>
    <dgm:cxn modelId="{8CAF4478-60C5-4945-BAA5-C0D859DDEE04}" type="presParOf" srcId="{D4B830CA-3AC9-4BE1-90DE-4C1C21FA633B}" destId="{33D4C62E-6002-40B6-984E-FB6E7B435017}" srcOrd="7" destOrd="0" presId="urn:microsoft.com/office/officeart/2005/8/layout/vList2"/>
    <dgm:cxn modelId="{9FEE2282-55C4-43BD-A941-9E3D7047DBA2}" type="presParOf" srcId="{D4B830CA-3AC9-4BE1-90DE-4C1C21FA633B}" destId="{7382E392-C2F0-4F00-BA60-5B36D89F88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75880-A2E9-41C0-8559-EE3FDEC0F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B35AE-971F-4F38-8254-92B00B99F0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расходов основано на достижении конкретных измеримых результатах;</a:t>
          </a:r>
        </a:p>
      </dgm:t>
    </dgm:pt>
    <dgm:pt modelId="{E1EDDC6E-1297-48A0-8862-497171794A27}" type="parTrans" cxnId="{B0EDB774-DEF3-4680-90A0-CD7E2A5E2121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C8568-10DC-47CD-A31B-7DFD70CD3BE7}" type="sibTrans" cxnId="{B0EDB774-DEF3-4680-90A0-CD7E2A5E2121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38303-895A-45FE-8437-89488292967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степень самостоятельности в планировании; </a:t>
          </a:r>
        </a:p>
      </dgm:t>
    </dgm:pt>
    <dgm:pt modelId="{C807B098-DDBB-464A-BB00-81C1CB520D56}" type="parTrans" cxnId="{826386E4-3616-46AC-B914-6F50C4252336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9195F-9FBE-4CDF-8564-18F5E4281C43}" type="sibTrans" cxnId="{826386E4-3616-46AC-B914-6F50C4252336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97BAF-19C2-44EF-BD38-E201099BDED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эффективность использования средств, поскольку результаты напрямую связаны с задачами и целями.</a:t>
          </a:r>
        </a:p>
      </dgm:t>
    </dgm:pt>
    <dgm:pt modelId="{E06389A8-CFE3-4389-AF86-202553E224E8}" type="parTrans" cxnId="{8A135FE0-490E-4F33-8533-285DFBB9CA13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8C48C-B2A3-4B6E-BD1E-EE606FF1FD7A}" type="sibTrans" cxnId="{8A135FE0-490E-4F33-8533-285DFBB9CA13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9C6C4-7485-4AB6-858F-4981C2CB9E5F}" type="pres">
      <dgm:prSet presAssocID="{0C575880-A2E9-41C0-8559-EE3FDEC0F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170AA-715F-4E77-BE8F-0BFF3EFFE232}" type="pres">
      <dgm:prSet presAssocID="{51AB35AE-971F-4F38-8254-92B00B99F0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D48A3-C7F8-44C6-B1AE-00D948FFFFAB}" type="pres">
      <dgm:prSet presAssocID="{23DC8568-10DC-47CD-A31B-7DFD70CD3BE7}" presName="spacer" presStyleCnt="0"/>
      <dgm:spPr/>
    </dgm:pt>
    <dgm:pt modelId="{516BC776-B3BE-470D-8D76-D1D22B80B815}" type="pres">
      <dgm:prSet presAssocID="{3D638303-895A-45FE-8437-8948829296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8FA3-FF95-4D02-BE75-39E53FF7C6F3}" type="pres">
      <dgm:prSet presAssocID="{7C79195F-9FBE-4CDF-8564-18F5E4281C43}" presName="spacer" presStyleCnt="0"/>
      <dgm:spPr/>
    </dgm:pt>
    <dgm:pt modelId="{346421A0-EF7F-442F-8E10-B22193BE20FB}" type="pres">
      <dgm:prSet presAssocID="{20897BAF-19C2-44EF-BD38-E201099BDED2}" presName="parentText" presStyleLbl="node1" presStyleIdx="2" presStyleCnt="3" custScaleY="107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DB774-DEF3-4680-90A0-CD7E2A5E2121}" srcId="{0C575880-A2E9-41C0-8559-EE3FDEC0F0A9}" destId="{51AB35AE-971F-4F38-8254-92B00B99F0EC}" srcOrd="0" destOrd="0" parTransId="{E1EDDC6E-1297-48A0-8862-497171794A27}" sibTransId="{23DC8568-10DC-47CD-A31B-7DFD70CD3BE7}"/>
    <dgm:cxn modelId="{826386E4-3616-46AC-B914-6F50C4252336}" srcId="{0C575880-A2E9-41C0-8559-EE3FDEC0F0A9}" destId="{3D638303-895A-45FE-8437-894882929675}" srcOrd="1" destOrd="0" parTransId="{C807B098-DDBB-464A-BB00-81C1CB520D56}" sibTransId="{7C79195F-9FBE-4CDF-8564-18F5E4281C43}"/>
    <dgm:cxn modelId="{56573B80-93ED-459A-9E03-3738177934A5}" type="presOf" srcId="{0C575880-A2E9-41C0-8559-EE3FDEC0F0A9}" destId="{5319C6C4-7485-4AB6-858F-4981C2CB9E5F}" srcOrd="0" destOrd="0" presId="urn:microsoft.com/office/officeart/2005/8/layout/vList2"/>
    <dgm:cxn modelId="{A6E1B32B-747A-4052-AD9D-C6C8B5AFF58B}" type="presOf" srcId="{3D638303-895A-45FE-8437-894882929675}" destId="{516BC776-B3BE-470D-8D76-D1D22B80B815}" srcOrd="0" destOrd="0" presId="urn:microsoft.com/office/officeart/2005/8/layout/vList2"/>
    <dgm:cxn modelId="{8A135FE0-490E-4F33-8533-285DFBB9CA13}" srcId="{0C575880-A2E9-41C0-8559-EE3FDEC0F0A9}" destId="{20897BAF-19C2-44EF-BD38-E201099BDED2}" srcOrd="2" destOrd="0" parTransId="{E06389A8-CFE3-4389-AF86-202553E224E8}" sibTransId="{9958C48C-B2A3-4B6E-BD1E-EE606FF1FD7A}"/>
    <dgm:cxn modelId="{CE27B1B5-ECC4-44FE-AA06-D1CA988C1117}" type="presOf" srcId="{51AB35AE-971F-4F38-8254-92B00B99F0EC}" destId="{9B5170AA-715F-4E77-BE8F-0BFF3EFFE232}" srcOrd="0" destOrd="0" presId="urn:microsoft.com/office/officeart/2005/8/layout/vList2"/>
    <dgm:cxn modelId="{5A8CF673-FF60-4561-8A7A-19FE86F83247}" type="presOf" srcId="{20897BAF-19C2-44EF-BD38-E201099BDED2}" destId="{346421A0-EF7F-442F-8E10-B22193BE20FB}" srcOrd="0" destOrd="0" presId="urn:microsoft.com/office/officeart/2005/8/layout/vList2"/>
    <dgm:cxn modelId="{898DD60F-8BA8-413E-B35B-F347F6729D38}" type="presParOf" srcId="{5319C6C4-7485-4AB6-858F-4981C2CB9E5F}" destId="{9B5170AA-715F-4E77-BE8F-0BFF3EFFE232}" srcOrd="0" destOrd="0" presId="urn:microsoft.com/office/officeart/2005/8/layout/vList2"/>
    <dgm:cxn modelId="{6135A6BE-1792-49D9-A07A-BEB1F6D29FCB}" type="presParOf" srcId="{5319C6C4-7485-4AB6-858F-4981C2CB9E5F}" destId="{63ED48A3-C7F8-44C6-B1AE-00D948FFFFAB}" srcOrd="1" destOrd="0" presId="urn:microsoft.com/office/officeart/2005/8/layout/vList2"/>
    <dgm:cxn modelId="{C9547A2C-5DE3-4C82-9FA5-6985011BFEDD}" type="presParOf" srcId="{5319C6C4-7485-4AB6-858F-4981C2CB9E5F}" destId="{516BC776-B3BE-470D-8D76-D1D22B80B815}" srcOrd="2" destOrd="0" presId="urn:microsoft.com/office/officeart/2005/8/layout/vList2"/>
    <dgm:cxn modelId="{FC10C18E-07BE-4A83-946F-1C326921400A}" type="presParOf" srcId="{5319C6C4-7485-4AB6-858F-4981C2CB9E5F}" destId="{140D8FA3-FF95-4D02-BE75-39E53FF7C6F3}" srcOrd="3" destOrd="0" presId="urn:microsoft.com/office/officeart/2005/8/layout/vList2"/>
    <dgm:cxn modelId="{9F950BC7-7ADF-4E28-B1D6-DDCDF821FEF8}" type="presParOf" srcId="{5319C6C4-7485-4AB6-858F-4981C2CB9E5F}" destId="{346421A0-EF7F-442F-8E10-B22193BE20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20130A-1E66-4D42-B007-F775117F5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7EBDB-B788-4E68-ADA0-9E656D3CF6D7}">
      <dgm:prSet/>
      <dgm:spPr/>
      <dgm:t>
        <a:bodyPr/>
        <a:lstStyle/>
        <a:p>
          <a:pPr rtl="0">
            <a:lnSpc>
              <a:spcPct val="90000"/>
            </a:lnSpc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сохранности документов Архивного фонда РФ: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обеспыливание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документов, дезинфекция документов, физико-химическая и техническая обработка документов, переплет документов, микологическое обследование документов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28E80-F541-40E1-B4E1-5315B9D6C981}" type="parTrans" cxnId="{4024AD47-7141-416F-8CD4-1D5186A8BF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424EA-AC03-45D4-A227-3A18C1D44FEC}" type="sibTrans" cxnId="{4024AD47-7141-416F-8CD4-1D5186A8BF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76F37-57FC-46B7-9DC1-D49D346384DD}" type="pres">
      <dgm:prSet presAssocID="{A220130A-1E66-4D42-B007-F775117F59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91AE2-2D20-459C-AF4C-D807584017F6}" type="pres">
      <dgm:prSet presAssocID="{C0A7EBDB-B788-4E68-ADA0-9E656D3CF6D7}" presName="node" presStyleLbl="node1" presStyleIdx="0" presStyleCnt="1" custScaleX="12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DC4A4-A52E-4036-A966-FCD9A513FDA9}" type="presOf" srcId="{A220130A-1E66-4D42-B007-F775117F5982}" destId="{89C76F37-57FC-46B7-9DC1-D49D346384DD}" srcOrd="0" destOrd="0" presId="urn:microsoft.com/office/officeart/2005/8/layout/default"/>
    <dgm:cxn modelId="{C0A6FDD1-7E4C-4E4B-A7E3-2BF34E1089E1}" type="presOf" srcId="{C0A7EBDB-B788-4E68-ADA0-9E656D3CF6D7}" destId="{DA491AE2-2D20-459C-AF4C-D807584017F6}" srcOrd="0" destOrd="0" presId="urn:microsoft.com/office/officeart/2005/8/layout/default"/>
    <dgm:cxn modelId="{4024AD47-7141-416F-8CD4-1D5186A8BF66}" srcId="{A220130A-1E66-4D42-B007-F775117F5982}" destId="{C0A7EBDB-B788-4E68-ADA0-9E656D3CF6D7}" srcOrd="0" destOrd="0" parTransId="{A6828E80-F541-40E1-B4E1-5315B9D6C981}" sibTransId="{BE9424EA-AC03-45D4-A227-3A18C1D44FEC}"/>
    <dgm:cxn modelId="{369014EB-273F-4964-A7AD-6D6224D7BE05}" type="presParOf" srcId="{89C76F37-57FC-46B7-9DC1-D49D346384DD}" destId="{DA491AE2-2D20-459C-AF4C-D807584017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095BAF-0F6C-4634-A77D-7D67A6BA09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89508-0253-4AE8-8169-39D2EDF3237D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созданию страховых и электронных копий документов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3BCFD-57A0-4414-A81F-3BA5DB4F577B}" type="parTrans" cxnId="{7FE514BD-64BD-4D42-9F79-D4DB375E14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C22E4-DCAD-4291-AF48-EB39F3EB1346}" type="sibTrans" cxnId="{7FE514BD-64BD-4D42-9F79-D4DB375E14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CC5D2-73DD-4A14-AD16-798314B9C4A8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реставрации документов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DBB0C-3D2C-454C-851C-482A8EFE573E}" type="parTrans" cxnId="{E3958DC1-5A0A-4232-8271-2621872683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C6D7E-AFC3-467C-962D-2830C3455885}" type="sibTrans" cxnId="{E3958DC1-5A0A-4232-8271-2621872683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E08C2-2BDF-47EC-B317-553166E5BA6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проверке наличия и розыску документов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50CB8-E031-4BA4-8BD1-CAD6024E8041}" type="parTrans" cxnId="{0A677D1B-ED48-4D37-91CA-733E47DAC1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619D9-A9DF-47B9-B74C-A296A49CBDEA}" type="sibTrans" cxnId="{0A677D1B-ED48-4D37-91CA-733E47DAC1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3C6E6-D53A-451B-8360-CEE630619AC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от организаций-источников комплектования на хранение в государственный архив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8326A-CCB9-495A-A2C2-25541F7B85FE}" type="parTrans" cxnId="{6CF697FC-D3A2-4BAF-8AD1-E2C63B4195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661EA-8203-45C6-9DCC-7EE5E5256E79}" type="sibTrans" cxnId="{6CF697FC-D3A2-4BAF-8AD1-E2C63B4195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21CC0-C23E-4447-B1FA-D7309890D8B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составлению и оформлению описей дел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FCF49-5F58-49FF-A506-67095D17D668}" type="parTrans" cxnId="{0B0B6840-7D10-4890-A025-B4CBB648B0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49F20-DE01-48C1-B0C5-065EEE856D3C}" type="sibTrans" cxnId="{0B0B6840-7D10-4890-A025-B4CBB648B0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6A4F8-7959-43A9-9064-CA8023254F0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сокращению задолженности передачи документов на государственное хранение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D1526-B194-4392-8AA4-E8E733F35F2A}" type="parTrans" cxnId="{FB7C2B9E-B220-4F46-9327-FEA7752881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BA395-C4E8-426A-B27C-A6AF1F26B35C}" type="sibTrans" cxnId="{FB7C2B9E-B220-4F46-9327-FEA7752881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4B205-B3F8-4E3B-B71D-5570321F954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исполнению запросов пользователей архивной информацией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F70DB-58D3-4DE4-987F-0154906480F5}" type="parTrans" cxnId="{ECE0951D-78B3-4507-8EFD-88453C0AFC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2C802-54AF-493B-B3A6-CA5930CE2AC9}" type="sibTrans" cxnId="{ECE0951D-78B3-4507-8EFD-88453C0AFC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BDE55-CB73-4ED7-B3F3-658E8A05D8F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ведение информационных ресурсов (сайты, социальные сети и т.д.)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8322D-8172-41D7-BEF9-1E9709C8FEFE}" type="parTrans" cxnId="{0E6311C8-581F-4948-9A56-D22E1362CE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4DBA2-2FF3-4950-A2C8-6AF2A71719D2}" type="sibTrans" cxnId="{0E6311C8-581F-4948-9A56-D22E1362CE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D650D-5E2A-4886-8DCD-B2468412BFEC}" type="pres">
      <dgm:prSet presAssocID="{2E095BAF-0F6C-4634-A77D-7D67A6BA09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D61518-4065-4450-AD4A-37638CE943E6}" type="pres">
      <dgm:prSet presAssocID="{FC389508-0253-4AE8-8169-39D2EDF3237D}" presName="node" presStyleLbl="node1" presStyleIdx="0" presStyleCnt="8" custLinFactNeighborX="-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A8BAB-02E8-448C-A1B6-7E6FE40B0FD7}" type="pres">
      <dgm:prSet presAssocID="{5D2C22E4-DCAD-4291-AF48-EB39F3EB1346}" presName="sibTrans" presStyleCnt="0"/>
      <dgm:spPr/>
    </dgm:pt>
    <dgm:pt modelId="{10F009BA-5DB6-42D0-8B03-050299691B3C}" type="pres">
      <dgm:prSet presAssocID="{086CC5D2-73DD-4A14-AD16-798314B9C4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F1655-790C-4448-A550-B94C37CBCB2F}" type="pres">
      <dgm:prSet presAssocID="{37BC6D7E-AFC3-467C-962D-2830C3455885}" presName="sibTrans" presStyleCnt="0"/>
      <dgm:spPr/>
    </dgm:pt>
    <dgm:pt modelId="{4BA9D30C-4B30-419A-88BE-A235BC81BC48}" type="pres">
      <dgm:prSet presAssocID="{239E08C2-2BDF-47EC-B317-553166E5BA6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38FF1-A358-4EA5-90D0-782816196E90}" type="pres">
      <dgm:prSet presAssocID="{8A2619D9-A9DF-47B9-B74C-A296A49CBDEA}" presName="sibTrans" presStyleCnt="0"/>
      <dgm:spPr/>
    </dgm:pt>
    <dgm:pt modelId="{B69AE940-C9D2-4609-8470-1F596C4C50DB}" type="pres">
      <dgm:prSet presAssocID="{5753C6E6-D53A-451B-8360-CEE630619AC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7CB97-F61C-4777-892F-D22941EFE36E}" type="pres">
      <dgm:prSet presAssocID="{245661EA-8203-45C6-9DCC-7EE5E5256E79}" presName="sibTrans" presStyleCnt="0"/>
      <dgm:spPr/>
    </dgm:pt>
    <dgm:pt modelId="{082376CA-C679-4636-9440-1CB46C60DCB9}" type="pres">
      <dgm:prSet presAssocID="{79921CC0-C23E-4447-B1FA-D7309890D8B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E096C-6587-444C-BF9D-8A2B27BCAA97}" type="pres">
      <dgm:prSet presAssocID="{7E849F20-DE01-48C1-B0C5-065EEE856D3C}" presName="sibTrans" presStyleCnt="0"/>
      <dgm:spPr/>
    </dgm:pt>
    <dgm:pt modelId="{29D6AF4E-2E35-49BB-A8DB-1624680C6496}" type="pres">
      <dgm:prSet presAssocID="{1DC6A4F8-7959-43A9-9064-CA8023254F0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BE221-E191-48D9-8F44-47FE910734A6}" type="pres">
      <dgm:prSet presAssocID="{C69BA395-C4E8-426A-B27C-A6AF1F26B35C}" presName="sibTrans" presStyleCnt="0"/>
      <dgm:spPr/>
    </dgm:pt>
    <dgm:pt modelId="{647F94D7-AC2F-4C7F-BD30-924754F29FDD}" type="pres">
      <dgm:prSet presAssocID="{5414B205-B3F8-4E3B-B71D-5570321F954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D90B-F8A2-4156-AB91-1FA45D54DBDA}" type="pres">
      <dgm:prSet presAssocID="{33C2C802-54AF-493B-B3A6-CA5930CE2AC9}" presName="sibTrans" presStyleCnt="0"/>
      <dgm:spPr/>
    </dgm:pt>
    <dgm:pt modelId="{EECB2E7A-C390-430D-A466-E9595645F76E}" type="pres">
      <dgm:prSet presAssocID="{F99BDE55-CB73-4ED7-B3F3-658E8A05D8F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B6840-7D10-4890-A025-B4CBB648B0A0}" srcId="{2E095BAF-0F6C-4634-A77D-7D67A6BA09C2}" destId="{79921CC0-C23E-4447-B1FA-D7309890D8BE}" srcOrd="4" destOrd="0" parTransId="{CF9FCF49-5F58-49FF-A506-67095D17D668}" sibTransId="{7E849F20-DE01-48C1-B0C5-065EEE856D3C}"/>
    <dgm:cxn modelId="{E3958DC1-5A0A-4232-8271-262187268370}" srcId="{2E095BAF-0F6C-4634-A77D-7D67A6BA09C2}" destId="{086CC5D2-73DD-4A14-AD16-798314B9C4A8}" srcOrd="1" destOrd="0" parTransId="{B46DBB0C-3D2C-454C-851C-482A8EFE573E}" sibTransId="{37BC6D7E-AFC3-467C-962D-2830C3455885}"/>
    <dgm:cxn modelId="{3CF04547-29A9-4C4B-9B47-6D6664555918}" type="presOf" srcId="{5753C6E6-D53A-451B-8360-CEE630619AC4}" destId="{B69AE940-C9D2-4609-8470-1F596C4C50DB}" srcOrd="0" destOrd="0" presId="urn:microsoft.com/office/officeart/2005/8/layout/default"/>
    <dgm:cxn modelId="{0A677D1B-ED48-4D37-91CA-733E47DAC1D7}" srcId="{2E095BAF-0F6C-4634-A77D-7D67A6BA09C2}" destId="{239E08C2-2BDF-47EC-B317-553166E5BA62}" srcOrd="2" destOrd="0" parTransId="{95C50CB8-E031-4BA4-8BD1-CAD6024E8041}" sibTransId="{8A2619D9-A9DF-47B9-B74C-A296A49CBDEA}"/>
    <dgm:cxn modelId="{2E7A0A0A-5C18-498E-B3CB-67D62250B100}" type="presOf" srcId="{2E095BAF-0F6C-4634-A77D-7D67A6BA09C2}" destId="{936D650D-5E2A-4886-8DCD-B2468412BFEC}" srcOrd="0" destOrd="0" presId="urn:microsoft.com/office/officeart/2005/8/layout/default"/>
    <dgm:cxn modelId="{B8CC40E0-8E2C-4BFA-BBB4-4D5AD37333A2}" type="presOf" srcId="{FC389508-0253-4AE8-8169-39D2EDF3237D}" destId="{9DD61518-4065-4450-AD4A-37638CE943E6}" srcOrd="0" destOrd="0" presId="urn:microsoft.com/office/officeart/2005/8/layout/default"/>
    <dgm:cxn modelId="{54DACB33-0266-4405-9456-5E3FE5D98494}" type="presOf" srcId="{086CC5D2-73DD-4A14-AD16-798314B9C4A8}" destId="{10F009BA-5DB6-42D0-8B03-050299691B3C}" srcOrd="0" destOrd="0" presId="urn:microsoft.com/office/officeart/2005/8/layout/default"/>
    <dgm:cxn modelId="{4EB7E686-B338-4C10-92DE-9EE00AEBB6C7}" type="presOf" srcId="{F99BDE55-CB73-4ED7-B3F3-658E8A05D8FC}" destId="{EECB2E7A-C390-430D-A466-E9595645F76E}" srcOrd="0" destOrd="0" presId="urn:microsoft.com/office/officeart/2005/8/layout/default"/>
    <dgm:cxn modelId="{7FE514BD-64BD-4D42-9F79-D4DB375E14BA}" srcId="{2E095BAF-0F6C-4634-A77D-7D67A6BA09C2}" destId="{FC389508-0253-4AE8-8169-39D2EDF3237D}" srcOrd="0" destOrd="0" parTransId="{CBD3BCFD-57A0-4414-A81F-3BA5DB4F577B}" sibTransId="{5D2C22E4-DCAD-4291-AF48-EB39F3EB1346}"/>
    <dgm:cxn modelId="{094504B2-02B1-4868-93F1-807B6142E89D}" type="presOf" srcId="{79921CC0-C23E-4447-B1FA-D7309890D8BE}" destId="{082376CA-C679-4636-9440-1CB46C60DCB9}" srcOrd="0" destOrd="0" presId="urn:microsoft.com/office/officeart/2005/8/layout/default"/>
    <dgm:cxn modelId="{E996AE53-58D8-4198-803B-B4C30D4BCB19}" type="presOf" srcId="{239E08C2-2BDF-47EC-B317-553166E5BA62}" destId="{4BA9D30C-4B30-419A-88BE-A235BC81BC48}" srcOrd="0" destOrd="0" presId="urn:microsoft.com/office/officeart/2005/8/layout/default"/>
    <dgm:cxn modelId="{D9429BC3-46B6-440C-8802-80F3A90D397F}" type="presOf" srcId="{1DC6A4F8-7959-43A9-9064-CA8023254F03}" destId="{29D6AF4E-2E35-49BB-A8DB-1624680C6496}" srcOrd="0" destOrd="0" presId="urn:microsoft.com/office/officeart/2005/8/layout/default"/>
    <dgm:cxn modelId="{ECE0951D-78B3-4507-8EFD-88453C0AFCCB}" srcId="{2E095BAF-0F6C-4634-A77D-7D67A6BA09C2}" destId="{5414B205-B3F8-4E3B-B71D-5570321F954C}" srcOrd="6" destOrd="0" parTransId="{B34F70DB-58D3-4DE4-987F-0154906480F5}" sibTransId="{33C2C802-54AF-493B-B3A6-CA5930CE2AC9}"/>
    <dgm:cxn modelId="{6CF697FC-D3A2-4BAF-8AD1-E2C63B419506}" srcId="{2E095BAF-0F6C-4634-A77D-7D67A6BA09C2}" destId="{5753C6E6-D53A-451B-8360-CEE630619AC4}" srcOrd="3" destOrd="0" parTransId="{9E88326A-CCB9-495A-A2C2-25541F7B85FE}" sibTransId="{245661EA-8203-45C6-9DCC-7EE5E5256E79}"/>
    <dgm:cxn modelId="{0E6311C8-581F-4948-9A56-D22E1362CEF9}" srcId="{2E095BAF-0F6C-4634-A77D-7D67A6BA09C2}" destId="{F99BDE55-CB73-4ED7-B3F3-658E8A05D8FC}" srcOrd="7" destOrd="0" parTransId="{1E58322D-8172-41D7-BEF9-1E9709C8FEFE}" sibTransId="{75F4DBA2-2FF3-4950-A2C8-6AF2A71719D2}"/>
    <dgm:cxn modelId="{FB7C2B9E-B220-4F46-9327-FEA77528815E}" srcId="{2E095BAF-0F6C-4634-A77D-7D67A6BA09C2}" destId="{1DC6A4F8-7959-43A9-9064-CA8023254F03}" srcOrd="5" destOrd="0" parTransId="{6CFD1526-B194-4392-8AA4-E8E733F35F2A}" sibTransId="{C69BA395-C4E8-426A-B27C-A6AF1F26B35C}"/>
    <dgm:cxn modelId="{FEDC63D6-8906-4C87-8AB3-BD78CFC13BE0}" type="presOf" srcId="{5414B205-B3F8-4E3B-B71D-5570321F954C}" destId="{647F94D7-AC2F-4C7F-BD30-924754F29FDD}" srcOrd="0" destOrd="0" presId="urn:microsoft.com/office/officeart/2005/8/layout/default"/>
    <dgm:cxn modelId="{447B637A-D88E-43EF-8CDD-FB1B65D2E5C3}" type="presParOf" srcId="{936D650D-5E2A-4886-8DCD-B2468412BFEC}" destId="{9DD61518-4065-4450-AD4A-37638CE943E6}" srcOrd="0" destOrd="0" presId="urn:microsoft.com/office/officeart/2005/8/layout/default"/>
    <dgm:cxn modelId="{F9B93582-5DEA-41A6-9ACA-65BA032B37F5}" type="presParOf" srcId="{936D650D-5E2A-4886-8DCD-B2468412BFEC}" destId="{73DA8BAB-02E8-448C-A1B6-7E6FE40B0FD7}" srcOrd="1" destOrd="0" presId="urn:microsoft.com/office/officeart/2005/8/layout/default"/>
    <dgm:cxn modelId="{D5661F67-3C45-4CD3-8E64-0A3848E3A0FD}" type="presParOf" srcId="{936D650D-5E2A-4886-8DCD-B2468412BFEC}" destId="{10F009BA-5DB6-42D0-8B03-050299691B3C}" srcOrd="2" destOrd="0" presId="urn:microsoft.com/office/officeart/2005/8/layout/default"/>
    <dgm:cxn modelId="{B2A4FCAB-59AB-49FF-AF65-F5EC214A3A4A}" type="presParOf" srcId="{936D650D-5E2A-4886-8DCD-B2468412BFEC}" destId="{E9DF1655-790C-4448-A550-B94C37CBCB2F}" srcOrd="3" destOrd="0" presId="urn:microsoft.com/office/officeart/2005/8/layout/default"/>
    <dgm:cxn modelId="{2FAECE92-01E1-4D0A-96E4-4EFB88ACB189}" type="presParOf" srcId="{936D650D-5E2A-4886-8DCD-B2468412BFEC}" destId="{4BA9D30C-4B30-419A-88BE-A235BC81BC48}" srcOrd="4" destOrd="0" presId="urn:microsoft.com/office/officeart/2005/8/layout/default"/>
    <dgm:cxn modelId="{D2006447-AAE2-4C34-B508-2863DC0C891F}" type="presParOf" srcId="{936D650D-5E2A-4886-8DCD-B2468412BFEC}" destId="{B9A38FF1-A358-4EA5-90D0-782816196E90}" srcOrd="5" destOrd="0" presId="urn:microsoft.com/office/officeart/2005/8/layout/default"/>
    <dgm:cxn modelId="{3914AFE9-639F-41C0-9D73-255254C12A69}" type="presParOf" srcId="{936D650D-5E2A-4886-8DCD-B2468412BFEC}" destId="{B69AE940-C9D2-4609-8470-1F596C4C50DB}" srcOrd="6" destOrd="0" presId="urn:microsoft.com/office/officeart/2005/8/layout/default"/>
    <dgm:cxn modelId="{D833D1FB-4985-4591-B969-646F83EE3AAE}" type="presParOf" srcId="{936D650D-5E2A-4886-8DCD-B2468412BFEC}" destId="{FC17CB97-F61C-4777-892F-D22941EFE36E}" srcOrd="7" destOrd="0" presId="urn:microsoft.com/office/officeart/2005/8/layout/default"/>
    <dgm:cxn modelId="{A873B774-336D-4432-A64D-46A1E44A80DE}" type="presParOf" srcId="{936D650D-5E2A-4886-8DCD-B2468412BFEC}" destId="{082376CA-C679-4636-9440-1CB46C60DCB9}" srcOrd="8" destOrd="0" presId="urn:microsoft.com/office/officeart/2005/8/layout/default"/>
    <dgm:cxn modelId="{D32DC97F-7E4B-47FF-9727-5408F717949D}" type="presParOf" srcId="{936D650D-5E2A-4886-8DCD-B2468412BFEC}" destId="{182E096C-6587-444C-BF9D-8A2B27BCAA97}" srcOrd="9" destOrd="0" presId="urn:microsoft.com/office/officeart/2005/8/layout/default"/>
    <dgm:cxn modelId="{3D242E52-06A1-4A1E-8619-6742B9CF946A}" type="presParOf" srcId="{936D650D-5E2A-4886-8DCD-B2468412BFEC}" destId="{29D6AF4E-2E35-49BB-A8DB-1624680C6496}" srcOrd="10" destOrd="0" presId="urn:microsoft.com/office/officeart/2005/8/layout/default"/>
    <dgm:cxn modelId="{B9F38594-224A-453E-8713-1E427157F22B}" type="presParOf" srcId="{936D650D-5E2A-4886-8DCD-B2468412BFEC}" destId="{23BBE221-E191-48D9-8F44-47FE910734A6}" srcOrd="11" destOrd="0" presId="urn:microsoft.com/office/officeart/2005/8/layout/default"/>
    <dgm:cxn modelId="{7B3B2059-D0F4-44DE-91D8-2480A3CCDF5D}" type="presParOf" srcId="{936D650D-5E2A-4886-8DCD-B2468412BFEC}" destId="{647F94D7-AC2F-4C7F-BD30-924754F29FDD}" srcOrd="12" destOrd="0" presId="urn:microsoft.com/office/officeart/2005/8/layout/default"/>
    <dgm:cxn modelId="{13A725E5-69E5-49EE-9305-922B2152D288}" type="presParOf" srcId="{936D650D-5E2A-4886-8DCD-B2468412BFEC}" destId="{90D5D90B-F8A2-4156-AB91-1FA45D54DBDA}" srcOrd="13" destOrd="0" presId="urn:microsoft.com/office/officeart/2005/8/layout/default"/>
    <dgm:cxn modelId="{D8AC9ACE-D86E-4A50-AF72-E3E2DFC61650}" type="presParOf" srcId="{936D650D-5E2A-4886-8DCD-B2468412BFEC}" destId="{EECB2E7A-C390-430D-A466-E9595645F76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20D8E2-1C10-427D-879C-298EA25589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8132B-63F5-4B69-AFEC-AA77FC53F99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взаимодействию с организациями-источниками комплектования, в том числе организация:- семинаров;- круглых столов;- практических консультаций.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128F8-558F-4A9C-96F3-86F01E449134}" type="parTrans" cxnId="{ECDC4305-EDF7-4C57-B4CB-AFD493A5DCE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B487E-4DCA-4943-B81C-5A2E362A821B}" type="sibTrans" cxnId="{ECDC4305-EDF7-4C57-B4CB-AFD493A5DCE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D4523-3944-4E6F-BC35-0A61846CA1D4}" type="pres">
      <dgm:prSet presAssocID="{C120D8E2-1C10-427D-879C-298EA25589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7786F-0152-4102-BA50-9DA3635586B4}" type="pres">
      <dgm:prSet presAssocID="{7598132B-63F5-4B69-AFEC-AA77FC53F997}" presName="node" presStyleLbl="node1" presStyleIdx="0" presStyleCnt="1" custScaleX="210310" custLinFactNeighborX="-9783" custLinFactNeighborY="-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66173-88DF-470C-BBBF-0666560BF24B}" type="presOf" srcId="{7598132B-63F5-4B69-AFEC-AA77FC53F997}" destId="{3D67786F-0152-4102-BA50-9DA3635586B4}" srcOrd="0" destOrd="0" presId="urn:microsoft.com/office/officeart/2005/8/layout/default"/>
    <dgm:cxn modelId="{ECDC4305-EDF7-4C57-B4CB-AFD493A5DCEE}" srcId="{C120D8E2-1C10-427D-879C-298EA25589D2}" destId="{7598132B-63F5-4B69-AFEC-AA77FC53F997}" srcOrd="0" destOrd="0" parTransId="{B83128F8-558F-4A9C-96F3-86F01E449134}" sibTransId="{2B1B487E-4DCA-4943-B81C-5A2E362A821B}"/>
    <dgm:cxn modelId="{A3858E18-2D14-411B-907D-44C180172FC1}" type="presOf" srcId="{C120D8E2-1C10-427D-879C-298EA25589D2}" destId="{463D4523-3944-4E6F-BC35-0A61846CA1D4}" srcOrd="0" destOrd="0" presId="urn:microsoft.com/office/officeart/2005/8/layout/default"/>
    <dgm:cxn modelId="{6A482795-B13C-4E41-98F1-EFEAB07FCB2F}" type="presParOf" srcId="{463D4523-3944-4E6F-BC35-0A61846CA1D4}" destId="{3D67786F-0152-4102-BA50-9DA3635586B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AF3CD7-5B82-4BCB-B69E-1D828AEB72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3B9EFD-2E7E-46E2-B2E6-5F2D2A0FD95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популяризации архивных документов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D30E7-0AC1-468A-A1DD-18227C8C50B7}" type="parTrans" cxnId="{79D13C88-D835-4CEA-8CE8-13ABECD0B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F221C-79AE-4F5A-9937-C855BBAD64FE}" type="sibTrans" cxnId="{79D13C88-D835-4CEA-8CE8-13ABECD0B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6BF94-9AFB-4CD5-94D5-9CC10164231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заседаний научного совета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B96C6-2431-4CAF-AC69-2C9E1DAFE579}" type="parTrans" cxnId="{F62F4BF7-4D38-4BF1-A4BA-A641A1C726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68B3A-2D33-4A47-B764-A3CD69BFB7F4}" type="sibTrans" cxnId="{F62F4BF7-4D38-4BF1-A4BA-A641A1C726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C4E08-CEF6-4D9A-A598-DC229CAD799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взаимодействию с высшими учебными заведениями (студенты)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C9465-C42C-4D6F-ABC3-DF21F7FDFCB8}" type="parTrans" cxnId="{21BCA460-ABE9-4735-9DE5-B70E3FF37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DBCD7-5FDE-4788-BB0D-29C8DDA69469}" type="sibTrans" cxnId="{21BCA460-ABE9-4735-9DE5-B70E3FF37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350D3-2408-4990-925A-06EA9212194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патриотическому воспитанию для детей и молодежи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2F122-89BB-49B2-8C38-A63FAF212F15}" type="parTrans" cxnId="{690B93D0-ECC2-4F45-8825-563BC73B57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21C04-09B2-4F56-9C32-EA1AD5417040}" type="sibTrans" cxnId="{690B93D0-ECC2-4F45-8825-563BC73B57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9CF05-F9CE-43D9-AC8C-7BCCADB42496}" type="pres">
      <dgm:prSet presAssocID="{1DAF3CD7-5B82-4BCB-B69E-1D828AEB72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AAB157-B49B-418E-A25D-2742580167F8}" type="pres">
      <dgm:prSet presAssocID="{BA3B9EFD-2E7E-46E2-B2E6-5F2D2A0FD9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3EEF3-C511-486F-AD48-931CFF08808A}" type="pres">
      <dgm:prSet presAssocID="{459F221C-79AE-4F5A-9937-C855BBAD64FE}" presName="sibTrans" presStyleCnt="0"/>
      <dgm:spPr/>
    </dgm:pt>
    <dgm:pt modelId="{C1783064-DCD8-4EFA-B928-15527AD1E240}" type="pres">
      <dgm:prSet presAssocID="{2EA6BF94-9AFB-4CD5-94D5-9CC1016423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F553F-1F54-41AD-B3B9-71484B80DFAE}" type="pres">
      <dgm:prSet presAssocID="{84168B3A-2D33-4A47-B764-A3CD69BFB7F4}" presName="sibTrans" presStyleCnt="0"/>
      <dgm:spPr/>
    </dgm:pt>
    <dgm:pt modelId="{96655C16-D969-4CCA-AE8E-FF0E7997FD87}" type="pres">
      <dgm:prSet presAssocID="{D75C4E08-CEF6-4D9A-A598-DC229CAD79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911FC-5213-4519-B883-C6CD7ED3D316}" type="pres">
      <dgm:prSet presAssocID="{AE2DBCD7-5FDE-4788-BB0D-29C8DDA69469}" presName="sibTrans" presStyleCnt="0"/>
      <dgm:spPr/>
    </dgm:pt>
    <dgm:pt modelId="{2636F499-0E84-4388-8186-FB89B3F02295}" type="pres">
      <dgm:prSet presAssocID="{D21350D3-2408-4990-925A-06EA921219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5BED61-2F87-4747-8D90-8F82E772A60C}" type="presOf" srcId="{D21350D3-2408-4990-925A-06EA92121940}" destId="{2636F499-0E84-4388-8186-FB89B3F02295}" srcOrd="0" destOrd="0" presId="urn:microsoft.com/office/officeart/2005/8/layout/default"/>
    <dgm:cxn modelId="{55647CCF-7421-46C2-8EC7-5C3B41F90484}" type="presOf" srcId="{2EA6BF94-9AFB-4CD5-94D5-9CC10164231E}" destId="{C1783064-DCD8-4EFA-B928-15527AD1E240}" srcOrd="0" destOrd="0" presId="urn:microsoft.com/office/officeart/2005/8/layout/default"/>
    <dgm:cxn modelId="{BC5E770E-9B7B-483C-97F1-604334B576A5}" type="presOf" srcId="{BA3B9EFD-2E7E-46E2-B2E6-5F2D2A0FD950}" destId="{48AAB157-B49B-418E-A25D-2742580167F8}" srcOrd="0" destOrd="0" presId="urn:microsoft.com/office/officeart/2005/8/layout/default"/>
    <dgm:cxn modelId="{6A6EC467-79AE-4363-B5EF-C14584B82D77}" type="presOf" srcId="{D75C4E08-CEF6-4D9A-A598-DC229CAD7990}" destId="{96655C16-D969-4CCA-AE8E-FF0E7997FD87}" srcOrd="0" destOrd="0" presId="urn:microsoft.com/office/officeart/2005/8/layout/default"/>
    <dgm:cxn modelId="{690B93D0-ECC2-4F45-8825-563BC73B571C}" srcId="{1DAF3CD7-5B82-4BCB-B69E-1D828AEB72BA}" destId="{D21350D3-2408-4990-925A-06EA92121940}" srcOrd="3" destOrd="0" parTransId="{3782F122-89BB-49B2-8C38-A63FAF212F15}" sibTransId="{2A121C04-09B2-4F56-9C32-EA1AD5417040}"/>
    <dgm:cxn modelId="{F62F4BF7-4D38-4BF1-A4BA-A641A1C726AD}" srcId="{1DAF3CD7-5B82-4BCB-B69E-1D828AEB72BA}" destId="{2EA6BF94-9AFB-4CD5-94D5-9CC10164231E}" srcOrd="1" destOrd="0" parTransId="{69EB96C6-2431-4CAF-AC69-2C9E1DAFE579}" sibTransId="{84168B3A-2D33-4A47-B764-A3CD69BFB7F4}"/>
    <dgm:cxn modelId="{21BCA460-ABE9-4735-9DE5-B70E3FF37DA2}" srcId="{1DAF3CD7-5B82-4BCB-B69E-1D828AEB72BA}" destId="{D75C4E08-CEF6-4D9A-A598-DC229CAD7990}" srcOrd="2" destOrd="0" parTransId="{C6FC9465-C42C-4D6F-ABC3-DF21F7FDFCB8}" sibTransId="{AE2DBCD7-5FDE-4788-BB0D-29C8DDA69469}"/>
    <dgm:cxn modelId="{6BD02EFD-0D58-4B00-B064-9C2C76901D56}" type="presOf" srcId="{1DAF3CD7-5B82-4BCB-B69E-1D828AEB72BA}" destId="{0039CF05-F9CE-43D9-AC8C-7BCCADB42496}" srcOrd="0" destOrd="0" presId="urn:microsoft.com/office/officeart/2005/8/layout/default"/>
    <dgm:cxn modelId="{79D13C88-D835-4CEA-8CE8-13ABECD0BF6A}" srcId="{1DAF3CD7-5B82-4BCB-B69E-1D828AEB72BA}" destId="{BA3B9EFD-2E7E-46E2-B2E6-5F2D2A0FD950}" srcOrd="0" destOrd="0" parTransId="{91BD30E7-0AC1-468A-A1DD-18227C8C50B7}" sibTransId="{459F221C-79AE-4F5A-9937-C855BBAD64FE}"/>
    <dgm:cxn modelId="{F91E97D7-F921-4B4B-9B62-39B49B2D0E98}" type="presParOf" srcId="{0039CF05-F9CE-43D9-AC8C-7BCCADB42496}" destId="{48AAB157-B49B-418E-A25D-2742580167F8}" srcOrd="0" destOrd="0" presId="urn:microsoft.com/office/officeart/2005/8/layout/default"/>
    <dgm:cxn modelId="{9D74D507-3479-4204-915A-C4E4902751D0}" type="presParOf" srcId="{0039CF05-F9CE-43D9-AC8C-7BCCADB42496}" destId="{EBE3EEF3-C511-486F-AD48-931CFF08808A}" srcOrd="1" destOrd="0" presId="urn:microsoft.com/office/officeart/2005/8/layout/default"/>
    <dgm:cxn modelId="{E70007F2-A842-4BF1-ACDE-1EBA614AB9D7}" type="presParOf" srcId="{0039CF05-F9CE-43D9-AC8C-7BCCADB42496}" destId="{C1783064-DCD8-4EFA-B928-15527AD1E240}" srcOrd="2" destOrd="0" presId="urn:microsoft.com/office/officeart/2005/8/layout/default"/>
    <dgm:cxn modelId="{075C0CB0-7CC6-407A-9CB7-80BF8D6FB7C5}" type="presParOf" srcId="{0039CF05-F9CE-43D9-AC8C-7BCCADB42496}" destId="{A0AF553F-1F54-41AD-B3B9-71484B80DFAE}" srcOrd="3" destOrd="0" presId="urn:microsoft.com/office/officeart/2005/8/layout/default"/>
    <dgm:cxn modelId="{A36CABA7-9224-4F11-8358-8128AD4658BA}" type="presParOf" srcId="{0039CF05-F9CE-43D9-AC8C-7BCCADB42496}" destId="{96655C16-D969-4CCA-AE8E-FF0E7997FD87}" srcOrd="4" destOrd="0" presId="urn:microsoft.com/office/officeart/2005/8/layout/default"/>
    <dgm:cxn modelId="{69854E1F-80FA-4D9E-875C-489C92904F77}" type="presParOf" srcId="{0039CF05-F9CE-43D9-AC8C-7BCCADB42496}" destId="{F1A911FC-5213-4519-B883-C6CD7ED3D316}" srcOrd="5" destOrd="0" presId="urn:microsoft.com/office/officeart/2005/8/layout/default"/>
    <dgm:cxn modelId="{48DAD684-C44E-4CC9-873B-E5E9479246E9}" type="presParOf" srcId="{0039CF05-F9CE-43D9-AC8C-7BCCADB42496}" destId="{2636F499-0E84-4388-8186-FB89B3F022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220130A-1E66-4D42-B007-F775117F5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C76F37-57FC-46B7-9DC1-D49D346384DD}" type="pres">
      <dgm:prSet presAssocID="{A220130A-1E66-4D42-B007-F775117F59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DC4A4-A52E-4036-A966-FCD9A513FDA9}" type="presOf" srcId="{A220130A-1E66-4D42-B007-F775117F5982}" destId="{89C76F37-57FC-46B7-9DC1-D49D346384D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120D8E2-1C10-427D-879C-298EA25589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63D4523-3944-4E6F-BC35-0A61846CA1D4}" type="pres">
      <dgm:prSet presAssocID="{C120D8E2-1C10-427D-879C-298EA25589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58E18-2D14-411B-907D-44C180172FC1}" type="presOf" srcId="{C120D8E2-1C10-427D-879C-298EA25589D2}" destId="{463D4523-3944-4E6F-BC35-0A61846CA1D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AFC9646-01FA-4918-B5C1-8401850833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D6E19-16A9-4E26-9EA3-5A7415117384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материала для издания путеводителя и краткого справочника по архивным фондам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DFBED-99A5-4807-A8F4-9802CCF54D8C}" type="parTrans" cxnId="{EE0E218B-1E01-4E2D-844E-F9D902F85D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89CFA-52E4-40D6-BE7D-BD3A1E3AC2C4}" type="sibTrans" cxnId="{EE0E218B-1E01-4E2D-844E-F9D902F85D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3D593-6F9B-4782-8922-5495E0F07FBC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систематических архивных каталогов, указателей, картотек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76850-6E88-4308-A0D6-22EB26E10C85}" type="parTrans" cxnId="{DBA72F32-2458-46E3-9C4C-AD12A5C83B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FA50D-6171-4436-BD18-E6537A163EF1}" type="sibTrans" cxnId="{DBA72F32-2458-46E3-9C4C-AD12A5C83B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1FAD9-640D-4D62-8FB4-9A02052A4C66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каталогизации и индексации фондов и архивных документов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F5529-3DB0-4D45-8FA5-63827CF39CD5}" type="parTrans" cxnId="{9FBDF209-E935-4DD1-96ED-85B3599391F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A3C04-0648-466D-898A-306330D0E189}" type="sibTrans" cxnId="{9FBDF209-E935-4DD1-96ED-85B3599391F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712F8-87AD-43C3-AFB9-54490752017E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программного комплекса для приема электронных документов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39242-5A53-44B3-A133-2A5606A7EC05}" type="parTrans" cxnId="{68AB67DE-3048-4AB4-958B-BC75A32A22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CBA35-751D-4CB4-AB59-09E5BE3DC783}" type="sibTrans" cxnId="{68AB67DE-3048-4AB4-958B-BC75A32A22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F6F82-4167-454E-B095-3182E78D1416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технического контроля электронных архивных документов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70AAF-3431-4A16-911F-75A9B7CBF0D6}" type="parTrans" cxnId="{96D2EC67-A663-48A4-8389-7C3FF41A5D5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C16DE-C092-4E0C-97D6-6D63E2C70114}" type="sibTrans" cxnId="{96D2EC67-A663-48A4-8389-7C3FF41A5D5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D7705-6FB4-45B8-BFB4-86C6DC2D3672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приему электронных документов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8DACE-0F6B-4262-8B24-E2AF5C745013}" type="parTrans" cxnId="{3C1BA8BB-2FCC-4992-AFA3-AD35A07C52C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968C5-1EE2-4031-9BD4-ECBB3F6E73EF}" type="sibTrans" cxnId="{3C1BA8BB-2FCC-4992-AFA3-AD35A07C52C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D2BD2-3533-40C8-A997-67B543C36379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Оснащение материально-техническим оборудованием архивных учреждений для соблюдения безопасности хранения архивных документов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6D49B-9D94-44E8-A98B-8929244430B4}" type="parTrans" cxnId="{AF7C5B9D-31AE-4D55-8B62-AA5BA6D8C8D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22CCA-B3E1-4EA9-A766-05B33DF0104C}" type="sibTrans" cxnId="{AF7C5B9D-31AE-4D55-8B62-AA5BA6D8C8D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526F8-33A8-4C12-9471-FDB399DC608D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оснащению автоматизированными рабочими местами государственных архивов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78CF3-B7DB-4E52-8B96-40DDB1BF2A03}" type="parTrans" cxnId="{C4D8EC36-1D18-40CE-A241-6A7B68B6B0F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1F87B-E129-4079-9815-E9C7CCD93E08}" type="sibTrans" cxnId="{C4D8EC36-1D18-40CE-A241-6A7B68B6B0F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CEEAD-1C5C-4D2C-9261-A632DF872E0F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матрицы компетенций работников государственных архивов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0651E-3F3F-4E9D-84E5-9C6DE7DCB272}" type="parTrans" cxnId="{6317AE4C-AFDB-4B3E-A9E0-5F576115662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E3DF0-E75E-46EB-BEED-CA666BDC79AE}" type="sibTrans" cxnId="{6317AE4C-AFDB-4B3E-A9E0-5F576115662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33280-909D-45A4-98F6-D9DD14D60C83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и повышение квалификации имеющегося персонала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D010C-B391-4A05-AB28-9B3EFD0861D2}" type="parTrans" cxnId="{A7AB9E73-ADDA-4BB7-ADB9-D9B49E075D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B369A-2285-40A8-9DBD-EF21DC5D1BD6}" type="sibTrans" cxnId="{A7AB9E73-ADDA-4BB7-ADB9-D9B49E075D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76ACE-9241-4C9B-98CB-FEC721206307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средней заработной платы работников учреждений культуры до средней заработной платы по городу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2F668-ECFF-4CD8-A55B-CFE5231611A4}" type="parTrans" cxnId="{9AD58FF1-6158-4D12-BE41-0FEA40D067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22813-6889-4E16-A72F-36218C68E488}" type="sibTrans" cxnId="{9AD58FF1-6158-4D12-BE41-0FEA40D0674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CC463-485F-4326-BB8B-A432B02AFDD6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кадрового резерва путем привлечения выпускников вузов и специалистов по направлению </a:t>
          </a:r>
          <a:r>
            <a:rPr lang="en-US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IT, PR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DC8BF-F742-419B-B91D-4ADFEB0E9C0C}" type="parTrans" cxnId="{068C1497-7D31-4B1E-8D2F-E976CED393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7D108-A5BC-47D2-8FB5-4B6D336E9939}" type="sibTrans" cxnId="{068C1497-7D31-4B1E-8D2F-E976CED393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7D38E-1A5A-44B8-91F3-428579CC205B}" type="pres">
      <dgm:prSet presAssocID="{AAFC9646-01FA-4918-B5C1-8401850833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47268-4B02-4FA2-B153-5800C8A6C214}" type="pres">
      <dgm:prSet presAssocID="{389D6E19-16A9-4E26-9EA3-5A741511738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E43E7-D68C-4876-B013-388F4BCB5EC7}" type="pres">
      <dgm:prSet presAssocID="{BB389CFA-52E4-40D6-BE7D-BD3A1E3AC2C4}" presName="sibTrans" presStyleCnt="0"/>
      <dgm:spPr/>
    </dgm:pt>
    <dgm:pt modelId="{4659C58D-71DE-4348-8F2B-BDAD1EEC2B8A}" type="pres">
      <dgm:prSet presAssocID="{8123D593-6F9B-4782-8922-5495E0F07FB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5889E-3C22-4E3A-AE1D-4171E7702A32}" type="pres">
      <dgm:prSet presAssocID="{D69FA50D-6171-4436-BD18-E6537A163EF1}" presName="sibTrans" presStyleCnt="0"/>
      <dgm:spPr/>
    </dgm:pt>
    <dgm:pt modelId="{07B96AEF-38CC-474C-922B-C5F20F26B249}" type="pres">
      <dgm:prSet presAssocID="{3601FAD9-640D-4D62-8FB4-9A02052A4C6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5D657-B5D0-4978-B385-CB1E8B3D90A1}" type="pres">
      <dgm:prSet presAssocID="{776A3C04-0648-466D-898A-306330D0E189}" presName="sibTrans" presStyleCnt="0"/>
      <dgm:spPr/>
    </dgm:pt>
    <dgm:pt modelId="{0F8E6721-72E5-4D79-8AB2-BB6656FD5BF5}" type="pres">
      <dgm:prSet presAssocID="{083712F8-87AD-43C3-AFB9-54490752017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16270-7124-46B8-B26D-BCB7B502F770}" type="pres">
      <dgm:prSet presAssocID="{FE9CBA35-751D-4CB4-AB59-09E5BE3DC783}" presName="sibTrans" presStyleCnt="0"/>
      <dgm:spPr/>
    </dgm:pt>
    <dgm:pt modelId="{41DBC790-F32F-4DC1-BCCA-25B62C4D3FBA}" type="pres">
      <dgm:prSet presAssocID="{48AF6F82-4167-454E-B095-3182E78D141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98148-60F8-4C9F-9607-098C799AAF2B}" type="pres">
      <dgm:prSet presAssocID="{4E2C16DE-C092-4E0C-97D6-6D63E2C70114}" presName="sibTrans" presStyleCnt="0"/>
      <dgm:spPr/>
    </dgm:pt>
    <dgm:pt modelId="{30A78C77-04D5-4F84-AA8E-F62079E5FD94}" type="pres">
      <dgm:prSet presAssocID="{6ACD7705-6FB4-45B8-BFB4-86C6DC2D36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57A3D-C46B-4C52-A9B6-388DCF69C6CC}" type="pres">
      <dgm:prSet presAssocID="{294968C5-1EE2-4031-9BD4-ECBB3F6E73EF}" presName="sibTrans" presStyleCnt="0"/>
      <dgm:spPr/>
    </dgm:pt>
    <dgm:pt modelId="{40ED8A70-2F9B-4475-B4E5-7D82007ECE78}" type="pres">
      <dgm:prSet presAssocID="{447D2BD2-3533-40C8-A997-67B543C3637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9CDDB-5256-4B07-8702-70564F481F6F}" type="pres">
      <dgm:prSet presAssocID="{BB222CCA-B3E1-4EA9-A766-05B33DF0104C}" presName="sibTrans" presStyleCnt="0"/>
      <dgm:spPr/>
    </dgm:pt>
    <dgm:pt modelId="{9B3F6875-0D83-4D02-BF33-13F45E609072}" type="pres">
      <dgm:prSet presAssocID="{11E526F8-33A8-4C12-9471-FDB399DC608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4CBF5-1E46-4ED8-9B01-AE9B818FAF00}" type="pres">
      <dgm:prSet presAssocID="{DEE1F87B-E129-4079-9815-E9C7CCD93E08}" presName="sibTrans" presStyleCnt="0"/>
      <dgm:spPr/>
    </dgm:pt>
    <dgm:pt modelId="{9D7204EE-F87F-4B42-8BBF-5432C1F34106}" type="pres">
      <dgm:prSet presAssocID="{1E1CEEAD-1C5C-4D2C-9261-A632DF872E0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39ED7-7364-46A5-8273-4F1EC7A8D94A}" type="pres">
      <dgm:prSet presAssocID="{782E3DF0-E75E-46EB-BEED-CA666BDC79AE}" presName="sibTrans" presStyleCnt="0"/>
      <dgm:spPr/>
    </dgm:pt>
    <dgm:pt modelId="{78AC15F3-82BC-405F-87BF-43B764DADE59}" type="pres">
      <dgm:prSet presAssocID="{A7633280-909D-45A4-98F6-D9DD14D60C8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F541-809E-42B4-A44A-134CCF03FECD}" type="pres">
      <dgm:prSet presAssocID="{A62B369A-2285-40A8-9DBD-EF21DC5D1BD6}" presName="sibTrans" presStyleCnt="0"/>
      <dgm:spPr/>
    </dgm:pt>
    <dgm:pt modelId="{32BE1D2D-F4B2-4221-9B4E-771F98C61F98}" type="pres">
      <dgm:prSet presAssocID="{46C76ACE-9241-4C9B-98CB-FEC72120630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DAD83-1350-4013-9162-2383406F0BC7}" type="pres">
      <dgm:prSet presAssocID="{AA522813-6889-4E16-A72F-36218C68E488}" presName="sibTrans" presStyleCnt="0"/>
      <dgm:spPr/>
    </dgm:pt>
    <dgm:pt modelId="{BA096787-F8ED-4228-AF01-4AD83772F792}" type="pres">
      <dgm:prSet presAssocID="{CA9CC463-485F-4326-BB8B-A432B02AFD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38B44-F2BF-47DC-AE7B-1F733A3D81C1}" type="presOf" srcId="{48AF6F82-4167-454E-B095-3182E78D1416}" destId="{41DBC790-F32F-4DC1-BCCA-25B62C4D3FBA}" srcOrd="0" destOrd="0" presId="urn:microsoft.com/office/officeart/2005/8/layout/default"/>
    <dgm:cxn modelId="{068C1497-7D31-4B1E-8D2F-E976CED3938A}" srcId="{AAFC9646-01FA-4918-B5C1-84018508334F}" destId="{CA9CC463-485F-4326-BB8B-A432B02AFDD6}" srcOrd="11" destOrd="0" parTransId="{319DC8BF-F742-419B-B91D-4ADFEB0E9C0C}" sibTransId="{EB07D108-A5BC-47D2-8FB5-4B6D336E9939}"/>
    <dgm:cxn modelId="{88EB5B45-C18A-44F7-A8F0-0066B2367967}" type="presOf" srcId="{AAFC9646-01FA-4918-B5C1-84018508334F}" destId="{2207D38E-1A5A-44B8-91F3-428579CC205B}" srcOrd="0" destOrd="0" presId="urn:microsoft.com/office/officeart/2005/8/layout/default"/>
    <dgm:cxn modelId="{DBA72F32-2458-46E3-9C4C-AD12A5C83B3C}" srcId="{AAFC9646-01FA-4918-B5C1-84018508334F}" destId="{8123D593-6F9B-4782-8922-5495E0F07FBC}" srcOrd="1" destOrd="0" parTransId="{EDC76850-6E88-4308-A0D6-22EB26E10C85}" sibTransId="{D69FA50D-6171-4436-BD18-E6537A163EF1}"/>
    <dgm:cxn modelId="{2983C4F3-39D2-4251-B6C2-322A74EA2089}" type="presOf" srcId="{A7633280-909D-45A4-98F6-D9DD14D60C83}" destId="{78AC15F3-82BC-405F-87BF-43B764DADE59}" srcOrd="0" destOrd="0" presId="urn:microsoft.com/office/officeart/2005/8/layout/default"/>
    <dgm:cxn modelId="{3B564145-BDC3-4AEB-ADC4-DA4007E74DF8}" type="presOf" srcId="{3601FAD9-640D-4D62-8FB4-9A02052A4C66}" destId="{07B96AEF-38CC-474C-922B-C5F20F26B249}" srcOrd="0" destOrd="0" presId="urn:microsoft.com/office/officeart/2005/8/layout/default"/>
    <dgm:cxn modelId="{6317AE4C-AFDB-4B3E-A9E0-5F5761156627}" srcId="{AAFC9646-01FA-4918-B5C1-84018508334F}" destId="{1E1CEEAD-1C5C-4D2C-9261-A632DF872E0F}" srcOrd="8" destOrd="0" parTransId="{1AD0651E-3F3F-4E9D-84E5-9C6DE7DCB272}" sibTransId="{782E3DF0-E75E-46EB-BEED-CA666BDC79AE}"/>
    <dgm:cxn modelId="{1A846B35-4CCB-4081-BCE2-B9A11EC96496}" type="presOf" srcId="{46C76ACE-9241-4C9B-98CB-FEC721206307}" destId="{32BE1D2D-F4B2-4221-9B4E-771F98C61F98}" srcOrd="0" destOrd="0" presId="urn:microsoft.com/office/officeart/2005/8/layout/default"/>
    <dgm:cxn modelId="{904A14BA-D550-4211-8E14-C12D8F0100A7}" type="presOf" srcId="{1E1CEEAD-1C5C-4D2C-9261-A632DF872E0F}" destId="{9D7204EE-F87F-4B42-8BBF-5432C1F34106}" srcOrd="0" destOrd="0" presId="urn:microsoft.com/office/officeart/2005/8/layout/default"/>
    <dgm:cxn modelId="{E6543EB3-9480-4DD5-AE29-382AC6983681}" type="presOf" srcId="{083712F8-87AD-43C3-AFB9-54490752017E}" destId="{0F8E6721-72E5-4D79-8AB2-BB6656FD5BF5}" srcOrd="0" destOrd="0" presId="urn:microsoft.com/office/officeart/2005/8/layout/default"/>
    <dgm:cxn modelId="{AF7C5B9D-31AE-4D55-8B62-AA5BA6D8C8D5}" srcId="{AAFC9646-01FA-4918-B5C1-84018508334F}" destId="{447D2BD2-3533-40C8-A997-67B543C36379}" srcOrd="6" destOrd="0" parTransId="{CD36D49B-9D94-44E8-A98B-8929244430B4}" sibTransId="{BB222CCA-B3E1-4EA9-A766-05B33DF0104C}"/>
    <dgm:cxn modelId="{7C39699F-CEDC-4FE9-A9A5-794192818BF9}" type="presOf" srcId="{8123D593-6F9B-4782-8922-5495E0F07FBC}" destId="{4659C58D-71DE-4348-8F2B-BDAD1EEC2B8A}" srcOrd="0" destOrd="0" presId="urn:microsoft.com/office/officeart/2005/8/layout/default"/>
    <dgm:cxn modelId="{3C1BA8BB-2FCC-4992-AFA3-AD35A07C52C8}" srcId="{AAFC9646-01FA-4918-B5C1-84018508334F}" destId="{6ACD7705-6FB4-45B8-BFB4-86C6DC2D3672}" srcOrd="5" destOrd="0" parTransId="{1308DACE-0F6B-4262-8B24-E2AF5C745013}" sibTransId="{294968C5-1EE2-4031-9BD4-ECBB3F6E73EF}"/>
    <dgm:cxn modelId="{2FB4FB27-BDAC-43F9-9017-3D0BB2940151}" type="presOf" srcId="{6ACD7705-6FB4-45B8-BFB4-86C6DC2D3672}" destId="{30A78C77-04D5-4F84-AA8E-F62079E5FD94}" srcOrd="0" destOrd="0" presId="urn:microsoft.com/office/officeart/2005/8/layout/default"/>
    <dgm:cxn modelId="{9FBDF209-E935-4DD1-96ED-85B3599391F3}" srcId="{AAFC9646-01FA-4918-B5C1-84018508334F}" destId="{3601FAD9-640D-4D62-8FB4-9A02052A4C66}" srcOrd="2" destOrd="0" parTransId="{302F5529-3DB0-4D45-8FA5-63827CF39CD5}" sibTransId="{776A3C04-0648-466D-898A-306330D0E189}"/>
    <dgm:cxn modelId="{3C7A1CF7-2C14-4873-BB36-FB43D5CAECA6}" type="presOf" srcId="{447D2BD2-3533-40C8-A997-67B543C36379}" destId="{40ED8A70-2F9B-4475-B4E5-7D82007ECE78}" srcOrd="0" destOrd="0" presId="urn:microsoft.com/office/officeart/2005/8/layout/default"/>
    <dgm:cxn modelId="{AD32000F-51B3-4E53-A541-1B6A1E19CB35}" type="presOf" srcId="{11E526F8-33A8-4C12-9471-FDB399DC608D}" destId="{9B3F6875-0D83-4D02-BF33-13F45E609072}" srcOrd="0" destOrd="0" presId="urn:microsoft.com/office/officeart/2005/8/layout/default"/>
    <dgm:cxn modelId="{68AB67DE-3048-4AB4-958B-BC75A32A221A}" srcId="{AAFC9646-01FA-4918-B5C1-84018508334F}" destId="{083712F8-87AD-43C3-AFB9-54490752017E}" srcOrd="3" destOrd="0" parTransId="{8EC39242-5A53-44B3-A133-2A5606A7EC05}" sibTransId="{FE9CBA35-751D-4CB4-AB59-09E5BE3DC783}"/>
    <dgm:cxn modelId="{18AE6C64-1A71-46FC-BB02-29F6A08E6106}" type="presOf" srcId="{CA9CC463-485F-4326-BB8B-A432B02AFDD6}" destId="{BA096787-F8ED-4228-AF01-4AD83772F792}" srcOrd="0" destOrd="0" presId="urn:microsoft.com/office/officeart/2005/8/layout/default"/>
    <dgm:cxn modelId="{96D2EC67-A663-48A4-8389-7C3FF41A5D5B}" srcId="{AAFC9646-01FA-4918-B5C1-84018508334F}" destId="{48AF6F82-4167-454E-B095-3182E78D1416}" srcOrd="4" destOrd="0" parTransId="{91A70AAF-3431-4A16-911F-75A9B7CBF0D6}" sibTransId="{4E2C16DE-C092-4E0C-97D6-6D63E2C70114}"/>
    <dgm:cxn modelId="{9AD58FF1-6158-4D12-BE41-0FEA40D06742}" srcId="{AAFC9646-01FA-4918-B5C1-84018508334F}" destId="{46C76ACE-9241-4C9B-98CB-FEC721206307}" srcOrd="10" destOrd="0" parTransId="{BA32F668-ECFF-4CD8-A55B-CFE5231611A4}" sibTransId="{AA522813-6889-4E16-A72F-36218C68E488}"/>
    <dgm:cxn modelId="{C4D8EC36-1D18-40CE-A241-6A7B68B6B0FA}" srcId="{AAFC9646-01FA-4918-B5C1-84018508334F}" destId="{11E526F8-33A8-4C12-9471-FDB399DC608D}" srcOrd="7" destOrd="0" parTransId="{B6078CF3-B7DB-4E52-8B96-40DDB1BF2A03}" sibTransId="{DEE1F87B-E129-4079-9815-E9C7CCD93E08}"/>
    <dgm:cxn modelId="{A7AB9E73-ADDA-4BB7-ADB9-D9B49E075D8A}" srcId="{AAFC9646-01FA-4918-B5C1-84018508334F}" destId="{A7633280-909D-45A4-98F6-D9DD14D60C83}" srcOrd="9" destOrd="0" parTransId="{F3AD010C-B391-4A05-AB28-9B3EFD0861D2}" sibTransId="{A62B369A-2285-40A8-9DBD-EF21DC5D1BD6}"/>
    <dgm:cxn modelId="{EE0E218B-1E01-4E2D-844E-F9D902F85D22}" srcId="{AAFC9646-01FA-4918-B5C1-84018508334F}" destId="{389D6E19-16A9-4E26-9EA3-5A7415117384}" srcOrd="0" destOrd="0" parTransId="{ACADFBED-99A5-4807-A8F4-9802CCF54D8C}" sibTransId="{BB389CFA-52E4-40D6-BE7D-BD3A1E3AC2C4}"/>
    <dgm:cxn modelId="{B639F2A6-F9E3-4238-BD9A-2E949651153C}" type="presOf" srcId="{389D6E19-16A9-4E26-9EA3-5A7415117384}" destId="{13047268-4B02-4FA2-B153-5800C8A6C214}" srcOrd="0" destOrd="0" presId="urn:microsoft.com/office/officeart/2005/8/layout/default"/>
    <dgm:cxn modelId="{D168EBCB-8DAE-41EE-89A8-D3334905644B}" type="presParOf" srcId="{2207D38E-1A5A-44B8-91F3-428579CC205B}" destId="{13047268-4B02-4FA2-B153-5800C8A6C214}" srcOrd="0" destOrd="0" presId="urn:microsoft.com/office/officeart/2005/8/layout/default"/>
    <dgm:cxn modelId="{56608F47-8C3B-4382-8D29-AD551D1C928A}" type="presParOf" srcId="{2207D38E-1A5A-44B8-91F3-428579CC205B}" destId="{082E43E7-D68C-4876-B013-388F4BCB5EC7}" srcOrd="1" destOrd="0" presId="urn:microsoft.com/office/officeart/2005/8/layout/default"/>
    <dgm:cxn modelId="{607DF0C7-ADB2-4413-980C-2553C024B92E}" type="presParOf" srcId="{2207D38E-1A5A-44B8-91F3-428579CC205B}" destId="{4659C58D-71DE-4348-8F2B-BDAD1EEC2B8A}" srcOrd="2" destOrd="0" presId="urn:microsoft.com/office/officeart/2005/8/layout/default"/>
    <dgm:cxn modelId="{CA32111E-82B8-4083-BA7B-720DBAB77770}" type="presParOf" srcId="{2207D38E-1A5A-44B8-91F3-428579CC205B}" destId="{D7C5889E-3C22-4E3A-AE1D-4171E7702A32}" srcOrd="3" destOrd="0" presId="urn:microsoft.com/office/officeart/2005/8/layout/default"/>
    <dgm:cxn modelId="{8E2C22CA-DFB7-414B-9D15-B2C2A273C6ED}" type="presParOf" srcId="{2207D38E-1A5A-44B8-91F3-428579CC205B}" destId="{07B96AEF-38CC-474C-922B-C5F20F26B249}" srcOrd="4" destOrd="0" presId="urn:microsoft.com/office/officeart/2005/8/layout/default"/>
    <dgm:cxn modelId="{E80F2C43-7F18-48FA-9657-C1F335A6DFFF}" type="presParOf" srcId="{2207D38E-1A5A-44B8-91F3-428579CC205B}" destId="{6445D657-B5D0-4978-B385-CB1E8B3D90A1}" srcOrd="5" destOrd="0" presId="urn:microsoft.com/office/officeart/2005/8/layout/default"/>
    <dgm:cxn modelId="{368C3DC6-097B-482A-91F9-95CB6BF283B9}" type="presParOf" srcId="{2207D38E-1A5A-44B8-91F3-428579CC205B}" destId="{0F8E6721-72E5-4D79-8AB2-BB6656FD5BF5}" srcOrd="6" destOrd="0" presId="urn:microsoft.com/office/officeart/2005/8/layout/default"/>
    <dgm:cxn modelId="{0E93894F-FE73-4094-B3B6-42633A26F3FE}" type="presParOf" srcId="{2207D38E-1A5A-44B8-91F3-428579CC205B}" destId="{F3B16270-7124-46B8-B26D-BCB7B502F770}" srcOrd="7" destOrd="0" presId="urn:microsoft.com/office/officeart/2005/8/layout/default"/>
    <dgm:cxn modelId="{5B68957F-7FE0-4AF6-A277-09C82B8A39EA}" type="presParOf" srcId="{2207D38E-1A5A-44B8-91F3-428579CC205B}" destId="{41DBC790-F32F-4DC1-BCCA-25B62C4D3FBA}" srcOrd="8" destOrd="0" presId="urn:microsoft.com/office/officeart/2005/8/layout/default"/>
    <dgm:cxn modelId="{1F3F31D3-CF31-4909-8807-572048A9806A}" type="presParOf" srcId="{2207D38E-1A5A-44B8-91F3-428579CC205B}" destId="{21D98148-60F8-4C9F-9607-098C799AAF2B}" srcOrd="9" destOrd="0" presId="urn:microsoft.com/office/officeart/2005/8/layout/default"/>
    <dgm:cxn modelId="{18B2E947-601A-4F02-80D5-18AD96C334A5}" type="presParOf" srcId="{2207D38E-1A5A-44B8-91F3-428579CC205B}" destId="{30A78C77-04D5-4F84-AA8E-F62079E5FD94}" srcOrd="10" destOrd="0" presId="urn:microsoft.com/office/officeart/2005/8/layout/default"/>
    <dgm:cxn modelId="{2B257575-EE0E-4144-B3B5-6D58F3CFE474}" type="presParOf" srcId="{2207D38E-1A5A-44B8-91F3-428579CC205B}" destId="{F6857A3D-C46B-4C52-A9B6-388DCF69C6CC}" srcOrd="11" destOrd="0" presId="urn:microsoft.com/office/officeart/2005/8/layout/default"/>
    <dgm:cxn modelId="{B2D11AEE-8FA2-4FCC-901A-60E495E2DA3D}" type="presParOf" srcId="{2207D38E-1A5A-44B8-91F3-428579CC205B}" destId="{40ED8A70-2F9B-4475-B4E5-7D82007ECE78}" srcOrd="12" destOrd="0" presId="urn:microsoft.com/office/officeart/2005/8/layout/default"/>
    <dgm:cxn modelId="{68425277-8404-4E93-99C9-48D4EF6E2D74}" type="presParOf" srcId="{2207D38E-1A5A-44B8-91F3-428579CC205B}" destId="{B799CDDB-5256-4B07-8702-70564F481F6F}" srcOrd="13" destOrd="0" presId="urn:microsoft.com/office/officeart/2005/8/layout/default"/>
    <dgm:cxn modelId="{430478DB-0448-4623-A530-8D5F7F465D20}" type="presParOf" srcId="{2207D38E-1A5A-44B8-91F3-428579CC205B}" destId="{9B3F6875-0D83-4D02-BF33-13F45E609072}" srcOrd="14" destOrd="0" presId="urn:microsoft.com/office/officeart/2005/8/layout/default"/>
    <dgm:cxn modelId="{4751B401-F90A-46A5-99E7-B439F4654BAC}" type="presParOf" srcId="{2207D38E-1A5A-44B8-91F3-428579CC205B}" destId="{2444CBF5-1E46-4ED8-9B01-AE9B818FAF00}" srcOrd="15" destOrd="0" presId="urn:microsoft.com/office/officeart/2005/8/layout/default"/>
    <dgm:cxn modelId="{57E3D601-57CE-4994-89B8-CC2393D940BE}" type="presParOf" srcId="{2207D38E-1A5A-44B8-91F3-428579CC205B}" destId="{9D7204EE-F87F-4B42-8BBF-5432C1F34106}" srcOrd="16" destOrd="0" presId="urn:microsoft.com/office/officeart/2005/8/layout/default"/>
    <dgm:cxn modelId="{962103D3-FBE0-4A1D-A971-ADF3956BCCCF}" type="presParOf" srcId="{2207D38E-1A5A-44B8-91F3-428579CC205B}" destId="{6CB39ED7-7364-46A5-8273-4F1EC7A8D94A}" srcOrd="17" destOrd="0" presId="urn:microsoft.com/office/officeart/2005/8/layout/default"/>
    <dgm:cxn modelId="{7C4DF218-A550-4C06-B8BF-F6CA9B5B0483}" type="presParOf" srcId="{2207D38E-1A5A-44B8-91F3-428579CC205B}" destId="{78AC15F3-82BC-405F-87BF-43B764DADE59}" srcOrd="18" destOrd="0" presId="urn:microsoft.com/office/officeart/2005/8/layout/default"/>
    <dgm:cxn modelId="{2C55594F-DBA6-4AF2-8EEF-6E1C279352DA}" type="presParOf" srcId="{2207D38E-1A5A-44B8-91F3-428579CC205B}" destId="{2F15F541-809E-42B4-A44A-134CCF03FECD}" srcOrd="19" destOrd="0" presId="urn:microsoft.com/office/officeart/2005/8/layout/default"/>
    <dgm:cxn modelId="{94D7F954-48BB-406C-8084-D20EF1833C7E}" type="presParOf" srcId="{2207D38E-1A5A-44B8-91F3-428579CC205B}" destId="{32BE1D2D-F4B2-4221-9B4E-771F98C61F98}" srcOrd="20" destOrd="0" presId="urn:microsoft.com/office/officeart/2005/8/layout/default"/>
    <dgm:cxn modelId="{0DE07757-9A61-4DB4-8D40-158B154A33E5}" type="presParOf" srcId="{2207D38E-1A5A-44B8-91F3-428579CC205B}" destId="{157DAD83-1350-4013-9162-2383406F0BC7}" srcOrd="21" destOrd="0" presId="urn:microsoft.com/office/officeart/2005/8/layout/default"/>
    <dgm:cxn modelId="{E5ACACA7-A078-44EA-AB3B-6DBB2B58E1D1}" type="presParOf" srcId="{2207D38E-1A5A-44B8-91F3-428579CC205B}" destId="{BA096787-F8ED-4228-AF01-4AD83772F79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3391D-BDA6-41EE-A132-BCDF5B2154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A9C02D-F873-4FC0-984B-B008064FEA13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как инструмент реализации</a:t>
          </a:r>
          <a:r>
            <a:rPr lang="ru-RU" b="1" dirty="0" smtClean="0"/>
            <a:t>:</a:t>
          </a:r>
          <a:endParaRPr lang="ru-RU" dirty="0"/>
        </a:p>
      </dgm:t>
    </dgm:pt>
    <dgm:pt modelId="{C596AB3C-49C8-4894-BE1B-9079BCC9C37D}" type="parTrans" cxnId="{605A587D-A38F-425B-8F60-3813525C401E}">
      <dgm:prSet/>
      <dgm:spPr/>
      <dgm:t>
        <a:bodyPr/>
        <a:lstStyle/>
        <a:p>
          <a:endParaRPr lang="ru-RU"/>
        </a:p>
      </dgm:t>
    </dgm:pt>
    <dgm:pt modelId="{43BCD8F6-B75B-4B7B-B595-C9100EE03D5A}" type="sibTrans" cxnId="{605A587D-A38F-425B-8F60-3813525C401E}">
      <dgm:prSet/>
      <dgm:spPr/>
      <dgm:t>
        <a:bodyPr/>
        <a:lstStyle/>
        <a:p>
          <a:endParaRPr lang="ru-RU"/>
        </a:p>
      </dgm:t>
    </dgm:pt>
    <dgm:pt modelId="{E404C6E9-D6C7-4E2F-9403-3F6950CE9A62}" type="pres">
      <dgm:prSet presAssocID="{15B3391D-BDA6-41EE-A132-BCDF5B215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6197A-3800-403D-B27E-C4599575EEE3}" type="pres">
      <dgm:prSet presAssocID="{CCA9C02D-F873-4FC0-984B-B008064FE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D2D83-660F-426D-93FF-7E17CDC7A1ED}" type="presOf" srcId="{CCA9C02D-F873-4FC0-984B-B008064FEA13}" destId="{1AE6197A-3800-403D-B27E-C4599575EEE3}" srcOrd="0" destOrd="0" presId="urn:microsoft.com/office/officeart/2005/8/layout/vList2"/>
    <dgm:cxn modelId="{605A587D-A38F-425B-8F60-3813525C401E}" srcId="{15B3391D-BDA6-41EE-A132-BCDF5B215405}" destId="{CCA9C02D-F873-4FC0-984B-B008064FEA13}" srcOrd="0" destOrd="0" parTransId="{C596AB3C-49C8-4894-BE1B-9079BCC9C37D}" sibTransId="{43BCD8F6-B75B-4B7B-B595-C9100EE03D5A}"/>
    <dgm:cxn modelId="{8A358156-16DE-4311-B760-1B6E4E258AB9}" type="presOf" srcId="{15B3391D-BDA6-41EE-A132-BCDF5B215405}" destId="{E404C6E9-D6C7-4E2F-9403-3F6950CE9A62}" srcOrd="0" destOrd="0" presId="urn:microsoft.com/office/officeart/2005/8/layout/vList2"/>
    <dgm:cxn modelId="{93E57DBE-2D9F-4521-80C0-0572A33215B6}" type="presParOf" srcId="{E404C6E9-D6C7-4E2F-9403-3F6950CE9A62}" destId="{1AE6197A-3800-403D-B27E-C4599575EE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120D8E2-1C10-427D-879C-298EA25589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239DE4-6416-40E7-BEF5-1301F601A94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числа пользователей архивной информацией по отношению к предыдущему периоду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47068-A284-4AC6-922A-AFAFCF280797}" type="parTrans" cxnId="{7458487E-6D54-46C4-8613-21D50981BD88}">
      <dgm:prSet/>
      <dgm:spPr/>
      <dgm:t>
        <a:bodyPr/>
        <a:lstStyle/>
        <a:p>
          <a:endParaRPr lang="ru-RU"/>
        </a:p>
      </dgm:t>
    </dgm:pt>
    <dgm:pt modelId="{7D0AA110-0993-4B3F-88B9-0222AC19B8E5}" type="sibTrans" cxnId="{7458487E-6D54-46C4-8613-21D50981BD88}">
      <dgm:prSet/>
      <dgm:spPr/>
      <dgm:t>
        <a:bodyPr/>
        <a:lstStyle/>
        <a:p>
          <a:endParaRPr lang="ru-RU"/>
        </a:p>
      </dgm:t>
    </dgm:pt>
    <dgm:pt modelId="{463D4523-3944-4E6F-BC35-0A61846CA1D4}" type="pres">
      <dgm:prSet presAssocID="{C120D8E2-1C10-427D-879C-298EA25589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814C3-4140-4C51-8412-0186DB73AB5A}" type="pres">
      <dgm:prSet presAssocID="{F7239DE4-6416-40E7-BEF5-1301F601A947}" presName="node" presStyleLbl="node1" presStyleIdx="0" presStyleCnt="1" custScaleX="14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75AC9-4A00-463D-9ACE-1113C1EBF749}" type="presOf" srcId="{F7239DE4-6416-40E7-BEF5-1301F601A947}" destId="{AEB814C3-4140-4C51-8412-0186DB73AB5A}" srcOrd="0" destOrd="0" presId="urn:microsoft.com/office/officeart/2005/8/layout/default"/>
    <dgm:cxn modelId="{A3858E18-2D14-411B-907D-44C180172FC1}" type="presOf" srcId="{C120D8E2-1C10-427D-879C-298EA25589D2}" destId="{463D4523-3944-4E6F-BC35-0A61846CA1D4}" srcOrd="0" destOrd="0" presId="urn:microsoft.com/office/officeart/2005/8/layout/default"/>
    <dgm:cxn modelId="{7458487E-6D54-46C4-8613-21D50981BD88}" srcId="{C120D8E2-1C10-427D-879C-298EA25589D2}" destId="{F7239DE4-6416-40E7-BEF5-1301F601A947}" srcOrd="0" destOrd="0" parTransId="{1FE47068-A284-4AC6-922A-AFAFCF280797}" sibTransId="{7D0AA110-0993-4B3F-88B9-0222AC19B8E5}"/>
    <dgm:cxn modelId="{2015B4E6-9A19-49C8-9819-D4E0F348EA45}" type="presParOf" srcId="{463D4523-3944-4E6F-BC35-0A61846CA1D4}" destId="{AEB814C3-4140-4C51-8412-0186DB73AB5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506664D-94DF-4D58-86FD-8C3F346069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04F7AA-E62B-476B-B3C9-C86CF26F7F5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исполненных запросов,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социально-правовых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C3BEC-8CFB-4BDA-8D7D-DC6CCAF62E96}" type="parTrans" cxnId="{F221D270-9DF9-4D6E-BA02-380DD63BB3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10969-57B2-4F21-85DE-842BF1935478}" type="sibTrans" cxnId="{F221D270-9DF9-4D6E-BA02-380DD63BB3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F2767-B491-4419-81D8-20E2D4BDCE08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читального зала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93272-43B4-4DC9-B599-E4E06F5DB946}" type="parTrans" cxnId="{B6E9AF89-09F6-4B55-905B-BD393CE0A4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0CC1D-F353-4D53-935A-FB8BA7AFC981}" type="sibTrans" cxnId="{B6E9AF89-09F6-4B55-905B-BD393CE0A4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6094C-5C77-4B24-BFBE-797CE52C0E2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web-сайта/страницы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1905E-BF9D-44FC-B797-51F55C06B3E4}" type="parTrans" cxnId="{63A3BB77-DDBF-48F1-985F-1CD3C50502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02A1E-576D-4F6A-9838-BBE8084C9644}" type="sibTrans" cxnId="{63A3BB77-DDBF-48F1-985F-1CD3C50502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9E9DB-8D5F-4FF7-92D8-7F4BAB0CDF3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рассекреченных единиц хранения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C3B40-138D-4478-9038-AA823F7EDB8B}" type="parTrans" cxnId="{FBBF2ACE-A580-41A8-BE6F-2218431C1F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86BD9-8E6F-48CB-9571-8A4AF6F33412}" type="sibTrans" cxnId="{FBBF2ACE-A580-41A8-BE6F-2218431C1F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CEC1A-D152-40DC-8545-8C5D56D43321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выданных дел (единиц хранения)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78D00-470E-4BCB-AFCC-B868BC725448}" type="parTrans" cxnId="{965D067F-BCB5-4C22-9B95-56A55CB0E4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51F27-15E2-46DB-9E85-D394CEB5CF6D}" type="sibTrans" cxnId="{965D067F-BCB5-4C22-9B95-56A55CB0E4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8FC47-90C6-4703-A739-7A74F2BF4B9A}" type="pres">
      <dgm:prSet presAssocID="{B506664D-94DF-4D58-86FD-8C3F346069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64365-B0E6-4E81-A31E-EBB0A3D6BA23}" type="pres">
      <dgm:prSet presAssocID="{FB04F7AA-E62B-476B-B3C9-C86CF26F7F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8BAA-DB47-4B8A-BFC0-7C77188FE6E1}" type="pres">
      <dgm:prSet presAssocID="{49C10969-57B2-4F21-85DE-842BF1935478}" presName="spacer" presStyleCnt="0"/>
      <dgm:spPr/>
    </dgm:pt>
    <dgm:pt modelId="{48582090-4C99-40D5-BF50-0FE7DB716BC7}" type="pres">
      <dgm:prSet presAssocID="{319F2767-B491-4419-81D8-20E2D4BDCE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3340B-F7C9-4D71-95D4-5BE77D84CAEF}" type="pres">
      <dgm:prSet presAssocID="{CFC0CC1D-F353-4D53-935A-FB8BA7AFC981}" presName="spacer" presStyleCnt="0"/>
      <dgm:spPr/>
    </dgm:pt>
    <dgm:pt modelId="{3293E39A-E7EF-465E-8E7B-EEE6960BA848}" type="pres">
      <dgm:prSet presAssocID="{9E66094C-5C77-4B24-BFBE-797CE52C0E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DA458-CBD1-4B19-BE87-6F7DDB5C4513}" type="pres">
      <dgm:prSet presAssocID="{FDD02A1E-576D-4F6A-9838-BBE8084C9644}" presName="spacer" presStyleCnt="0"/>
      <dgm:spPr/>
    </dgm:pt>
    <dgm:pt modelId="{ABCEB041-CBEE-4658-A579-05C02DA6C5E7}" type="pres">
      <dgm:prSet presAssocID="{7B79E9DB-8D5F-4FF7-92D8-7F4BAB0CDF3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F3A1-ED92-4C76-BD65-8DFBB8E62A8A}" type="pres">
      <dgm:prSet presAssocID="{4AF86BD9-8E6F-48CB-9571-8A4AF6F33412}" presName="spacer" presStyleCnt="0"/>
      <dgm:spPr/>
    </dgm:pt>
    <dgm:pt modelId="{50B82967-0B85-471A-8CC3-CE6AAC6898D2}" type="pres">
      <dgm:prSet presAssocID="{E06CEC1A-D152-40DC-8545-8C5D56D433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31104-B91C-47F6-9F1B-81579B304DCB}" type="presOf" srcId="{9E66094C-5C77-4B24-BFBE-797CE52C0E24}" destId="{3293E39A-E7EF-465E-8E7B-EEE6960BA848}" srcOrd="0" destOrd="0" presId="urn:microsoft.com/office/officeart/2005/8/layout/vList2"/>
    <dgm:cxn modelId="{80822E06-1E3A-4EBF-B804-6CF0C9860D62}" type="presOf" srcId="{E06CEC1A-D152-40DC-8545-8C5D56D43321}" destId="{50B82967-0B85-471A-8CC3-CE6AAC6898D2}" srcOrd="0" destOrd="0" presId="urn:microsoft.com/office/officeart/2005/8/layout/vList2"/>
    <dgm:cxn modelId="{70633511-5221-45C8-B28A-5705B27DE749}" type="presOf" srcId="{FB04F7AA-E62B-476B-B3C9-C86CF26F7F59}" destId="{CCA64365-B0E6-4E81-A31E-EBB0A3D6BA23}" srcOrd="0" destOrd="0" presId="urn:microsoft.com/office/officeart/2005/8/layout/vList2"/>
    <dgm:cxn modelId="{9A304B55-EB21-4239-87F7-21451721691F}" type="presOf" srcId="{319F2767-B491-4419-81D8-20E2D4BDCE08}" destId="{48582090-4C99-40D5-BF50-0FE7DB716BC7}" srcOrd="0" destOrd="0" presId="urn:microsoft.com/office/officeart/2005/8/layout/vList2"/>
    <dgm:cxn modelId="{965D067F-BCB5-4C22-9B95-56A55CB0E4FB}" srcId="{B506664D-94DF-4D58-86FD-8C3F346069E9}" destId="{E06CEC1A-D152-40DC-8545-8C5D56D43321}" srcOrd="4" destOrd="0" parTransId="{80B78D00-470E-4BCB-AFCC-B868BC725448}" sibTransId="{6F851F27-15E2-46DB-9E85-D394CEB5CF6D}"/>
    <dgm:cxn modelId="{F94A5A0D-BA88-427D-8ADC-5D086E8043C3}" type="presOf" srcId="{B506664D-94DF-4D58-86FD-8C3F346069E9}" destId="{BA48FC47-90C6-4703-A739-7A74F2BF4B9A}" srcOrd="0" destOrd="0" presId="urn:microsoft.com/office/officeart/2005/8/layout/vList2"/>
    <dgm:cxn modelId="{0B5D0AF1-AE6A-4411-A8D9-5C3255972BE5}" type="presOf" srcId="{7B79E9DB-8D5F-4FF7-92D8-7F4BAB0CDF39}" destId="{ABCEB041-CBEE-4658-A579-05C02DA6C5E7}" srcOrd="0" destOrd="0" presId="urn:microsoft.com/office/officeart/2005/8/layout/vList2"/>
    <dgm:cxn modelId="{63A3BB77-DDBF-48F1-985F-1CD3C5050243}" srcId="{B506664D-94DF-4D58-86FD-8C3F346069E9}" destId="{9E66094C-5C77-4B24-BFBE-797CE52C0E24}" srcOrd="2" destOrd="0" parTransId="{8661905E-BF9D-44FC-B797-51F55C06B3E4}" sibTransId="{FDD02A1E-576D-4F6A-9838-BBE8084C9644}"/>
    <dgm:cxn modelId="{B6E9AF89-09F6-4B55-905B-BD393CE0A40D}" srcId="{B506664D-94DF-4D58-86FD-8C3F346069E9}" destId="{319F2767-B491-4419-81D8-20E2D4BDCE08}" srcOrd="1" destOrd="0" parTransId="{9EA93272-43B4-4DC9-B599-E4E06F5DB946}" sibTransId="{CFC0CC1D-F353-4D53-935A-FB8BA7AFC981}"/>
    <dgm:cxn modelId="{F221D270-9DF9-4D6E-BA02-380DD63BB3AF}" srcId="{B506664D-94DF-4D58-86FD-8C3F346069E9}" destId="{FB04F7AA-E62B-476B-B3C9-C86CF26F7F59}" srcOrd="0" destOrd="0" parTransId="{42DC3BEC-8CFB-4BDA-8D7D-DC6CCAF62E96}" sibTransId="{49C10969-57B2-4F21-85DE-842BF1935478}"/>
    <dgm:cxn modelId="{FBBF2ACE-A580-41A8-BE6F-2218431C1F83}" srcId="{B506664D-94DF-4D58-86FD-8C3F346069E9}" destId="{7B79E9DB-8D5F-4FF7-92D8-7F4BAB0CDF39}" srcOrd="3" destOrd="0" parTransId="{9DFC3B40-138D-4478-9038-AA823F7EDB8B}" sibTransId="{4AF86BD9-8E6F-48CB-9571-8A4AF6F33412}"/>
    <dgm:cxn modelId="{DAE12091-DFB8-472A-AE10-B2ADEA3F698B}" type="presParOf" srcId="{BA48FC47-90C6-4703-A739-7A74F2BF4B9A}" destId="{CCA64365-B0E6-4E81-A31E-EBB0A3D6BA23}" srcOrd="0" destOrd="0" presId="urn:microsoft.com/office/officeart/2005/8/layout/vList2"/>
    <dgm:cxn modelId="{E34EE61C-7E56-496F-A197-7CFA71FDDCAC}" type="presParOf" srcId="{BA48FC47-90C6-4703-A739-7A74F2BF4B9A}" destId="{6FEA8BAA-DB47-4B8A-BFC0-7C77188FE6E1}" srcOrd="1" destOrd="0" presId="urn:microsoft.com/office/officeart/2005/8/layout/vList2"/>
    <dgm:cxn modelId="{253894EF-BFE1-4399-92BF-8A6B5FBCD06C}" type="presParOf" srcId="{BA48FC47-90C6-4703-A739-7A74F2BF4B9A}" destId="{48582090-4C99-40D5-BF50-0FE7DB716BC7}" srcOrd="2" destOrd="0" presId="urn:microsoft.com/office/officeart/2005/8/layout/vList2"/>
    <dgm:cxn modelId="{808B5EEE-A55B-45A0-8E3A-F6C24A975A60}" type="presParOf" srcId="{BA48FC47-90C6-4703-A739-7A74F2BF4B9A}" destId="{8083340B-F7C9-4D71-95D4-5BE77D84CAEF}" srcOrd="3" destOrd="0" presId="urn:microsoft.com/office/officeart/2005/8/layout/vList2"/>
    <dgm:cxn modelId="{6B1A2657-B66A-4F91-8B21-18AA36E6E82E}" type="presParOf" srcId="{BA48FC47-90C6-4703-A739-7A74F2BF4B9A}" destId="{3293E39A-E7EF-465E-8E7B-EEE6960BA848}" srcOrd="4" destOrd="0" presId="urn:microsoft.com/office/officeart/2005/8/layout/vList2"/>
    <dgm:cxn modelId="{96744295-F7B9-4530-960C-8A6D39874234}" type="presParOf" srcId="{BA48FC47-90C6-4703-A739-7A74F2BF4B9A}" destId="{AEEDA458-CBD1-4B19-BE87-6F7DDB5C4513}" srcOrd="5" destOrd="0" presId="urn:microsoft.com/office/officeart/2005/8/layout/vList2"/>
    <dgm:cxn modelId="{4DDACC6E-D9C0-494A-9C0E-BB300A8611AC}" type="presParOf" srcId="{BA48FC47-90C6-4703-A739-7A74F2BF4B9A}" destId="{ABCEB041-CBEE-4658-A579-05C02DA6C5E7}" srcOrd="6" destOrd="0" presId="urn:microsoft.com/office/officeart/2005/8/layout/vList2"/>
    <dgm:cxn modelId="{0D903C6E-CEAF-4D61-9A60-517E6D98CC75}" type="presParOf" srcId="{BA48FC47-90C6-4703-A739-7A74F2BF4B9A}" destId="{96E6F3A1-ED92-4C76-BD65-8DFBB8E62A8A}" srcOrd="7" destOrd="0" presId="urn:microsoft.com/office/officeart/2005/8/layout/vList2"/>
    <dgm:cxn modelId="{FC93DD3D-999A-4C6A-B566-830054072E19}" type="presParOf" srcId="{BA48FC47-90C6-4703-A739-7A74F2BF4B9A}" destId="{50B82967-0B85-471A-8CC3-CE6AAC6898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A11BF97-27BE-48F1-9233-8B35542272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537D0-A8FF-47E3-9A31-DC62412B9EB3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популяризации архивных фондов (количество проведенных мероприятий) по отношению к базовому периоду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22A57-24D6-423A-90F2-3D3F5E095781}" type="parTrans" cxnId="{AB54F4FF-80E1-4066-A96B-467CEBB8C9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ED2BF-D751-4EDD-BDCE-A278D1ED89D5}" type="sibTrans" cxnId="{AB54F4FF-80E1-4066-A96B-467CEBB8C9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285E2-130D-4C38-97C9-7D7998DDE4A2}" type="pres">
      <dgm:prSet presAssocID="{DA11BF97-27BE-48F1-9233-8B3554227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3A8E9-13A2-49A5-BF78-EA0FFFE9D1DB}" type="pres">
      <dgm:prSet presAssocID="{E9E537D0-A8FF-47E3-9A31-DC62412B9EB3}" presName="node" presStyleLbl="node1" presStyleIdx="0" presStyleCnt="1" custScaleX="123127" custLinFactNeighborX="951" custLinFactNeighborY="6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966E0-5DD1-4E64-8AB1-C2511603DDBC}" type="presOf" srcId="{DA11BF97-27BE-48F1-9233-8B355422721B}" destId="{8CA285E2-130D-4C38-97C9-7D7998DDE4A2}" srcOrd="0" destOrd="0" presId="urn:microsoft.com/office/officeart/2005/8/layout/default"/>
    <dgm:cxn modelId="{AB54F4FF-80E1-4066-A96B-467CEBB8C975}" srcId="{DA11BF97-27BE-48F1-9233-8B355422721B}" destId="{E9E537D0-A8FF-47E3-9A31-DC62412B9EB3}" srcOrd="0" destOrd="0" parTransId="{6C322A57-24D6-423A-90F2-3D3F5E095781}" sibTransId="{280ED2BF-D751-4EDD-BDCE-A278D1ED89D5}"/>
    <dgm:cxn modelId="{68F88A41-A01F-4C87-B6AA-10C2E5E3545B}" type="presOf" srcId="{E9E537D0-A8FF-47E3-9A31-DC62412B9EB3}" destId="{FB83A8E9-13A2-49A5-BF78-EA0FFFE9D1DB}" srcOrd="0" destOrd="0" presId="urn:microsoft.com/office/officeart/2005/8/layout/default"/>
    <dgm:cxn modelId="{9AFD4830-85F5-4FE1-88C0-9C1A1CED9073}" type="presParOf" srcId="{8CA285E2-130D-4C38-97C9-7D7998DDE4A2}" destId="{FB83A8E9-13A2-49A5-BF78-EA0FFFE9D1D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3FC8575-1039-45A2-8850-848634E22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8D26F-940E-458F-AB5F-91BB9A1D9B95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конференций, семинаров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C0FAA-D757-4266-AAF6-1D79C5C4DB75}" type="parTrans" cxnId="{83A5E269-7A8E-46B8-AD28-2372A24CA42B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AC351-B467-4988-8E05-7241813B32FA}" type="sibTrans" cxnId="{83A5E269-7A8E-46B8-AD28-2372A24CA42B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FCBCE-8707-4C41-934C-2818C5F6BF4C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выставок,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4C30A-CEB9-4730-8124-5198E805C834}" type="parTrans" cxnId="{F396BCC5-B213-4623-8A74-7B71B7355D3B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C82D9-2598-4949-A5EE-334DE0C57D71}" type="sibTrans" cxnId="{F396BCC5-B213-4623-8A74-7B71B7355D3B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89BD9-4751-47C5-A818-428A7A541B3F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экскурсий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30DD0-86A6-4951-ADCF-8C153FD4B964}" type="parTrans" cxnId="{A1CB3160-3340-4ABE-B491-3EAEDD1238CF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D2E2A-989C-4CA4-985E-C079EDD03FAE}" type="sibTrans" cxnId="{A1CB3160-3340-4ABE-B491-3EAEDD1238CF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CFD56-2F8F-4E88-A59E-83D292E2A32B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изданий, публикаций по архивным документам, в том числе в сети «Интернет»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40985-416C-4409-BB71-9A7AF9BAA300}" type="parTrans" cxnId="{F92779CC-BF81-4450-8686-3B01C38F48C2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BFB9B-E3C0-47C0-8AAF-5B76701DBF94}" type="sibTrans" cxnId="{F92779CC-BF81-4450-8686-3B01C38F48C2}">
      <dgm:prSet/>
      <dgm:spPr/>
      <dgm:t>
        <a:bodyPr/>
        <a:lstStyle/>
        <a:p>
          <a:endParaRPr lang="ru-RU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2817E-ECE9-4E47-95B7-DAFE123FCBD8}" type="pres">
      <dgm:prSet presAssocID="{E3FC8575-1039-45A2-8850-848634E22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6B65B-715E-4D42-BC54-21B8B107F2D5}" type="pres">
      <dgm:prSet presAssocID="{F478D26F-940E-458F-AB5F-91BB9A1D9B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2BACA-2332-4B00-8D01-7D657042F212}" type="pres">
      <dgm:prSet presAssocID="{E59AC351-B467-4988-8E05-7241813B32FA}" presName="spacer" presStyleCnt="0"/>
      <dgm:spPr/>
    </dgm:pt>
    <dgm:pt modelId="{E4F0B411-D720-44C3-96DE-8907294FFE8C}" type="pres">
      <dgm:prSet presAssocID="{89BFCBCE-8707-4C41-934C-2818C5F6BF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48B9E-E4A4-4905-8A5D-75B730539134}" type="pres">
      <dgm:prSet presAssocID="{ABAC82D9-2598-4949-A5EE-334DE0C57D71}" presName="spacer" presStyleCnt="0"/>
      <dgm:spPr/>
    </dgm:pt>
    <dgm:pt modelId="{BE3DFBB1-EA98-4EC7-92E1-CEBDCDEFFD7D}" type="pres">
      <dgm:prSet presAssocID="{CF989BD9-4751-47C5-A818-428A7A541B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FDD88-255A-4FC4-A8FA-4C61E50CA7BB}" type="pres">
      <dgm:prSet presAssocID="{7A2D2E2A-989C-4CA4-985E-C079EDD03FAE}" presName="spacer" presStyleCnt="0"/>
      <dgm:spPr/>
    </dgm:pt>
    <dgm:pt modelId="{43FCDA6A-9D2A-4331-AEC7-0C8752B17CB7}" type="pres">
      <dgm:prSet presAssocID="{677CFD56-2F8F-4E88-A59E-83D292E2A3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E5AB6-9B2B-487A-BF3A-7E3162A2F6A8}" type="presOf" srcId="{677CFD56-2F8F-4E88-A59E-83D292E2A32B}" destId="{43FCDA6A-9D2A-4331-AEC7-0C8752B17CB7}" srcOrd="0" destOrd="0" presId="urn:microsoft.com/office/officeart/2005/8/layout/vList2"/>
    <dgm:cxn modelId="{83A5E269-7A8E-46B8-AD28-2372A24CA42B}" srcId="{E3FC8575-1039-45A2-8850-848634E22CF8}" destId="{F478D26F-940E-458F-AB5F-91BB9A1D9B95}" srcOrd="0" destOrd="0" parTransId="{F68C0FAA-D757-4266-AAF6-1D79C5C4DB75}" sibTransId="{E59AC351-B467-4988-8E05-7241813B32FA}"/>
    <dgm:cxn modelId="{2929928B-6CA9-410B-A6F8-0F6304CECE4D}" type="presOf" srcId="{89BFCBCE-8707-4C41-934C-2818C5F6BF4C}" destId="{E4F0B411-D720-44C3-96DE-8907294FFE8C}" srcOrd="0" destOrd="0" presId="urn:microsoft.com/office/officeart/2005/8/layout/vList2"/>
    <dgm:cxn modelId="{F396BCC5-B213-4623-8A74-7B71B7355D3B}" srcId="{E3FC8575-1039-45A2-8850-848634E22CF8}" destId="{89BFCBCE-8707-4C41-934C-2818C5F6BF4C}" srcOrd="1" destOrd="0" parTransId="{F724C30A-CEB9-4730-8124-5198E805C834}" sibTransId="{ABAC82D9-2598-4949-A5EE-334DE0C57D71}"/>
    <dgm:cxn modelId="{8E783D9E-02A4-4351-A168-31B2AF321DFE}" type="presOf" srcId="{CF989BD9-4751-47C5-A818-428A7A541B3F}" destId="{BE3DFBB1-EA98-4EC7-92E1-CEBDCDEFFD7D}" srcOrd="0" destOrd="0" presId="urn:microsoft.com/office/officeart/2005/8/layout/vList2"/>
    <dgm:cxn modelId="{AE1C5D98-ACDA-4D56-B684-095AF23A8F19}" type="presOf" srcId="{E3FC8575-1039-45A2-8850-848634E22CF8}" destId="{C602817E-ECE9-4E47-95B7-DAFE123FCBD8}" srcOrd="0" destOrd="0" presId="urn:microsoft.com/office/officeart/2005/8/layout/vList2"/>
    <dgm:cxn modelId="{F92779CC-BF81-4450-8686-3B01C38F48C2}" srcId="{E3FC8575-1039-45A2-8850-848634E22CF8}" destId="{677CFD56-2F8F-4E88-A59E-83D292E2A32B}" srcOrd="3" destOrd="0" parTransId="{9A140985-416C-4409-BB71-9A7AF9BAA300}" sibTransId="{29DBFB9B-E3C0-47C0-8AAF-5B76701DBF94}"/>
    <dgm:cxn modelId="{AB7F2897-E72D-461E-846A-95B9A1236EE5}" type="presOf" srcId="{F478D26F-940E-458F-AB5F-91BB9A1D9B95}" destId="{28A6B65B-715E-4D42-BC54-21B8B107F2D5}" srcOrd="0" destOrd="0" presId="urn:microsoft.com/office/officeart/2005/8/layout/vList2"/>
    <dgm:cxn modelId="{A1CB3160-3340-4ABE-B491-3EAEDD1238CF}" srcId="{E3FC8575-1039-45A2-8850-848634E22CF8}" destId="{CF989BD9-4751-47C5-A818-428A7A541B3F}" srcOrd="2" destOrd="0" parTransId="{69730DD0-86A6-4951-ADCF-8C153FD4B964}" sibTransId="{7A2D2E2A-989C-4CA4-985E-C079EDD03FAE}"/>
    <dgm:cxn modelId="{92089897-4724-4FD3-84A5-23CAA0CFB0BB}" type="presParOf" srcId="{C602817E-ECE9-4E47-95B7-DAFE123FCBD8}" destId="{28A6B65B-715E-4D42-BC54-21B8B107F2D5}" srcOrd="0" destOrd="0" presId="urn:microsoft.com/office/officeart/2005/8/layout/vList2"/>
    <dgm:cxn modelId="{772C8FDA-84D4-460A-8816-11CD1659C22E}" type="presParOf" srcId="{C602817E-ECE9-4E47-95B7-DAFE123FCBD8}" destId="{E192BACA-2332-4B00-8D01-7D657042F212}" srcOrd="1" destOrd="0" presId="urn:microsoft.com/office/officeart/2005/8/layout/vList2"/>
    <dgm:cxn modelId="{AA0DB610-F3B8-4D42-BAC4-6C19BE6E424B}" type="presParOf" srcId="{C602817E-ECE9-4E47-95B7-DAFE123FCBD8}" destId="{E4F0B411-D720-44C3-96DE-8907294FFE8C}" srcOrd="2" destOrd="0" presId="urn:microsoft.com/office/officeart/2005/8/layout/vList2"/>
    <dgm:cxn modelId="{BEF729C5-ACA5-4F39-A0B5-1AD80D1645AD}" type="presParOf" srcId="{C602817E-ECE9-4E47-95B7-DAFE123FCBD8}" destId="{C3548B9E-E4A4-4905-8A5D-75B730539134}" srcOrd="3" destOrd="0" presId="urn:microsoft.com/office/officeart/2005/8/layout/vList2"/>
    <dgm:cxn modelId="{E5A82061-CC93-4F89-A111-60224E7D3B33}" type="presParOf" srcId="{C602817E-ECE9-4E47-95B7-DAFE123FCBD8}" destId="{BE3DFBB1-EA98-4EC7-92E1-CEBDCDEFFD7D}" srcOrd="4" destOrd="0" presId="urn:microsoft.com/office/officeart/2005/8/layout/vList2"/>
    <dgm:cxn modelId="{D02E5938-36FD-4D3B-848C-0D0CCD16FCA7}" type="presParOf" srcId="{C602817E-ECE9-4E47-95B7-DAFE123FCBD8}" destId="{210FDD88-255A-4FC4-A8FA-4C61E50CA7BB}" srcOrd="5" destOrd="0" presId="urn:microsoft.com/office/officeart/2005/8/layout/vList2"/>
    <dgm:cxn modelId="{58930F90-15FA-499F-9FD6-032B59C87FD3}" type="presParOf" srcId="{C602817E-ECE9-4E47-95B7-DAFE123FCBD8}" destId="{43FCDA6A-9D2A-4331-AEC7-0C8752B17C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3844229-EB30-4425-AC0C-0EE5C3F3D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0DF65B-009A-4E9A-A58D-8310E3850530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документов, в отношении которых проведены работы в части сохранности документов Архивного фонда, в общем объеме документов Архивного фонда РФ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59832-075D-400D-B6B7-703E446DE23D}" type="parTrans" cxnId="{6601294C-5555-474B-A0F0-0625D648FF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C87D1-C585-4DAC-9C2C-44DCE6EB5388}" type="sibTrans" cxnId="{6601294C-5555-474B-A0F0-0625D648FF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F4AC8-29F4-424D-9231-24D6598325C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электронного фонда пользования в общем объеме документов Архивного фонда РФ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A2738-8BEA-4858-9CFD-0DF32739DF2F}" type="parTrans" cxnId="{C64B90CE-3F90-411A-B934-4B136768199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059AC-8864-466F-BD6E-594DE965B82B}" type="sibTrans" cxnId="{C64B90CE-3F90-411A-B934-4B136768199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8B46D-12AE-4D3E-9A15-820221BA92B2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объема страхового фонда в общем объеме особо ценных документов Архивного фонда РФ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39271-E818-4B2C-B10D-2CEE8189DC2A}" type="parTrans" cxnId="{A5C48D47-90B2-4CC2-9AD7-65B8416E89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CDAA5-E245-4105-ACE5-C77F5E189DC5}" type="sibTrans" cxnId="{A5C48D47-90B2-4CC2-9AD7-65B8416E896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B9C05-D7CD-4B6F-9918-7AA790B78A00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обнаруженных документов в общем объеме необнаруженных документов Архивного фонда РФ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7402C-808E-49CD-89CB-169A57CC0D4A}" type="parTrans" cxnId="{5D8242E9-BA04-404E-AC2B-7D81BA8D100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5CDB2-2DF3-4287-B0D9-AAE904742E21}" type="sibTrans" cxnId="{5D8242E9-BA04-404E-AC2B-7D81BA8D100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8457B-610D-411A-B7A8-8644D46065D5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отреставрированных документов в общем объеме документов, требующих проведение реставрации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B4322-BC8F-41A0-BDB3-6CFFF2CD52E1}" type="parTrans" cxnId="{734C9A8C-C3E0-4F91-A486-1164BA3F2E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608AA-3CC7-4375-81D6-4E268B07CDB2}" type="sibTrans" cxnId="{734C9A8C-C3E0-4F91-A486-1164BA3F2E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A1B74-66B9-4E7A-9A58-A30959EE82DE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принятых документов в государственный архив, находящихся в задолженности, в общем объеме документов, находящихся в задолженности по передаче на государственное хранение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33745-89C0-4618-9502-44EC0A9700AB}" type="parTrans" cxnId="{3505E388-C459-4ED3-B8B7-B50876F7841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3DEC6-FA8A-4827-A418-A9C0E8A80722}" type="sibTrans" cxnId="{3505E388-C459-4ED3-B8B7-B50876F7841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E17C-4AE4-4C6F-9BB0-0BDAF21E5784}" type="pres">
      <dgm:prSet presAssocID="{53844229-EB30-4425-AC0C-0EE5C3F3D6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40232-F6B0-4CC6-8DD9-A8A669B8D346}" type="pres">
      <dgm:prSet presAssocID="{0E0DF65B-009A-4E9A-A58D-8310E385053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C3861-842D-42FF-AB26-D773CEA0DBC9}" type="pres">
      <dgm:prSet presAssocID="{863C87D1-C585-4DAC-9C2C-44DCE6EB5388}" presName="spacer" presStyleCnt="0"/>
      <dgm:spPr/>
    </dgm:pt>
    <dgm:pt modelId="{90B00F21-3313-4513-8C3A-2BB9488DF473}" type="pres">
      <dgm:prSet presAssocID="{56FF4AC8-29F4-424D-9231-24D6598325C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6DCD3-0863-4F70-83BF-768395B038B8}" type="pres">
      <dgm:prSet presAssocID="{853059AC-8864-466F-BD6E-594DE965B82B}" presName="spacer" presStyleCnt="0"/>
      <dgm:spPr/>
    </dgm:pt>
    <dgm:pt modelId="{6F22A663-C771-46C2-8B55-B1E826516122}" type="pres">
      <dgm:prSet presAssocID="{E278B46D-12AE-4D3E-9A15-820221BA92B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CE36-3456-4521-B138-DA02E47D6ED4}" type="pres">
      <dgm:prSet presAssocID="{964CDAA5-E245-4105-ACE5-C77F5E189DC5}" presName="spacer" presStyleCnt="0"/>
      <dgm:spPr/>
    </dgm:pt>
    <dgm:pt modelId="{7FE50501-69A9-445F-8A93-A2FB4BD9F180}" type="pres">
      <dgm:prSet presAssocID="{9ACB9C05-D7CD-4B6F-9918-7AA790B78A0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C27F7-E722-4D21-A3D3-CD8D2EC3B298}" type="pres">
      <dgm:prSet presAssocID="{5BE5CDB2-2DF3-4287-B0D9-AAE904742E21}" presName="spacer" presStyleCnt="0"/>
      <dgm:spPr/>
    </dgm:pt>
    <dgm:pt modelId="{8A470352-F505-4DF6-A5AC-F0AB3A7E3AF3}" type="pres">
      <dgm:prSet presAssocID="{0128457B-610D-411A-B7A8-8644D46065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F13F8-4733-4784-B2D2-8A0F7B684D0E}" type="pres">
      <dgm:prSet presAssocID="{325608AA-3CC7-4375-81D6-4E268B07CDB2}" presName="spacer" presStyleCnt="0"/>
      <dgm:spPr/>
    </dgm:pt>
    <dgm:pt modelId="{208D060D-8268-45E0-818D-8ADFCB893324}" type="pres">
      <dgm:prSet presAssocID="{BACA1B74-66B9-4E7A-9A58-A30959EE82D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242E9-BA04-404E-AC2B-7D81BA8D1003}" srcId="{53844229-EB30-4425-AC0C-0EE5C3F3D61D}" destId="{9ACB9C05-D7CD-4B6F-9918-7AA790B78A00}" srcOrd="3" destOrd="0" parTransId="{58F7402C-808E-49CD-89CB-169A57CC0D4A}" sibTransId="{5BE5CDB2-2DF3-4287-B0D9-AAE904742E21}"/>
    <dgm:cxn modelId="{2A2F742B-F54E-4939-ACC5-8FE021F5D8E8}" type="presOf" srcId="{E278B46D-12AE-4D3E-9A15-820221BA92B2}" destId="{6F22A663-C771-46C2-8B55-B1E826516122}" srcOrd="0" destOrd="0" presId="urn:microsoft.com/office/officeart/2005/8/layout/vList2"/>
    <dgm:cxn modelId="{E9284EEA-8559-42A7-ADD4-E433B18C419D}" type="presOf" srcId="{56FF4AC8-29F4-424D-9231-24D6598325C5}" destId="{90B00F21-3313-4513-8C3A-2BB9488DF473}" srcOrd="0" destOrd="0" presId="urn:microsoft.com/office/officeart/2005/8/layout/vList2"/>
    <dgm:cxn modelId="{3505E388-C459-4ED3-B8B7-B50876F78416}" srcId="{53844229-EB30-4425-AC0C-0EE5C3F3D61D}" destId="{BACA1B74-66B9-4E7A-9A58-A30959EE82DE}" srcOrd="5" destOrd="0" parTransId="{13933745-89C0-4618-9502-44EC0A9700AB}" sibTransId="{BE93DEC6-FA8A-4827-A418-A9C0E8A80722}"/>
    <dgm:cxn modelId="{C64B90CE-3F90-411A-B934-4B136768199C}" srcId="{53844229-EB30-4425-AC0C-0EE5C3F3D61D}" destId="{56FF4AC8-29F4-424D-9231-24D6598325C5}" srcOrd="1" destOrd="0" parTransId="{34FA2738-8BEA-4858-9CFD-0DF32739DF2F}" sibTransId="{853059AC-8864-466F-BD6E-594DE965B82B}"/>
    <dgm:cxn modelId="{CE4B3E6C-C824-4AAE-A8F5-4008BB51BB18}" type="presOf" srcId="{9ACB9C05-D7CD-4B6F-9918-7AA790B78A00}" destId="{7FE50501-69A9-445F-8A93-A2FB4BD9F180}" srcOrd="0" destOrd="0" presId="urn:microsoft.com/office/officeart/2005/8/layout/vList2"/>
    <dgm:cxn modelId="{52010C57-E934-4B27-BE7D-CFFD04E30917}" type="presOf" srcId="{0128457B-610D-411A-B7A8-8644D46065D5}" destId="{8A470352-F505-4DF6-A5AC-F0AB3A7E3AF3}" srcOrd="0" destOrd="0" presId="urn:microsoft.com/office/officeart/2005/8/layout/vList2"/>
    <dgm:cxn modelId="{D7290B88-B1CE-4687-B05D-538D7A60AC5C}" type="presOf" srcId="{53844229-EB30-4425-AC0C-0EE5C3F3D61D}" destId="{9219E17C-4AE4-4C6F-9BB0-0BDAF21E5784}" srcOrd="0" destOrd="0" presId="urn:microsoft.com/office/officeart/2005/8/layout/vList2"/>
    <dgm:cxn modelId="{734E74AC-394A-47BB-88CF-71A2580C2570}" type="presOf" srcId="{BACA1B74-66B9-4E7A-9A58-A30959EE82DE}" destId="{208D060D-8268-45E0-818D-8ADFCB893324}" srcOrd="0" destOrd="0" presId="urn:microsoft.com/office/officeart/2005/8/layout/vList2"/>
    <dgm:cxn modelId="{A5C48D47-90B2-4CC2-9AD7-65B8416E896D}" srcId="{53844229-EB30-4425-AC0C-0EE5C3F3D61D}" destId="{E278B46D-12AE-4D3E-9A15-820221BA92B2}" srcOrd="2" destOrd="0" parTransId="{4ED39271-E818-4B2C-B10D-2CEE8189DC2A}" sibTransId="{964CDAA5-E245-4105-ACE5-C77F5E189DC5}"/>
    <dgm:cxn modelId="{734C9A8C-C3E0-4F91-A486-1164BA3F2E5C}" srcId="{53844229-EB30-4425-AC0C-0EE5C3F3D61D}" destId="{0128457B-610D-411A-B7A8-8644D46065D5}" srcOrd="4" destOrd="0" parTransId="{5A9B4322-BC8F-41A0-BDB3-6CFFF2CD52E1}" sibTransId="{325608AA-3CC7-4375-81D6-4E268B07CDB2}"/>
    <dgm:cxn modelId="{0500328B-C983-44BE-A8B0-D5ABBF191E08}" type="presOf" srcId="{0E0DF65B-009A-4E9A-A58D-8310E3850530}" destId="{5D940232-F6B0-4CC6-8DD9-A8A669B8D346}" srcOrd="0" destOrd="0" presId="urn:microsoft.com/office/officeart/2005/8/layout/vList2"/>
    <dgm:cxn modelId="{6601294C-5555-474B-A0F0-0625D648FF4B}" srcId="{53844229-EB30-4425-AC0C-0EE5C3F3D61D}" destId="{0E0DF65B-009A-4E9A-A58D-8310E3850530}" srcOrd="0" destOrd="0" parTransId="{62459832-075D-400D-B6B7-703E446DE23D}" sibTransId="{863C87D1-C585-4DAC-9C2C-44DCE6EB5388}"/>
    <dgm:cxn modelId="{1D71C849-2B89-459F-A432-BB563738CCB3}" type="presParOf" srcId="{9219E17C-4AE4-4C6F-9BB0-0BDAF21E5784}" destId="{5D940232-F6B0-4CC6-8DD9-A8A669B8D346}" srcOrd="0" destOrd="0" presId="urn:microsoft.com/office/officeart/2005/8/layout/vList2"/>
    <dgm:cxn modelId="{288F7368-BE80-492C-A085-594A86D816FA}" type="presParOf" srcId="{9219E17C-4AE4-4C6F-9BB0-0BDAF21E5784}" destId="{149C3861-842D-42FF-AB26-D773CEA0DBC9}" srcOrd="1" destOrd="0" presId="urn:microsoft.com/office/officeart/2005/8/layout/vList2"/>
    <dgm:cxn modelId="{76AC5D85-6DC1-4A55-86C8-9DA8F1ACBDFC}" type="presParOf" srcId="{9219E17C-4AE4-4C6F-9BB0-0BDAF21E5784}" destId="{90B00F21-3313-4513-8C3A-2BB9488DF473}" srcOrd="2" destOrd="0" presId="urn:microsoft.com/office/officeart/2005/8/layout/vList2"/>
    <dgm:cxn modelId="{3EF3D199-EFFE-4174-9DC6-A8C695D00CEF}" type="presParOf" srcId="{9219E17C-4AE4-4C6F-9BB0-0BDAF21E5784}" destId="{F716DCD3-0863-4F70-83BF-768395B038B8}" srcOrd="3" destOrd="0" presId="urn:microsoft.com/office/officeart/2005/8/layout/vList2"/>
    <dgm:cxn modelId="{443894DE-226C-4E89-87F8-90CE5320ED04}" type="presParOf" srcId="{9219E17C-4AE4-4C6F-9BB0-0BDAF21E5784}" destId="{6F22A663-C771-46C2-8B55-B1E826516122}" srcOrd="4" destOrd="0" presId="urn:microsoft.com/office/officeart/2005/8/layout/vList2"/>
    <dgm:cxn modelId="{44671BF0-D82E-4A39-B57E-D17CCD4EC0ED}" type="presParOf" srcId="{9219E17C-4AE4-4C6F-9BB0-0BDAF21E5784}" destId="{A1E7CE36-3456-4521-B138-DA02E47D6ED4}" srcOrd="5" destOrd="0" presId="urn:microsoft.com/office/officeart/2005/8/layout/vList2"/>
    <dgm:cxn modelId="{C5FA3265-2FDA-4CC7-926E-0BC249B9526D}" type="presParOf" srcId="{9219E17C-4AE4-4C6F-9BB0-0BDAF21E5784}" destId="{7FE50501-69A9-445F-8A93-A2FB4BD9F180}" srcOrd="6" destOrd="0" presId="urn:microsoft.com/office/officeart/2005/8/layout/vList2"/>
    <dgm:cxn modelId="{AF8C65E0-F87B-499D-B602-FB95DBDFCD6C}" type="presParOf" srcId="{9219E17C-4AE4-4C6F-9BB0-0BDAF21E5784}" destId="{C9FC27F7-E722-4D21-A3D3-CD8D2EC3B298}" srcOrd="7" destOrd="0" presId="urn:microsoft.com/office/officeart/2005/8/layout/vList2"/>
    <dgm:cxn modelId="{F260E214-F387-4624-ADBE-12160BF463FC}" type="presParOf" srcId="{9219E17C-4AE4-4C6F-9BB0-0BDAF21E5784}" destId="{8A470352-F505-4DF6-A5AC-F0AB3A7E3AF3}" srcOrd="8" destOrd="0" presId="urn:microsoft.com/office/officeart/2005/8/layout/vList2"/>
    <dgm:cxn modelId="{661E9918-C51C-4662-8D6D-E985C433CE36}" type="presParOf" srcId="{9219E17C-4AE4-4C6F-9BB0-0BDAF21E5784}" destId="{923F13F8-4733-4784-B2D2-8A0F7B684D0E}" srcOrd="9" destOrd="0" presId="urn:microsoft.com/office/officeart/2005/8/layout/vList2"/>
    <dgm:cxn modelId="{ED23498C-4BBC-4040-BB6F-63CB291B5262}" type="presParOf" srcId="{9219E17C-4AE4-4C6F-9BB0-0BDAF21E5784}" destId="{208D060D-8268-45E0-818D-8ADFCB89332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843C4F6-A36C-4444-BAEA-348073EC41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141C605-D5B2-40CF-93CA-96913A360FCD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принятых документов Архивного фонда РФ на государственное хранение в общем объеме учтенных единиц хранения в утвержденных описях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864E0-5CCF-4712-B072-A4FA5BCE90BA}" type="parTrans" cxnId="{E65313EF-7FC9-4745-9E8A-508A57E1D43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B432A-1BDF-444F-8E4B-44B030D7F94F}" type="sibTrans" cxnId="{E65313EF-7FC9-4745-9E8A-508A57E1D43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49DD4-F603-4DDB-BADA-FFB6BD9D7191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результативных контактов при взаимодействии с организациями-источниками комплектования в общем объеме организаций-источников комплектования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0F437-7BAE-410E-B9E5-41E61D095C50}" type="parTrans" cxnId="{3F0E24BC-AB6D-4505-ABC8-F01CC4C1859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BF92D-ADC7-4110-8E1E-803BFAE33E18}" type="sibTrans" cxnId="{3F0E24BC-AB6D-4505-ABC8-F01CC4C1859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3418E-8082-4D85-91E8-C4DA28F93EBB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числа посещений страниц сайтов, социальных сетей и т.д. по отношению к предыдущему периоду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EC268-B9D0-403E-B300-873D60B0DA83}" type="parTrans" cxnId="{FA702602-A218-444D-85DD-FEDCAD4BAC2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516A8-6E54-4EC8-967B-FE5C3CCEE4C2}" type="sibTrans" cxnId="{FA702602-A218-444D-85DD-FEDCAD4BAC2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3828E-243A-433D-85B4-EC286C2B6CE3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выданных документов в общей доле документов Архивного фонда РФ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0BABC-E9F0-4B53-B76A-4552343D1971}" type="parTrans" cxnId="{177A5177-FE7C-4043-97FB-55F677D797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2273E-791C-475B-9110-734EC60F819D}" type="sibTrans" cxnId="{177A5177-FE7C-4043-97FB-55F677D797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43E39-01E3-48DE-B7E7-63E928245BB6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проведенных мероприятий в очном формате по отношению к предыдущему году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36911-B5C7-4FCE-BF07-EA629A01740B}" type="parTrans" cxnId="{4FCF416A-7365-4214-93B0-580260EC10D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74166-4149-4CCE-8F1E-3431E507C403}" type="sibTrans" cxnId="{4FCF416A-7365-4214-93B0-580260EC10D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8E2B7-C3ED-4C2E-BE6B-448B4E334860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проведенных мероприятий в онлайн формате по отношению к предыдущему году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4B9C2-4190-43B7-AB2E-70E0C8C4080B}" type="parTrans" cxnId="{EB4C088D-3EA5-4399-B135-71C0351F172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2B50-5368-4745-9B03-29E6FF1BCA91}" type="sibTrans" cxnId="{EB4C088D-3EA5-4399-B135-71C0351F172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BF74C-49C1-4033-B8F8-1D9FB28EB254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научных публикаций на основе архивных документов по отношению к базовому периоду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E39B9-D96A-4197-884D-FACD677D56BF}" type="parTrans" cxnId="{AF8CCB50-5F26-4D6C-BDDF-911FEE8AA5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6AFC7-DBD6-4987-89D7-592999384048}" type="sibTrans" cxnId="{AF8CCB50-5F26-4D6C-BDDF-911FEE8AA5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52134-56ED-4EEC-BCE5-FFBC8AF771A3}" type="pres">
      <dgm:prSet presAssocID="{B843C4F6-A36C-4444-BAEA-348073EC4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BD7D0-3531-4C42-B591-CC5B9669EBFD}" type="pres">
      <dgm:prSet presAssocID="{3141C605-D5B2-40CF-93CA-96913A360FC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D686-5017-4056-AC47-748D076476A0}" type="pres">
      <dgm:prSet presAssocID="{FEDB432A-1BDF-444F-8E4B-44B030D7F94F}" presName="spacer" presStyleCnt="0"/>
      <dgm:spPr/>
    </dgm:pt>
    <dgm:pt modelId="{348EDD43-4E91-45C7-BC66-B88C3F05C0B7}" type="pres">
      <dgm:prSet presAssocID="{DC149DD4-F603-4DDB-BADA-FFB6BD9D71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F73D-6D14-417D-87FA-0C9702A4BB30}" type="pres">
      <dgm:prSet presAssocID="{8EEBF92D-ADC7-4110-8E1E-803BFAE33E18}" presName="spacer" presStyleCnt="0"/>
      <dgm:spPr/>
    </dgm:pt>
    <dgm:pt modelId="{86AAD8B0-9D30-41EE-9408-995B4204803A}" type="pres">
      <dgm:prSet presAssocID="{3483418E-8082-4D85-91E8-C4DA28F93EB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C1EF1-5BF7-4C92-B83C-B78615DCFD77}" type="pres">
      <dgm:prSet presAssocID="{F06516A8-6E54-4EC8-967B-FE5C3CCEE4C2}" presName="spacer" presStyleCnt="0"/>
      <dgm:spPr/>
    </dgm:pt>
    <dgm:pt modelId="{FE8FAF0A-5E1D-4506-A1C6-2D5B19A8286F}" type="pres">
      <dgm:prSet presAssocID="{4893828E-243A-433D-85B4-EC286C2B6CE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6568-B9F5-43CC-AB69-4D46C5F5870A}" type="pres">
      <dgm:prSet presAssocID="{4852273E-791C-475B-9110-734EC60F819D}" presName="spacer" presStyleCnt="0"/>
      <dgm:spPr/>
    </dgm:pt>
    <dgm:pt modelId="{2B8949C2-2177-4E29-9195-00CE179F3A5F}" type="pres">
      <dgm:prSet presAssocID="{C9943E39-01E3-48DE-B7E7-63E928245BB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91D6-8F6E-4C85-85FD-ADE5F36F5376}" type="pres">
      <dgm:prSet presAssocID="{3AE74166-4149-4CCE-8F1E-3431E507C403}" presName="spacer" presStyleCnt="0"/>
      <dgm:spPr/>
    </dgm:pt>
    <dgm:pt modelId="{6D2CA498-D096-4CBF-B261-77162A8B6B05}" type="pres">
      <dgm:prSet presAssocID="{D548E2B7-C3ED-4C2E-BE6B-448B4E33486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620CA-69F6-48CB-A0A3-00225D25288D}" type="pres">
      <dgm:prSet presAssocID="{D6D62B50-5368-4745-9B03-29E6FF1BCA91}" presName="spacer" presStyleCnt="0"/>
      <dgm:spPr/>
    </dgm:pt>
    <dgm:pt modelId="{398EF620-007F-41B1-BFD4-F1DE1D49BECC}" type="pres">
      <dgm:prSet presAssocID="{297BF74C-49C1-4033-B8F8-1D9FB28EB2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F416A-7365-4214-93B0-580260EC10DB}" srcId="{B843C4F6-A36C-4444-BAEA-348073EC41DC}" destId="{C9943E39-01E3-48DE-B7E7-63E928245BB6}" srcOrd="4" destOrd="0" parTransId="{67536911-B5C7-4FCE-BF07-EA629A01740B}" sibTransId="{3AE74166-4149-4CCE-8F1E-3431E507C403}"/>
    <dgm:cxn modelId="{177A5177-FE7C-4043-97FB-55F677D797AE}" srcId="{B843C4F6-A36C-4444-BAEA-348073EC41DC}" destId="{4893828E-243A-433D-85B4-EC286C2B6CE3}" srcOrd="3" destOrd="0" parTransId="{34D0BABC-E9F0-4B53-B76A-4552343D1971}" sibTransId="{4852273E-791C-475B-9110-734EC60F819D}"/>
    <dgm:cxn modelId="{5E454FD2-D40F-49EF-B2F7-5A264B272775}" type="presOf" srcId="{3141C605-D5B2-40CF-93CA-96913A360FCD}" destId="{047BD7D0-3531-4C42-B591-CC5B9669EBFD}" srcOrd="0" destOrd="0" presId="urn:microsoft.com/office/officeart/2005/8/layout/vList2"/>
    <dgm:cxn modelId="{FA702602-A218-444D-85DD-FEDCAD4BAC2F}" srcId="{B843C4F6-A36C-4444-BAEA-348073EC41DC}" destId="{3483418E-8082-4D85-91E8-C4DA28F93EBB}" srcOrd="2" destOrd="0" parTransId="{695EC268-B9D0-403E-B300-873D60B0DA83}" sibTransId="{F06516A8-6E54-4EC8-967B-FE5C3CCEE4C2}"/>
    <dgm:cxn modelId="{EB4C088D-3EA5-4399-B135-71C0351F1721}" srcId="{B843C4F6-A36C-4444-BAEA-348073EC41DC}" destId="{D548E2B7-C3ED-4C2E-BE6B-448B4E334860}" srcOrd="5" destOrd="0" parTransId="{26E4B9C2-4190-43B7-AB2E-70E0C8C4080B}" sibTransId="{D6D62B50-5368-4745-9B03-29E6FF1BCA91}"/>
    <dgm:cxn modelId="{3F0E24BC-AB6D-4505-ABC8-F01CC4C1859E}" srcId="{B843C4F6-A36C-4444-BAEA-348073EC41DC}" destId="{DC149DD4-F603-4DDB-BADA-FFB6BD9D7191}" srcOrd="1" destOrd="0" parTransId="{67E0F437-7BAE-410E-B9E5-41E61D095C50}" sibTransId="{8EEBF92D-ADC7-4110-8E1E-803BFAE33E18}"/>
    <dgm:cxn modelId="{D7406BBC-FF2B-44A2-ABD0-8CDC667993B5}" type="presOf" srcId="{D548E2B7-C3ED-4C2E-BE6B-448B4E334860}" destId="{6D2CA498-D096-4CBF-B261-77162A8B6B05}" srcOrd="0" destOrd="0" presId="urn:microsoft.com/office/officeart/2005/8/layout/vList2"/>
    <dgm:cxn modelId="{0BD04132-CD74-402B-B1C2-7CD3F3973D37}" type="presOf" srcId="{C9943E39-01E3-48DE-B7E7-63E928245BB6}" destId="{2B8949C2-2177-4E29-9195-00CE179F3A5F}" srcOrd="0" destOrd="0" presId="urn:microsoft.com/office/officeart/2005/8/layout/vList2"/>
    <dgm:cxn modelId="{1515C824-63B0-4480-98EB-77A9CD573CAE}" type="presOf" srcId="{3483418E-8082-4D85-91E8-C4DA28F93EBB}" destId="{86AAD8B0-9D30-41EE-9408-995B4204803A}" srcOrd="0" destOrd="0" presId="urn:microsoft.com/office/officeart/2005/8/layout/vList2"/>
    <dgm:cxn modelId="{E65313EF-7FC9-4745-9E8A-508A57E1D43C}" srcId="{B843C4F6-A36C-4444-BAEA-348073EC41DC}" destId="{3141C605-D5B2-40CF-93CA-96913A360FCD}" srcOrd="0" destOrd="0" parTransId="{163864E0-5CCF-4712-B072-A4FA5BCE90BA}" sibTransId="{FEDB432A-1BDF-444F-8E4B-44B030D7F94F}"/>
    <dgm:cxn modelId="{C514782A-2807-4EF8-B43B-D1D4836324B8}" type="presOf" srcId="{B843C4F6-A36C-4444-BAEA-348073EC41DC}" destId="{8BD52134-56ED-4EEC-BCE5-FFBC8AF771A3}" srcOrd="0" destOrd="0" presId="urn:microsoft.com/office/officeart/2005/8/layout/vList2"/>
    <dgm:cxn modelId="{6C005B06-8A81-48A4-B431-22B66F050912}" type="presOf" srcId="{297BF74C-49C1-4033-B8F8-1D9FB28EB254}" destId="{398EF620-007F-41B1-BFD4-F1DE1D49BECC}" srcOrd="0" destOrd="0" presId="urn:microsoft.com/office/officeart/2005/8/layout/vList2"/>
    <dgm:cxn modelId="{AF8CCB50-5F26-4D6C-BDDF-911FEE8AA579}" srcId="{B843C4F6-A36C-4444-BAEA-348073EC41DC}" destId="{297BF74C-49C1-4033-B8F8-1D9FB28EB254}" srcOrd="6" destOrd="0" parTransId="{233E39B9-D96A-4197-884D-FACD677D56BF}" sibTransId="{8496AFC7-DBD6-4987-89D7-592999384048}"/>
    <dgm:cxn modelId="{052B862D-523A-48C4-B2D8-1A9201083D55}" type="presOf" srcId="{4893828E-243A-433D-85B4-EC286C2B6CE3}" destId="{FE8FAF0A-5E1D-4506-A1C6-2D5B19A8286F}" srcOrd="0" destOrd="0" presId="urn:microsoft.com/office/officeart/2005/8/layout/vList2"/>
    <dgm:cxn modelId="{69DEEB1F-A17A-45B5-B204-BAECFCE6B0BE}" type="presOf" srcId="{DC149DD4-F603-4DDB-BADA-FFB6BD9D7191}" destId="{348EDD43-4E91-45C7-BC66-B88C3F05C0B7}" srcOrd="0" destOrd="0" presId="urn:microsoft.com/office/officeart/2005/8/layout/vList2"/>
    <dgm:cxn modelId="{7852ECDE-461D-4BBF-A9BA-286CA2504B6D}" type="presParOf" srcId="{8BD52134-56ED-4EEC-BCE5-FFBC8AF771A3}" destId="{047BD7D0-3531-4C42-B591-CC5B9669EBFD}" srcOrd="0" destOrd="0" presId="urn:microsoft.com/office/officeart/2005/8/layout/vList2"/>
    <dgm:cxn modelId="{EB278ABD-519F-4B97-9F8B-6F7F2EEB4931}" type="presParOf" srcId="{8BD52134-56ED-4EEC-BCE5-FFBC8AF771A3}" destId="{A224D686-5017-4056-AC47-748D076476A0}" srcOrd="1" destOrd="0" presId="urn:microsoft.com/office/officeart/2005/8/layout/vList2"/>
    <dgm:cxn modelId="{EBA3D584-77D6-41CE-B739-77233563CDE6}" type="presParOf" srcId="{8BD52134-56ED-4EEC-BCE5-FFBC8AF771A3}" destId="{348EDD43-4E91-45C7-BC66-B88C3F05C0B7}" srcOrd="2" destOrd="0" presId="urn:microsoft.com/office/officeart/2005/8/layout/vList2"/>
    <dgm:cxn modelId="{2A5F0999-D311-466D-AB09-FFA5615B63D0}" type="presParOf" srcId="{8BD52134-56ED-4EEC-BCE5-FFBC8AF771A3}" destId="{917DF73D-6D14-417D-87FA-0C9702A4BB30}" srcOrd="3" destOrd="0" presId="urn:microsoft.com/office/officeart/2005/8/layout/vList2"/>
    <dgm:cxn modelId="{DB201B6A-1711-4817-A66B-97423F68879C}" type="presParOf" srcId="{8BD52134-56ED-4EEC-BCE5-FFBC8AF771A3}" destId="{86AAD8B0-9D30-41EE-9408-995B4204803A}" srcOrd="4" destOrd="0" presId="urn:microsoft.com/office/officeart/2005/8/layout/vList2"/>
    <dgm:cxn modelId="{2C90CAFC-B807-4422-874F-F0E8C472F5DE}" type="presParOf" srcId="{8BD52134-56ED-4EEC-BCE5-FFBC8AF771A3}" destId="{360C1EF1-5BF7-4C92-B83C-B78615DCFD77}" srcOrd="5" destOrd="0" presId="urn:microsoft.com/office/officeart/2005/8/layout/vList2"/>
    <dgm:cxn modelId="{E629FA5B-3945-415E-AC08-BFBD94C3576A}" type="presParOf" srcId="{8BD52134-56ED-4EEC-BCE5-FFBC8AF771A3}" destId="{FE8FAF0A-5E1D-4506-A1C6-2D5B19A8286F}" srcOrd="6" destOrd="0" presId="urn:microsoft.com/office/officeart/2005/8/layout/vList2"/>
    <dgm:cxn modelId="{2913A956-6750-479D-9A92-2EA9F77927A7}" type="presParOf" srcId="{8BD52134-56ED-4EEC-BCE5-FFBC8AF771A3}" destId="{93B46568-B9F5-43CC-AB69-4D46C5F5870A}" srcOrd="7" destOrd="0" presId="urn:microsoft.com/office/officeart/2005/8/layout/vList2"/>
    <dgm:cxn modelId="{0A3730D1-4714-41EE-9130-0D7C17775E5A}" type="presParOf" srcId="{8BD52134-56ED-4EEC-BCE5-FFBC8AF771A3}" destId="{2B8949C2-2177-4E29-9195-00CE179F3A5F}" srcOrd="8" destOrd="0" presId="urn:microsoft.com/office/officeart/2005/8/layout/vList2"/>
    <dgm:cxn modelId="{A08CBAD9-A1EB-445C-AE33-6B221BB30092}" type="presParOf" srcId="{8BD52134-56ED-4EEC-BCE5-FFBC8AF771A3}" destId="{22C591D6-8F6E-4C85-85FD-ADE5F36F5376}" srcOrd="9" destOrd="0" presId="urn:microsoft.com/office/officeart/2005/8/layout/vList2"/>
    <dgm:cxn modelId="{9C414821-471A-4318-A62E-8172B44FB762}" type="presParOf" srcId="{8BD52134-56ED-4EEC-BCE5-FFBC8AF771A3}" destId="{6D2CA498-D096-4CBF-B261-77162A8B6B05}" srcOrd="10" destOrd="0" presId="urn:microsoft.com/office/officeart/2005/8/layout/vList2"/>
    <dgm:cxn modelId="{E2C9C46D-51D9-4993-A7CF-618797F25369}" type="presParOf" srcId="{8BD52134-56ED-4EEC-BCE5-FFBC8AF771A3}" destId="{7CB620CA-69F6-48CB-A0A3-00225D25288D}" srcOrd="11" destOrd="0" presId="urn:microsoft.com/office/officeart/2005/8/layout/vList2"/>
    <dgm:cxn modelId="{CEE59836-799E-4B11-A17B-0701EFFE3C83}" type="presParOf" srcId="{8BD52134-56ED-4EEC-BCE5-FFBC8AF771A3}" destId="{398EF620-007F-41B1-BFD4-F1DE1D49BE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5E053C-B86A-4A3B-B8B9-A0D502BAA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7B6236-C43A-4B01-B330-9A7C6F7D870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органов государственной власти, органов местного самоуправления и организаций, прошедших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самообследование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общем объеме данных исполнительных органов власти и организаций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A3124-4837-409F-8763-21A853806DE7}" type="parTrans" cxnId="{E0FBFFEC-66D0-4ADB-8484-25680F780C9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39D8C-EEE8-4711-958D-6D961E39D37A}" type="sibTrans" cxnId="{E0FBFFEC-66D0-4ADB-8484-25680F780C9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68685-6409-43D0-AFF4-39BFC309F658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количества выездных проверок по отношению к предыдущему периоду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08E00-EFDC-4336-ABD6-ACC52BF7059F}" type="parTrans" cxnId="{0B56DCAF-7A9F-4CB2-B468-F5897319377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736A1-34A6-4C0B-A7BC-FF26678598DA}" type="sibTrans" cxnId="{0B56DCAF-7A9F-4CB2-B468-F5897319377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4223A-B924-4AD0-9EF1-FA6C767D9549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описей и заголовков дел архивных фондов, введенных в Государственную информационную систему архива (ГИС, КАИСА), в общей доле описей и заголовков дел архивных фондов архива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FC7ED-DA6C-4FAF-9AA0-E063857FF62C}" type="parTrans" cxnId="{51F63701-33AD-44F7-A2E4-699D2080BF8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929D0-7F29-42D4-B27B-292AB345679F}" type="sibTrans" cxnId="{51F63701-33AD-44F7-A2E4-699D2080BF8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F016E-ACB3-46A7-90F1-4A07C851075B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Прирост количества каталожных карточек к общему объему каталожных карточек по отношению к базовому периоду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5A2B9-E0F9-4E3E-86C8-244F7716B6AA}" type="parTrans" cxnId="{A2C6C193-EE2B-4878-810E-3E774714BA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C5D6-E41B-4F84-B9CF-ED6022501675}" type="sibTrans" cxnId="{A2C6C193-EE2B-4878-810E-3E774714BA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580F-AFBD-47AE-9615-12A2A84ACD9E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принятых электронных единиц хранения по отношению к предыдущем периоду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D1B11-FEB7-44A8-8F96-F4E6125BC7C0}" type="sibTrans" cxnId="{C710691C-0D85-4162-BB0A-82FD6F782E9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E46F3-00EC-4A5E-83E2-53C3BD80843B}" type="parTrans" cxnId="{C710691C-0D85-4162-BB0A-82FD6F782E9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A8DEE-91B3-4392-80D1-532A8844693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автоматизированных рабочих мест в государственных архивах по отношению к общей доле рабочих мест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7E8D4-DB94-4798-8685-842AB90A8E93}" type="sibTrans" cxnId="{D53184C8-8FE3-407E-BA6D-E7169582F6B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53FC5-BFB1-41D3-B6EB-62DB8E2BF4EE}" type="parTrans" cxnId="{D53184C8-8FE3-407E-BA6D-E7169582F6B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CAE6B-8B11-4755-81F2-550334030EE8}" type="pres">
      <dgm:prSet presAssocID="{5D5E053C-B86A-4A3B-B8B9-A0D502BAAC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771FA-E0EA-4E26-B006-3BD2860068BB}" type="pres">
      <dgm:prSet presAssocID="{4C7B6236-C43A-4B01-B330-9A7C6F7D870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51F6D-66AF-407E-92FA-BF6923ED8122}" type="pres">
      <dgm:prSet presAssocID="{8F439D8C-EEE8-4711-958D-6D961E39D37A}" presName="spacer" presStyleCnt="0"/>
      <dgm:spPr/>
    </dgm:pt>
    <dgm:pt modelId="{7EE7E52C-EDB2-4A48-9B2D-5B693DFE80BE}" type="pres">
      <dgm:prSet presAssocID="{CB268685-6409-43D0-AFF4-39BFC309F65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3D740-FCCC-4591-B249-E56BAFA4ED9F}" type="pres">
      <dgm:prSet presAssocID="{866736A1-34A6-4C0B-A7BC-FF26678598DA}" presName="spacer" presStyleCnt="0"/>
      <dgm:spPr/>
    </dgm:pt>
    <dgm:pt modelId="{5B8BEDFC-AE32-464F-8E29-0C1343C99331}" type="pres">
      <dgm:prSet presAssocID="{E594223A-B924-4AD0-9EF1-FA6C767D954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D6B97-552A-4FD6-9B01-FC9E9FF3D95E}" type="pres">
      <dgm:prSet presAssocID="{DF5929D0-7F29-42D4-B27B-292AB345679F}" presName="spacer" presStyleCnt="0"/>
      <dgm:spPr/>
    </dgm:pt>
    <dgm:pt modelId="{774A885A-01F6-420E-90D0-F6D7C9386E23}" type="pres">
      <dgm:prSet presAssocID="{22DF016E-ACB3-46A7-90F1-4A07C851075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D1DCC-D315-41CE-B9F3-6D3FD1DA761F}" type="pres">
      <dgm:prSet presAssocID="{A753C5D6-E41B-4F84-B9CF-ED6022501675}" presName="spacer" presStyleCnt="0"/>
      <dgm:spPr/>
    </dgm:pt>
    <dgm:pt modelId="{F4BEF4BE-0F38-48F2-BC31-A7BF9F3467C7}" type="pres">
      <dgm:prSet presAssocID="{CEA4580F-AFBD-47AE-9615-12A2A84ACD9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E6CBC-5ACA-4CBA-BD67-620F44B14A50}" type="pres">
      <dgm:prSet presAssocID="{807D1B11-FEB7-44A8-8F96-F4E6125BC7C0}" presName="spacer" presStyleCnt="0"/>
      <dgm:spPr/>
    </dgm:pt>
    <dgm:pt modelId="{64307E94-E129-4EBD-99A7-378BFADFA69A}" type="pres">
      <dgm:prSet presAssocID="{260A8DEE-91B3-4392-80D1-532A8844693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BFFEC-66D0-4ADB-8484-25680F780C9B}" srcId="{5D5E053C-B86A-4A3B-B8B9-A0D502BAACF5}" destId="{4C7B6236-C43A-4B01-B330-9A7C6F7D870E}" srcOrd="0" destOrd="0" parTransId="{563A3124-4837-409F-8763-21A853806DE7}" sibTransId="{8F439D8C-EEE8-4711-958D-6D961E39D37A}"/>
    <dgm:cxn modelId="{A2C6C193-EE2B-4878-810E-3E774714BAB2}" srcId="{5D5E053C-B86A-4A3B-B8B9-A0D502BAACF5}" destId="{22DF016E-ACB3-46A7-90F1-4A07C851075B}" srcOrd="3" destOrd="0" parTransId="{CAD5A2B9-E0F9-4E3E-86C8-244F7716B6AA}" sibTransId="{A753C5D6-E41B-4F84-B9CF-ED6022501675}"/>
    <dgm:cxn modelId="{D53184C8-8FE3-407E-BA6D-E7169582F6B0}" srcId="{5D5E053C-B86A-4A3B-B8B9-A0D502BAACF5}" destId="{260A8DEE-91B3-4392-80D1-532A8844693E}" srcOrd="5" destOrd="0" parTransId="{DFC53FC5-BFB1-41D3-B6EB-62DB8E2BF4EE}" sibTransId="{ED87E8D4-DB94-4798-8685-842AB90A8E93}"/>
    <dgm:cxn modelId="{3AA778CC-0A9B-4E82-A945-980B8EB1600A}" type="presOf" srcId="{CEA4580F-AFBD-47AE-9615-12A2A84ACD9E}" destId="{F4BEF4BE-0F38-48F2-BC31-A7BF9F3467C7}" srcOrd="0" destOrd="0" presId="urn:microsoft.com/office/officeart/2005/8/layout/vList2"/>
    <dgm:cxn modelId="{32ACFC92-A0D4-4661-9A3D-13AACAF6F790}" type="presOf" srcId="{CB268685-6409-43D0-AFF4-39BFC309F658}" destId="{7EE7E52C-EDB2-4A48-9B2D-5B693DFE80BE}" srcOrd="0" destOrd="0" presId="urn:microsoft.com/office/officeart/2005/8/layout/vList2"/>
    <dgm:cxn modelId="{4C782845-4DD2-4984-ACD0-8715F13EDBA0}" type="presOf" srcId="{E594223A-B924-4AD0-9EF1-FA6C767D9549}" destId="{5B8BEDFC-AE32-464F-8E29-0C1343C99331}" srcOrd="0" destOrd="0" presId="urn:microsoft.com/office/officeart/2005/8/layout/vList2"/>
    <dgm:cxn modelId="{DAE88315-6F59-4DE2-9038-72EF034EF1C8}" type="presOf" srcId="{4C7B6236-C43A-4B01-B330-9A7C6F7D870E}" destId="{ADB771FA-E0EA-4E26-B006-3BD2860068BB}" srcOrd="0" destOrd="0" presId="urn:microsoft.com/office/officeart/2005/8/layout/vList2"/>
    <dgm:cxn modelId="{51F63701-33AD-44F7-A2E4-699D2080BF87}" srcId="{5D5E053C-B86A-4A3B-B8B9-A0D502BAACF5}" destId="{E594223A-B924-4AD0-9EF1-FA6C767D9549}" srcOrd="2" destOrd="0" parTransId="{C74FC7ED-DA6C-4FAF-9AA0-E063857FF62C}" sibTransId="{DF5929D0-7F29-42D4-B27B-292AB345679F}"/>
    <dgm:cxn modelId="{13CF3B06-2656-4810-A523-1DAD1CC05096}" type="presOf" srcId="{260A8DEE-91B3-4392-80D1-532A8844693E}" destId="{64307E94-E129-4EBD-99A7-378BFADFA69A}" srcOrd="0" destOrd="0" presId="urn:microsoft.com/office/officeart/2005/8/layout/vList2"/>
    <dgm:cxn modelId="{35374E76-6769-4E95-8FBC-577233407997}" type="presOf" srcId="{22DF016E-ACB3-46A7-90F1-4A07C851075B}" destId="{774A885A-01F6-420E-90D0-F6D7C9386E23}" srcOrd="0" destOrd="0" presId="urn:microsoft.com/office/officeart/2005/8/layout/vList2"/>
    <dgm:cxn modelId="{0B56DCAF-7A9F-4CB2-B468-F5897319377B}" srcId="{5D5E053C-B86A-4A3B-B8B9-A0D502BAACF5}" destId="{CB268685-6409-43D0-AFF4-39BFC309F658}" srcOrd="1" destOrd="0" parTransId="{41708E00-EFDC-4336-ABD6-ACC52BF7059F}" sibTransId="{866736A1-34A6-4C0B-A7BC-FF26678598DA}"/>
    <dgm:cxn modelId="{C710691C-0D85-4162-BB0A-82FD6F782E94}" srcId="{5D5E053C-B86A-4A3B-B8B9-A0D502BAACF5}" destId="{CEA4580F-AFBD-47AE-9615-12A2A84ACD9E}" srcOrd="4" destOrd="0" parTransId="{447E46F3-00EC-4A5E-83E2-53C3BD80843B}" sibTransId="{807D1B11-FEB7-44A8-8F96-F4E6125BC7C0}"/>
    <dgm:cxn modelId="{5930B4EE-4F74-4C89-8927-C1DF55E991C8}" type="presOf" srcId="{5D5E053C-B86A-4A3B-B8B9-A0D502BAACF5}" destId="{03ACAE6B-8B11-4755-81F2-550334030EE8}" srcOrd="0" destOrd="0" presId="urn:microsoft.com/office/officeart/2005/8/layout/vList2"/>
    <dgm:cxn modelId="{532ECBCD-40F0-425B-AFC4-2FD4C3A847AB}" type="presParOf" srcId="{03ACAE6B-8B11-4755-81F2-550334030EE8}" destId="{ADB771FA-E0EA-4E26-B006-3BD2860068BB}" srcOrd="0" destOrd="0" presId="urn:microsoft.com/office/officeart/2005/8/layout/vList2"/>
    <dgm:cxn modelId="{3C899B92-3675-40E3-AB11-3969116494B9}" type="presParOf" srcId="{03ACAE6B-8B11-4755-81F2-550334030EE8}" destId="{A0B51F6D-66AF-407E-92FA-BF6923ED8122}" srcOrd="1" destOrd="0" presId="urn:microsoft.com/office/officeart/2005/8/layout/vList2"/>
    <dgm:cxn modelId="{3E32B9EB-9CC9-41BF-A5FD-07E9E13DD4D0}" type="presParOf" srcId="{03ACAE6B-8B11-4755-81F2-550334030EE8}" destId="{7EE7E52C-EDB2-4A48-9B2D-5B693DFE80BE}" srcOrd="2" destOrd="0" presId="urn:microsoft.com/office/officeart/2005/8/layout/vList2"/>
    <dgm:cxn modelId="{D3A1394A-72C7-4EFA-8DBC-FCCC60321AF1}" type="presParOf" srcId="{03ACAE6B-8B11-4755-81F2-550334030EE8}" destId="{2403D740-FCCC-4591-B249-E56BAFA4ED9F}" srcOrd="3" destOrd="0" presId="urn:microsoft.com/office/officeart/2005/8/layout/vList2"/>
    <dgm:cxn modelId="{3EF00F2B-6A1B-44AB-AB4C-57F5462914CD}" type="presParOf" srcId="{03ACAE6B-8B11-4755-81F2-550334030EE8}" destId="{5B8BEDFC-AE32-464F-8E29-0C1343C99331}" srcOrd="4" destOrd="0" presId="urn:microsoft.com/office/officeart/2005/8/layout/vList2"/>
    <dgm:cxn modelId="{92B11D91-EA3C-4BC4-8643-8179A27DF8EF}" type="presParOf" srcId="{03ACAE6B-8B11-4755-81F2-550334030EE8}" destId="{742D6B97-552A-4FD6-9B01-FC9E9FF3D95E}" srcOrd="5" destOrd="0" presId="urn:microsoft.com/office/officeart/2005/8/layout/vList2"/>
    <dgm:cxn modelId="{0F86371F-019C-439C-BA32-81168C6C723B}" type="presParOf" srcId="{03ACAE6B-8B11-4755-81F2-550334030EE8}" destId="{774A885A-01F6-420E-90D0-F6D7C9386E23}" srcOrd="6" destOrd="0" presId="urn:microsoft.com/office/officeart/2005/8/layout/vList2"/>
    <dgm:cxn modelId="{F51EFA2F-8C8B-4DC8-99A4-07C05C2A9D1D}" type="presParOf" srcId="{03ACAE6B-8B11-4755-81F2-550334030EE8}" destId="{0A7D1DCC-D315-41CE-B9F3-6D3FD1DA761F}" srcOrd="7" destOrd="0" presId="urn:microsoft.com/office/officeart/2005/8/layout/vList2"/>
    <dgm:cxn modelId="{CEF3AD78-8AD2-4D52-AB2D-2AF158AAB23E}" type="presParOf" srcId="{03ACAE6B-8B11-4755-81F2-550334030EE8}" destId="{F4BEF4BE-0F38-48F2-BC31-A7BF9F3467C7}" srcOrd="8" destOrd="0" presId="urn:microsoft.com/office/officeart/2005/8/layout/vList2"/>
    <dgm:cxn modelId="{DCBF186B-A3C2-41D1-95C2-8C1D4A97277A}" type="presParOf" srcId="{03ACAE6B-8B11-4755-81F2-550334030EE8}" destId="{C96E6CBC-5ACA-4CBA-BD67-620F44B14A50}" srcOrd="9" destOrd="0" presId="urn:microsoft.com/office/officeart/2005/8/layout/vList2"/>
    <dgm:cxn modelId="{60E03848-BC99-4D7E-9046-82B88BCCA860}" type="presParOf" srcId="{03ACAE6B-8B11-4755-81F2-550334030EE8}" destId="{64307E94-E129-4EBD-99A7-378BFADFA6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245EAC-1F3D-436C-AAFC-4BBBA84175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319FF-86E9-4D1A-AEDC-B73D65C27DDB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плановых целевых показателей, рассчитываемых на основании уровня достижения индикаторов;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04334-1286-4EBE-8B76-A735C6ADD8A3}" type="parTrans" cxnId="{5C09B510-599A-469B-BCEC-9A2AAF2A72E5}">
      <dgm:prSet/>
      <dgm:spPr/>
      <dgm:t>
        <a:bodyPr/>
        <a:lstStyle/>
        <a:p>
          <a:endParaRPr lang="ru-RU"/>
        </a:p>
      </dgm:t>
    </dgm:pt>
    <dgm:pt modelId="{EFBB6201-6AB3-4E33-B783-1D3DF1AA196D}" type="sibTrans" cxnId="{5C09B510-599A-469B-BCEC-9A2AAF2A72E5}">
      <dgm:prSet/>
      <dgm:spPr/>
      <dgm:t>
        <a:bodyPr/>
        <a:lstStyle/>
        <a:p>
          <a:endParaRPr lang="ru-RU"/>
        </a:p>
      </dgm:t>
    </dgm:pt>
    <dgm:pt modelId="{0E1B0A7E-3961-40BD-919F-FA56263D343C}" type="pres">
      <dgm:prSet presAssocID="{44245EAC-1F3D-436C-AAFC-4BBBA84175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7C3EA-A77B-4B46-8357-DA299A74993A}" type="pres">
      <dgm:prSet presAssocID="{68E319FF-86E9-4D1A-AEDC-B73D65C27D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9B510-599A-469B-BCEC-9A2AAF2A72E5}" srcId="{44245EAC-1F3D-436C-AAFC-4BBBA8417520}" destId="{68E319FF-86E9-4D1A-AEDC-B73D65C27DDB}" srcOrd="0" destOrd="0" parTransId="{F9704334-1286-4EBE-8B76-A735C6ADD8A3}" sibTransId="{EFBB6201-6AB3-4E33-B783-1D3DF1AA196D}"/>
    <dgm:cxn modelId="{2CE01387-9F8D-4450-9303-83F44440AC00}" type="presOf" srcId="{68E319FF-86E9-4D1A-AEDC-B73D65C27DDB}" destId="{2CD7C3EA-A77B-4B46-8357-DA299A74993A}" srcOrd="0" destOrd="0" presId="urn:microsoft.com/office/officeart/2005/8/layout/vList2"/>
    <dgm:cxn modelId="{297156B9-6388-47E8-B5B8-B9F96D91FD77}" type="presOf" srcId="{44245EAC-1F3D-436C-AAFC-4BBBA8417520}" destId="{0E1B0A7E-3961-40BD-919F-FA56263D343C}" srcOrd="0" destOrd="0" presId="urn:microsoft.com/office/officeart/2005/8/layout/vList2"/>
    <dgm:cxn modelId="{56466F60-C624-4845-8296-34A4FCEFA498}" type="presParOf" srcId="{0E1B0A7E-3961-40BD-919F-FA56263D343C}" destId="{2CD7C3EA-A77B-4B46-8357-DA299A7499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3A5B6C9-707E-4995-8BF5-998875CA15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04349E-B9BA-4F18-80E2-349FCFFF80A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площадей архивов, оснащенных системами безопасности, от общего объема площадей архивов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A302F-AEE1-482B-A76E-D6E3B440B8E0}" type="parTrans" cxnId="{EE4F7560-3458-47E0-BB52-210471C33C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B2C0B-6A84-436A-836E-06FC10315955}" type="sibTrans" cxnId="{EE4F7560-3458-47E0-BB52-210471C33C4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489DA-006C-47CA-8241-A3BB2D131196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оснащения современным профессиональным оборудованием для ведения архивной деятельности (сканеры, плоттеры, визуализаторы и т.д.) к базовому периоду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0A64E-BD7B-4434-9873-658553D98D74}" type="parTrans" cxnId="{3098CA5D-DA99-472D-8745-72948EF53B2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2D075-BFD0-48DC-8699-70A3FD5BB390}" type="sibTrans" cxnId="{3098CA5D-DA99-472D-8745-72948EF53B2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9D502-EF67-4D5B-A02E-87DB42E6316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Прирост протяженности архивных полок по отношению к предыдущему периоду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B5215-74B7-4B99-8B3B-3EB29E1F5422}" type="parTrans" cxnId="{7EB47414-627C-444E-A92B-9EE6F730C62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51AF6-BE57-49BB-A1AF-CBA9E8854BB0}" type="sibTrans" cxnId="{7EB47414-627C-444E-A92B-9EE6F730C62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49AD0-2662-453E-973B-58CFB05A4092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сотрудников, использующих современные информационные технологии в деятельности архива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BEB13-F673-4D99-AB9B-53893FB82A63}" type="parTrans" cxnId="{AAA05DC7-E7CA-44D0-BADA-C2D1C1C8EA7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4C0D3-C3FC-401F-9307-8261FF79A695}" type="sibTrans" cxnId="{AAA05DC7-E7CA-44D0-BADA-C2D1C1C8EA7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24BC5-BCBA-4D58-AB02-A33BB8261377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сотрудников государственных архивов, прошедших профессиональную переподготовку, повышение квалификации, стажировку, в общей доле сотрудников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CBB69-996E-4C5E-90B6-950CCBD9B80F}" type="parTrans" cxnId="{10BD7032-69B0-4103-B775-D0E08FA8602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398A7-FC79-475A-8743-7F34E98B21A3}" type="sibTrans" cxnId="{10BD7032-69B0-4103-B775-D0E08FA8602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21616-7A33-41D1-AD9B-792C0FC2532F}">
      <dgm:prSet custT="1"/>
      <dgm:spPr/>
      <dgm:t>
        <a:bodyPr/>
        <a:lstStyle/>
        <a:p>
          <a:pPr rtl="0"/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Соотношение средней заработной платы работников учреждений культуры и средней заработной платы по городу</a:t>
          </a:r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9447-73B7-4635-8A65-2D0A4D32DFCE}" type="parTrans" cxnId="{EA40FC9F-0A3A-418C-AFFD-03EBD26D995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F2A2F-1556-49BF-83A4-C8AB4043BE79}" type="sibTrans" cxnId="{EA40FC9F-0A3A-418C-AFFD-03EBD26D995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49A8E-26B0-4039-8993-708873FEC92F}" type="pres">
      <dgm:prSet presAssocID="{C3A5B6C9-707E-4995-8BF5-998875CA1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432F8-19F5-468C-BC61-56125C2D4517}" type="pres">
      <dgm:prSet presAssocID="{BC04349E-B9BA-4F18-80E2-349FCFFF80A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BE655-0727-4F34-987A-508B63BA87C7}" type="pres">
      <dgm:prSet presAssocID="{8F7B2C0B-6A84-436A-836E-06FC10315955}" presName="spacer" presStyleCnt="0"/>
      <dgm:spPr/>
    </dgm:pt>
    <dgm:pt modelId="{56D0A199-1A1D-4772-A7E2-FF4B2ACB5ED6}" type="pres">
      <dgm:prSet presAssocID="{19A489DA-006C-47CA-8241-A3BB2D13119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28129-29C9-45F0-9271-0BFF53A5DC65}" type="pres">
      <dgm:prSet presAssocID="{FC72D075-BFD0-48DC-8699-70A3FD5BB390}" presName="spacer" presStyleCnt="0"/>
      <dgm:spPr/>
    </dgm:pt>
    <dgm:pt modelId="{C4599C66-9125-4BF4-A854-07F6EC9F42A7}" type="pres">
      <dgm:prSet presAssocID="{E309D502-EF67-4D5B-A02E-87DB42E6316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3FA0F-99E7-4EFE-AD87-B0969BB1AC37}" type="pres">
      <dgm:prSet presAssocID="{54A51AF6-BE57-49BB-A1AF-CBA9E8854BB0}" presName="spacer" presStyleCnt="0"/>
      <dgm:spPr/>
    </dgm:pt>
    <dgm:pt modelId="{F2BF4461-7CFC-49AC-8123-835455373DBE}" type="pres">
      <dgm:prSet presAssocID="{78B49AD0-2662-453E-973B-58CFB05A409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BAD3E-85F2-4777-A722-68DD354B5773}" type="pres">
      <dgm:prSet presAssocID="{AB34C0D3-C3FC-401F-9307-8261FF79A695}" presName="spacer" presStyleCnt="0"/>
      <dgm:spPr/>
    </dgm:pt>
    <dgm:pt modelId="{F868DDDC-B0A8-47D5-AF86-0238363E8D3A}" type="pres">
      <dgm:prSet presAssocID="{95C24BC5-BCBA-4D58-AB02-A33BB826137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0B473-816F-45C0-A23B-64FAB0483BC9}" type="pres">
      <dgm:prSet presAssocID="{4F1398A7-FC79-475A-8743-7F34E98B21A3}" presName="spacer" presStyleCnt="0"/>
      <dgm:spPr/>
    </dgm:pt>
    <dgm:pt modelId="{8E142BA9-64CF-4E5C-98CD-A367F80398F0}" type="pres">
      <dgm:prSet presAssocID="{26421616-7A33-41D1-AD9B-792C0FC2532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19D1E-D3EB-47B9-9420-1D1AB475A42F}" type="presOf" srcId="{19A489DA-006C-47CA-8241-A3BB2D131196}" destId="{56D0A199-1A1D-4772-A7E2-FF4B2ACB5ED6}" srcOrd="0" destOrd="0" presId="urn:microsoft.com/office/officeart/2005/8/layout/vList2"/>
    <dgm:cxn modelId="{96BD400F-6D8F-4404-AC10-92E747CE14DC}" type="presOf" srcId="{95C24BC5-BCBA-4D58-AB02-A33BB8261377}" destId="{F868DDDC-B0A8-47D5-AF86-0238363E8D3A}" srcOrd="0" destOrd="0" presId="urn:microsoft.com/office/officeart/2005/8/layout/vList2"/>
    <dgm:cxn modelId="{8FE2CD8D-5A37-4223-90F4-27A0CF401757}" type="presOf" srcId="{E309D502-EF67-4D5B-A02E-87DB42E6316B}" destId="{C4599C66-9125-4BF4-A854-07F6EC9F42A7}" srcOrd="0" destOrd="0" presId="urn:microsoft.com/office/officeart/2005/8/layout/vList2"/>
    <dgm:cxn modelId="{8C813D03-1E07-4828-AAEB-0E95846417D5}" type="presOf" srcId="{C3A5B6C9-707E-4995-8BF5-998875CA15C5}" destId="{DFB49A8E-26B0-4039-8993-708873FEC92F}" srcOrd="0" destOrd="0" presId="urn:microsoft.com/office/officeart/2005/8/layout/vList2"/>
    <dgm:cxn modelId="{7EB47414-627C-444E-A92B-9EE6F730C627}" srcId="{C3A5B6C9-707E-4995-8BF5-998875CA15C5}" destId="{E309D502-EF67-4D5B-A02E-87DB42E6316B}" srcOrd="2" destOrd="0" parTransId="{B56B5215-74B7-4B99-8B3B-3EB29E1F5422}" sibTransId="{54A51AF6-BE57-49BB-A1AF-CBA9E8854BB0}"/>
    <dgm:cxn modelId="{EA40FC9F-0A3A-418C-AFFD-03EBD26D9950}" srcId="{C3A5B6C9-707E-4995-8BF5-998875CA15C5}" destId="{26421616-7A33-41D1-AD9B-792C0FC2532F}" srcOrd="5" destOrd="0" parTransId="{AD5C9447-73B7-4635-8A65-2D0A4D32DFCE}" sibTransId="{3EBF2A2F-1556-49BF-83A4-C8AB4043BE79}"/>
    <dgm:cxn modelId="{AAA05DC7-E7CA-44D0-BADA-C2D1C1C8EA71}" srcId="{C3A5B6C9-707E-4995-8BF5-998875CA15C5}" destId="{78B49AD0-2662-453E-973B-58CFB05A4092}" srcOrd="3" destOrd="0" parTransId="{344BEB13-F673-4D99-AB9B-53893FB82A63}" sibTransId="{AB34C0D3-C3FC-401F-9307-8261FF79A695}"/>
    <dgm:cxn modelId="{10BD7032-69B0-4103-B775-D0E08FA86024}" srcId="{C3A5B6C9-707E-4995-8BF5-998875CA15C5}" destId="{95C24BC5-BCBA-4D58-AB02-A33BB8261377}" srcOrd="4" destOrd="0" parTransId="{09ACBB69-996E-4C5E-90B6-950CCBD9B80F}" sibTransId="{4F1398A7-FC79-475A-8743-7F34E98B21A3}"/>
    <dgm:cxn modelId="{A8A2FDCB-287E-492D-A73E-8259CCBEEC27}" type="presOf" srcId="{BC04349E-B9BA-4F18-80E2-349FCFFF80AE}" destId="{8F2432F8-19F5-468C-BC61-56125C2D4517}" srcOrd="0" destOrd="0" presId="urn:microsoft.com/office/officeart/2005/8/layout/vList2"/>
    <dgm:cxn modelId="{79017AD4-AB47-4F04-9BC5-9A2624A2DDA0}" type="presOf" srcId="{26421616-7A33-41D1-AD9B-792C0FC2532F}" destId="{8E142BA9-64CF-4E5C-98CD-A367F80398F0}" srcOrd="0" destOrd="0" presId="urn:microsoft.com/office/officeart/2005/8/layout/vList2"/>
    <dgm:cxn modelId="{EE4F7560-3458-47E0-BB52-210471C33C45}" srcId="{C3A5B6C9-707E-4995-8BF5-998875CA15C5}" destId="{BC04349E-B9BA-4F18-80E2-349FCFFF80AE}" srcOrd="0" destOrd="0" parTransId="{9A5A302F-AEE1-482B-A76E-D6E3B440B8E0}" sibTransId="{8F7B2C0B-6A84-436A-836E-06FC10315955}"/>
    <dgm:cxn modelId="{16EB5D96-EDD4-4CD3-B9F7-8F0C961A20EF}" type="presOf" srcId="{78B49AD0-2662-453E-973B-58CFB05A4092}" destId="{F2BF4461-7CFC-49AC-8123-835455373DBE}" srcOrd="0" destOrd="0" presId="urn:microsoft.com/office/officeart/2005/8/layout/vList2"/>
    <dgm:cxn modelId="{3098CA5D-DA99-472D-8745-72948EF53B28}" srcId="{C3A5B6C9-707E-4995-8BF5-998875CA15C5}" destId="{19A489DA-006C-47CA-8241-A3BB2D131196}" srcOrd="1" destOrd="0" parTransId="{8490A64E-BD7B-4434-9873-658553D98D74}" sibTransId="{FC72D075-BFD0-48DC-8699-70A3FD5BB390}"/>
    <dgm:cxn modelId="{ACD84AAA-C6D1-4FC6-8A02-272DBF0E35EC}" type="presParOf" srcId="{DFB49A8E-26B0-4039-8993-708873FEC92F}" destId="{8F2432F8-19F5-468C-BC61-56125C2D4517}" srcOrd="0" destOrd="0" presId="urn:microsoft.com/office/officeart/2005/8/layout/vList2"/>
    <dgm:cxn modelId="{B76BC275-7F69-41CF-B1D9-7E3475F661DA}" type="presParOf" srcId="{DFB49A8E-26B0-4039-8993-708873FEC92F}" destId="{572BE655-0727-4F34-987A-508B63BA87C7}" srcOrd="1" destOrd="0" presId="urn:microsoft.com/office/officeart/2005/8/layout/vList2"/>
    <dgm:cxn modelId="{82DA0936-BCB4-4A2C-8344-FC14DD4176B1}" type="presParOf" srcId="{DFB49A8E-26B0-4039-8993-708873FEC92F}" destId="{56D0A199-1A1D-4772-A7E2-FF4B2ACB5ED6}" srcOrd="2" destOrd="0" presId="urn:microsoft.com/office/officeart/2005/8/layout/vList2"/>
    <dgm:cxn modelId="{C933C549-06A3-458E-A7E8-5BE2AABE33CB}" type="presParOf" srcId="{DFB49A8E-26B0-4039-8993-708873FEC92F}" destId="{FE228129-29C9-45F0-9271-0BFF53A5DC65}" srcOrd="3" destOrd="0" presId="urn:microsoft.com/office/officeart/2005/8/layout/vList2"/>
    <dgm:cxn modelId="{D0ED767F-46E7-4C72-8D1F-73D8A8BFA202}" type="presParOf" srcId="{DFB49A8E-26B0-4039-8993-708873FEC92F}" destId="{C4599C66-9125-4BF4-A854-07F6EC9F42A7}" srcOrd="4" destOrd="0" presId="urn:microsoft.com/office/officeart/2005/8/layout/vList2"/>
    <dgm:cxn modelId="{084387F7-1829-423C-BC97-DEF4A4104082}" type="presParOf" srcId="{DFB49A8E-26B0-4039-8993-708873FEC92F}" destId="{5C03FA0F-99E7-4EFE-AD87-B0969BB1AC37}" srcOrd="5" destOrd="0" presId="urn:microsoft.com/office/officeart/2005/8/layout/vList2"/>
    <dgm:cxn modelId="{EE2A9A76-E3E0-41AF-B6B7-1A453594D35E}" type="presParOf" srcId="{DFB49A8E-26B0-4039-8993-708873FEC92F}" destId="{F2BF4461-7CFC-49AC-8123-835455373DBE}" srcOrd="6" destOrd="0" presId="urn:microsoft.com/office/officeart/2005/8/layout/vList2"/>
    <dgm:cxn modelId="{8DA3D5D3-5136-468D-ADF8-954021536EA6}" type="presParOf" srcId="{DFB49A8E-26B0-4039-8993-708873FEC92F}" destId="{702BAD3E-85F2-4777-A722-68DD354B5773}" srcOrd="7" destOrd="0" presId="urn:microsoft.com/office/officeart/2005/8/layout/vList2"/>
    <dgm:cxn modelId="{0F956513-FDEC-4FF8-BF9A-32F24C38A136}" type="presParOf" srcId="{DFB49A8E-26B0-4039-8993-708873FEC92F}" destId="{F868DDDC-B0A8-47D5-AF86-0238363E8D3A}" srcOrd="8" destOrd="0" presId="urn:microsoft.com/office/officeart/2005/8/layout/vList2"/>
    <dgm:cxn modelId="{4D9DB3D0-0031-45B2-850A-DAB77F7CEEC9}" type="presParOf" srcId="{DFB49A8E-26B0-4039-8993-708873FEC92F}" destId="{DB40B473-816F-45C0-A23B-64FAB0483BC9}" srcOrd="9" destOrd="0" presId="urn:microsoft.com/office/officeart/2005/8/layout/vList2"/>
    <dgm:cxn modelId="{E53CC3F7-278B-4079-A25B-86669E5A0996}" type="presParOf" srcId="{DFB49A8E-26B0-4039-8993-708873FEC92F}" destId="{8E142BA9-64CF-4E5C-98CD-A367F80398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98213C0-56FE-4596-A9F6-B9A86EED20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562E2-B164-4F35-87E6-5757ECF75CC8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в отношении которых проведена дезинфекция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E3380-A14D-4262-BB12-14D934A28849}" type="parTrans" cxnId="{1A3971F1-81D7-4BB5-911E-2EDE18E0B0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C7D6B-A3B4-41E7-A4E7-C11F2B2BF3C2}" type="sibTrans" cxnId="{1A3971F1-81D7-4BB5-911E-2EDE18E0B0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E1E4C-050D-4105-97C3-39B79C99841A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переплетённых единиц хранения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C7916-CCE5-48BF-9A48-44C50ECAE729}" type="parTrans" cxnId="{C790BDEA-1A90-4D3B-B82B-5B51D9358D3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4E78F-E970-4558-9A8D-70FCFD5443FF}" type="sibTrans" cxnId="{C790BDEA-1A90-4D3B-B82B-5B51D9358D3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2D871-0C15-495A-9428-0E481A48EA48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 страхового фонда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3A660-5A78-440C-B537-C53BDCB5F223}" type="parTrans" cxnId="{86344BF9-98C2-408B-8A34-8A669420ED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33921-EA72-4C83-8D0D-5DE95C90FC31}" type="sibTrans" cxnId="{86344BF9-98C2-408B-8A34-8A669420ED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E372E-8BCC-4CCC-80C6-8D2500591727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оцифрованных единиц хранения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927BB-78AA-4264-938C-4FDD408E4F18}" type="parTrans" cxnId="{3AAA1EE4-155B-4E79-A496-FA367789FD2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D8451-EDD6-46C0-A81D-055F13D55897}" type="sibTrans" cxnId="{3AAA1EE4-155B-4E79-A496-FA367789FD2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F1F95-834C-4380-AB2C-31E631CD4A35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необнаруженных единиц хранения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E2BCC-FD3C-4703-9012-9F3BF2EC2259}" type="parTrans" cxnId="{18ACACE6-BD90-48AC-BCCE-AA0EB393E5F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E0AF8-2220-4B1A-910E-2DEE79EC9499}" type="sibTrans" cxnId="{18ACACE6-BD90-48AC-BCCE-AA0EB393E5F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607BC-FB71-4752-A39F-D935E265B0AF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прошедших физико-химическую и техническую обработку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03894-58EB-44A8-98BF-9666DEE20D77}" type="parTrans" cxnId="{5314C3A2-268E-4E20-8091-78DE2BB831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E5352-91D5-4C3F-A138-9869812E4D75}" type="sibTrans" cxnId="{5314C3A2-268E-4E20-8091-78DE2BB831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9E3C7-2FDB-42C1-8853-BBD67426BC08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прошедших реставрацию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69D10-C579-4808-A6C7-9775398DFBAA}" type="parTrans" cxnId="{9EFC736B-7CBB-4370-A9C7-3E52E120BA5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CE222-3E07-40FD-90E6-069DE01B3110}" type="sibTrans" cxnId="{9EFC736B-7CBB-4370-A9C7-3E52E120BA5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34596-95CD-44FF-806B-336624F3A0F1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принятых единиц хранения, включенных в состав Архивного фонда РФ, от организаций и граждан, в том числе по задолженности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15103-AC72-444B-94D2-0FF2F4E0A680}" type="parTrans" cxnId="{2EAE0893-ECC0-4238-B1B0-A73FF9B0D88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465EA-4D3C-4093-8028-90310B8C261D}" type="sibTrans" cxnId="{2EAE0893-ECC0-4238-B1B0-A73FF9B0D88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A9CF6-D042-4567-9EB3-7FF02C05FBFE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включенных в состав Архивного фонда РФ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F6A32-F9F5-4F42-A6AA-97155B5D684E}" type="parTrans" cxnId="{3B6C2BD4-F0BE-42A8-938E-B3B521CEE1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9F790-8499-485A-AC43-EEBDB37E1B2D}" type="sibTrans" cxnId="{3B6C2BD4-F0BE-42A8-938E-B3B521CEE11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87A56-AC35-46CC-A043-40544CA30E8A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утвержденных описей дел и единиц хранения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54EF0-BFBE-4E3C-A97C-5E5B73FA128E}" type="parTrans" cxnId="{62ADE2DA-EF0B-4CF5-9B2C-EAC608FAFE9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5AE82-98EA-472E-9B2A-4678646CC6B5}" type="sibTrans" cxnId="{62ADE2DA-EF0B-4CF5-9B2C-EAC608FAFE9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3E2C0-D196-40EA-8C0A-9816796BB851}">
      <dgm:prSet custT="1"/>
      <dgm:spPr/>
      <dgm:t>
        <a:bodyPr/>
        <a:lstStyle/>
        <a:p>
          <a:pPr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находящихся в задолженности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3A3A9-DED7-4AFC-8D91-5D5E757F2946}" type="parTrans" cxnId="{BD0063A2-CB38-49AC-8D04-76E0C1409E8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4CBBD-5BE7-4841-B05F-1AD977905E1E}" type="sibTrans" cxnId="{BD0063A2-CB38-49AC-8D04-76E0C1409E8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9B91A-1E58-473B-A9CC-B398697495EB}" type="pres">
      <dgm:prSet presAssocID="{398213C0-56FE-4596-A9F6-B9A86EED2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CAB14-40EF-4EDC-8982-E715049FADF8}" type="pres">
      <dgm:prSet presAssocID="{3C6562E2-B164-4F35-87E6-5757ECF75CC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C877-9589-485F-B429-4D8079455923}" type="pres">
      <dgm:prSet presAssocID="{77BC7D6B-A3B4-41E7-A4E7-C11F2B2BF3C2}" presName="spacer" presStyleCnt="0"/>
      <dgm:spPr/>
    </dgm:pt>
    <dgm:pt modelId="{22695147-4177-42F1-8D0C-60B14C49D26E}" type="pres">
      <dgm:prSet presAssocID="{3B8E1E4C-050D-4105-97C3-39B79C99841A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A2AF9-8F6E-4E71-9FEF-1A731634691B}" type="pres">
      <dgm:prSet presAssocID="{F374E78F-E970-4558-9A8D-70FCFD5443FF}" presName="spacer" presStyleCnt="0"/>
      <dgm:spPr/>
    </dgm:pt>
    <dgm:pt modelId="{BB5CF46F-309F-4E27-B56A-2DC9956AFB09}" type="pres">
      <dgm:prSet presAssocID="{5862D871-0C15-495A-9428-0E481A48EA48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869FB-30E0-43FF-8830-C78C476094B8}" type="pres">
      <dgm:prSet presAssocID="{97233921-EA72-4C83-8D0D-5DE95C90FC31}" presName="spacer" presStyleCnt="0"/>
      <dgm:spPr/>
    </dgm:pt>
    <dgm:pt modelId="{1B50E12F-1D3E-4123-862D-60F1C8861F93}" type="pres">
      <dgm:prSet presAssocID="{421E372E-8BCC-4CCC-80C6-8D2500591727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E46B4-08F3-4499-A249-02C8D5B52A34}" type="pres">
      <dgm:prSet presAssocID="{E93D8451-EDD6-46C0-A81D-055F13D55897}" presName="spacer" presStyleCnt="0"/>
      <dgm:spPr/>
    </dgm:pt>
    <dgm:pt modelId="{AC5EED09-531B-497B-91FA-534B42C89487}" type="pres">
      <dgm:prSet presAssocID="{85AF1F95-834C-4380-AB2C-31E631CD4A35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C6F0A-31A9-42EA-94B5-5706566B216E}" type="pres">
      <dgm:prSet presAssocID="{06EE0AF8-2220-4B1A-910E-2DEE79EC9499}" presName="spacer" presStyleCnt="0"/>
      <dgm:spPr/>
    </dgm:pt>
    <dgm:pt modelId="{FE73338E-73D7-4D14-BC92-FF26EE900A8E}" type="pres">
      <dgm:prSet presAssocID="{121607BC-FB71-4752-A39F-D935E265B0AF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922AD-F35B-43BA-9564-442377F2A22F}" type="pres">
      <dgm:prSet presAssocID="{A1DE5352-91D5-4C3F-A138-9869812E4D75}" presName="spacer" presStyleCnt="0"/>
      <dgm:spPr/>
    </dgm:pt>
    <dgm:pt modelId="{DA78E272-3EFC-4292-B552-78471726D73A}" type="pres">
      <dgm:prSet presAssocID="{1589E3C7-2FDB-42C1-8853-BBD67426BC08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7B0A8-AFE5-4661-8BA4-FECB94084C50}" type="pres">
      <dgm:prSet presAssocID="{BF2CE222-3E07-40FD-90E6-069DE01B3110}" presName="spacer" presStyleCnt="0"/>
      <dgm:spPr/>
    </dgm:pt>
    <dgm:pt modelId="{D48B94D3-6816-493C-974A-F719A2412569}" type="pres">
      <dgm:prSet presAssocID="{C8534596-95CD-44FF-806B-336624F3A0F1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10EB3-73E9-4D5D-8AAF-B0B77DDAA3B9}" type="pres">
      <dgm:prSet presAssocID="{99E465EA-4D3C-4093-8028-90310B8C261D}" presName="spacer" presStyleCnt="0"/>
      <dgm:spPr/>
    </dgm:pt>
    <dgm:pt modelId="{24A7F195-1FA7-45F3-A7CA-4D4C6389A574}" type="pres">
      <dgm:prSet presAssocID="{851A9CF6-D042-4567-9EB3-7FF02C05FBFE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C09B6-4495-4E16-81E6-72988C6D82A6}" type="pres">
      <dgm:prSet presAssocID="{7B99F790-8499-485A-AC43-EEBDB37E1B2D}" presName="spacer" presStyleCnt="0"/>
      <dgm:spPr/>
    </dgm:pt>
    <dgm:pt modelId="{954C1FD6-EE49-464D-8B16-B5E7889A4AFD}" type="pres">
      <dgm:prSet presAssocID="{7AE87A56-AC35-46CC-A043-40544CA30E8A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0BA8-033B-4E57-AC71-DCD1ACE3C9F5}" type="pres">
      <dgm:prSet presAssocID="{9345AE82-98EA-472E-9B2A-4678646CC6B5}" presName="spacer" presStyleCnt="0"/>
      <dgm:spPr/>
    </dgm:pt>
    <dgm:pt modelId="{AAE9A690-6B40-4BD4-8667-296A091AD3D6}" type="pres">
      <dgm:prSet presAssocID="{07F3E2C0-D196-40EA-8C0A-9816796BB851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CACE6-BD90-48AC-BCCE-AA0EB393E5FB}" srcId="{398213C0-56FE-4596-A9F6-B9A86EED2019}" destId="{85AF1F95-834C-4380-AB2C-31E631CD4A35}" srcOrd="4" destOrd="0" parTransId="{F92E2BCC-FD3C-4703-9012-9F3BF2EC2259}" sibTransId="{06EE0AF8-2220-4B1A-910E-2DEE79EC9499}"/>
    <dgm:cxn modelId="{86344BF9-98C2-408B-8A34-8A669420EDA6}" srcId="{398213C0-56FE-4596-A9F6-B9A86EED2019}" destId="{5862D871-0C15-495A-9428-0E481A48EA48}" srcOrd="2" destOrd="0" parTransId="{8C83A660-5A78-440C-B537-C53BDCB5F223}" sibTransId="{97233921-EA72-4C83-8D0D-5DE95C90FC31}"/>
    <dgm:cxn modelId="{3B6C2BD4-F0BE-42A8-938E-B3B521CEE11D}" srcId="{398213C0-56FE-4596-A9F6-B9A86EED2019}" destId="{851A9CF6-D042-4567-9EB3-7FF02C05FBFE}" srcOrd="8" destOrd="0" parTransId="{C38F6A32-F9F5-4F42-A6AA-97155B5D684E}" sibTransId="{7B99F790-8499-485A-AC43-EEBDB37E1B2D}"/>
    <dgm:cxn modelId="{1A3971F1-81D7-4BB5-911E-2EDE18E0B072}" srcId="{398213C0-56FE-4596-A9F6-B9A86EED2019}" destId="{3C6562E2-B164-4F35-87E6-5757ECF75CC8}" srcOrd="0" destOrd="0" parTransId="{DEAE3380-A14D-4262-BB12-14D934A28849}" sibTransId="{77BC7D6B-A3B4-41E7-A4E7-C11F2B2BF3C2}"/>
    <dgm:cxn modelId="{B7499069-8D02-4B4C-8949-40C9DB6F31A1}" type="presOf" srcId="{7AE87A56-AC35-46CC-A043-40544CA30E8A}" destId="{954C1FD6-EE49-464D-8B16-B5E7889A4AFD}" srcOrd="0" destOrd="0" presId="urn:microsoft.com/office/officeart/2005/8/layout/vList2"/>
    <dgm:cxn modelId="{47225FC6-7DF9-45C9-BAD0-58EE29F79191}" type="presOf" srcId="{5862D871-0C15-495A-9428-0E481A48EA48}" destId="{BB5CF46F-309F-4E27-B56A-2DC9956AFB09}" srcOrd="0" destOrd="0" presId="urn:microsoft.com/office/officeart/2005/8/layout/vList2"/>
    <dgm:cxn modelId="{6B495508-F66A-4BA1-BF83-96151B21A5F5}" type="presOf" srcId="{421E372E-8BCC-4CCC-80C6-8D2500591727}" destId="{1B50E12F-1D3E-4123-862D-60F1C8861F93}" srcOrd="0" destOrd="0" presId="urn:microsoft.com/office/officeart/2005/8/layout/vList2"/>
    <dgm:cxn modelId="{C790BDEA-1A90-4D3B-B82B-5B51D9358D34}" srcId="{398213C0-56FE-4596-A9F6-B9A86EED2019}" destId="{3B8E1E4C-050D-4105-97C3-39B79C99841A}" srcOrd="1" destOrd="0" parTransId="{745C7916-CCE5-48BF-9A48-44C50ECAE729}" sibTransId="{F374E78F-E970-4558-9A8D-70FCFD5443FF}"/>
    <dgm:cxn modelId="{EF11885B-54D3-47E4-B0BF-70F6EE29C75C}" type="presOf" srcId="{398213C0-56FE-4596-A9F6-B9A86EED2019}" destId="{1A59B91A-1E58-473B-A9CC-B398697495EB}" srcOrd="0" destOrd="0" presId="urn:microsoft.com/office/officeart/2005/8/layout/vList2"/>
    <dgm:cxn modelId="{62ADE2DA-EF0B-4CF5-9B2C-EAC608FAFE9B}" srcId="{398213C0-56FE-4596-A9F6-B9A86EED2019}" destId="{7AE87A56-AC35-46CC-A043-40544CA30E8A}" srcOrd="9" destOrd="0" parTransId="{25F54EF0-BFBE-4E3C-A97C-5E5B73FA128E}" sibTransId="{9345AE82-98EA-472E-9B2A-4678646CC6B5}"/>
    <dgm:cxn modelId="{BD0063A2-CB38-49AC-8D04-76E0C1409E81}" srcId="{398213C0-56FE-4596-A9F6-B9A86EED2019}" destId="{07F3E2C0-D196-40EA-8C0A-9816796BB851}" srcOrd="10" destOrd="0" parTransId="{D7D3A3A9-DED7-4AFC-8D91-5D5E757F2946}" sibTransId="{8664CBBD-5BE7-4841-B05F-1AD977905E1E}"/>
    <dgm:cxn modelId="{C758C8C9-50AC-44D0-88C5-F70B691E5CAB}" type="presOf" srcId="{C8534596-95CD-44FF-806B-336624F3A0F1}" destId="{D48B94D3-6816-493C-974A-F719A2412569}" srcOrd="0" destOrd="0" presId="urn:microsoft.com/office/officeart/2005/8/layout/vList2"/>
    <dgm:cxn modelId="{9EFC736B-7CBB-4370-A9C7-3E52E120BA58}" srcId="{398213C0-56FE-4596-A9F6-B9A86EED2019}" destId="{1589E3C7-2FDB-42C1-8853-BBD67426BC08}" srcOrd="6" destOrd="0" parTransId="{BD369D10-C579-4808-A6C7-9775398DFBAA}" sibTransId="{BF2CE222-3E07-40FD-90E6-069DE01B3110}"/>
    <dgm:cxn modelId="{A2E6B539-2CDB-4A12-AE1D-AD25F7D7B8F2}" type="presOf" srcId="{851A9CF6-D042-4567-9EB3-7FF02C05FBFE}" destId="{24A7F195-1FA7-45F3-A7CA-4D4C6389A574}" srcOrd="0" destOrd="0" presId="urn:microsoft.com/office/officeart/2005/8/layout/vList2"/>
    <dgm:cxn modelId="{4995DCD7-97BD-4A51-A336-E77AF78247BB}" type="presOf" srcId="{1589E3C7-2FDB-42C1-8853-BBD67426BC08}" destId="{DA78E272-3EFC-4292-B552-78471726D73A}" srcOrd="0" destOrd="0" presId="urn:microsoft.com/office/officeart/2005/8/layout/vList2"/>
    <dgm:cxn modelId="{E208BE1F-0014-4558-8012-12A0623CB092}" type="presOf" srcId="{121607BC-FB71-4752-A39F-D935E265B0AF}" destId="{FE73338E-73D7-4D14-BC92-FF26EE900A8E}" srcOrd="0" destOrd="0" presId="urn:microsoft.com/office/officeart/2005/8/layout/vList2"/>
    <dgm:cxn modelId="{57A7AFDE-CC1E-4CFC-A25E-D8F4943CA837}" type="presOf" srcId="{85AF1F95-834C-4380-AB2C-31E631CD4A35}" destId="{AC5EED09-531B-497B-91FA-534B42C89487}" srcOrd="0" destOrd="0" presId="urn:microsoft.com/office/officeart/2005/8/layout/vList2"/>
    <dgm:cxn modelId="{5314C3A2-268E-4E20-8091-78DE2BB8311D}" srcId="{398213C0-56FE-4596-A9F6-B9A86EED2019}" destId="{121607BC-FB71-4752-A39F-D935E265B0AF}" srcOrd="5" destOrd="0" parTransId="{2D603894-58EB-44A8-98BF-9666DEE20D77}" sibTransId="{A1DE5352-91D5-4C3F-A138-9869812E4D75}"/>
    <dgm:cxn modelId="{84D438DE-6D40-4667-9032-7C7B5F3FA506}" type="presOf" srcId="{3B8E1E4C-050D-4105-97C3-39B79C99841A}" destId="{22695147-4177-42F1-8D0C-60B14C49D26E}" srcOrd="0" destOrd="0" presId="urn:microsoft.com/office/officeart/2005/8/layout/vList2"/>
    <dgm:cxn modelId="{3AAA1EE4-155B-4E79-A496-FA367789FD21}" srcId="{398213C0-56FE-4596-A9F6-B9A86EED2019}" destId="{421E372E-8BCC-4CCC-80C6-8D2500591727}" srcOrd="3" destOrd="0" parTransId="{6C3927BB-78AA-4264-938C-4FDD408E4F18}" sibTransId="{E93D8451-EDD6-46C0-A81D-055F13D55897}"/>
    <dgm:cxn modelId="{2F942D96-5362-42CE-B742-37B8392563EE}" type="presOf" srcId="{3C6562E2-B164-4F35-87E6-5757ECF75CC8}" destId="{94ACAB14-40EF-4EDC-8982-E715049FADF8}" srcOrd="0" destOrd="0" presId="urn:microsoft.com/office/officeart/2005/8/layout/vList2"/>
    <dgm:cxn modelId="{2EAE0893-ECC0-4238-B1B0-A73FF9B0D88B}" srcId="{398213C0-56FE-4596-A9F6-B9A86EED2019}" destId="{C8534596-95CD-44FF-806B-336624F3A0F1}" srcOrd="7" destOrd="0" parTransId="{93015103-AC72-444B-94D2-0FF2F4E0A680}" sibTransId="{99E465EA-4D3C-4093-8028-90310B8C261D}"/>
    <dgm:cxn modelId="{5781026F-F6DC-44FF-9781-9C281FCA0FC8}" type="presOf" srcId="{07F3E2C0-D196-40EA-8C0A-9816796BB851}" destId="{AAE9A690-6B40-4BD4-8667-296A091AD3D6}" srcOrd="0" destOrd="0" presId="urn:microsoft.com/office/officeart/2005/8/layout/vList2"/>
    <dgm:cxn modelId="{D24BCDFA-1FD2-452D-A918-0795361139F8}" type="presParOf" srcId="{1A59B91A-1E58-473B-A9CC-B398697495EB}" destId="{94ACAB14-40EF-4EDC-8982-E715049FADF8}" srcOrd="0" destOrd="0" presId="urn:microsoft.com/office/officeart/2005/8/layout/vList2"/>
    <dgm:cxn modelId="{1E9C3904-8CA0-4D3A-BE7E-538C01A1D3C4}" type="presParOf" srcId="{1A59B91A-1E58-473B-A9CC-B398697495EB}" destId="{8D6BC877-9589-485F-B429-4D8079455923}" srcOrd="1" destOrd="0" presId="urn:microsoft.com/office/officeart/2005/8/layout/vList2"/>
    <dgm:cxn modelId="{EE80A979-1A19-4499-9D4C-1CABA3CB6BCB}" type="presParOf" srcId="{1A59B91A-1E58-473B-A9CC-B398697495EB}" destId="{22695147-4177-42F1-8D0C-60B14C49D26E}" srcOrd="2" destOrd="0" presId="urn:microsoft.com/office/officeart/2005/8/layout/vList2"/>
    <dgm:cxn modelId="{6278AC21-F768-44D6-83BA-F184A5ED7232}" type="presParOf" srcId="{1A59B91A-1E58-473B-A9CC-B398697495EB}" destId="{CE3A2AF9-8F6E-4E71-9FEF-1A731634691B}" srcOrd="3" destOrd="0" presId="urn:microsoft.com/office/officeart/2005/8/layout/vList2"/>
    <dgm:cxn modelId="{FBB17FF3-19B8-4158-8E06-9BE337D9E495}" type="presParOf" srcId="{1A59B91A-1E58-473B-A9CC-B398697495EB}" destId="{BB5CF46F-309F-4E27-B56A-2DC9956AFB09}" srcOrd="4" destOrd="0" presId="urn:microsoft.com/office/officeart/2005/8/layout/vList2"/>
    <dgm:cxn modelId="{AFEA0178-AE61-469C-8035-C470C20E2502}" type="presParOf" srcId="{1A59B91A-1E58-473B-A9CC-B398697495EB}" destId="{A05869FB-30E0-43FF-8830-C78C476094B8}" srcOrd="5" destOrd="0" presId="urn:microsoft.com/office/officeart/2005/8/layout/vList2"/>
    <dgm:cxn modelId="{0D9396C9-C354-4277-B32C-D11D9B2190CD}" type="presParOf" srcId="{1A59B91A-1E58-473B-A9CC-B398697495EB}" destId="{1B50E12F-1D3E-4123-862D-60F1C8861F93}" srcOrd="6" destOrd="0" presId="urn:microsoft.com/office/officeart/2005/8/layout/vList2"/>
    <dgm:cxn modelId="{2083D88D-6BE5-4387-8136-A3DEC196368F}" type="presParOf" srcId="{1A59B91A-1E58-473B-A9CC-B398697495EB}" destId="{899E46B4-08F3-4499-A249-02C8D5B52A34}" srcOrd="7" destOrd="0" presId="urn:microsoft.com/office/officeart/2005/8/layout/vList2"/>
    <dgm:cxn modelId="{6438D56A-B8AD-4384-B2FB-F6B87E5B5F88}" type="presParOf" srcId="{1A59B91A-1E58-473B-A9CC-B398697495EB}" destId="{AC5EED09-531B-497B-91FA-534B42C89487}" srcOrd="8" destOrd="0" presId="urn:microsoft.com/office/officeart/2005/8/layout/vList2"/>
    <dgm:cxn modelId="{CF1F734A-A945-49B7-8360-83FFAF2EB2A9}" type="presParOf" srcId="{1A59B91A-1E58-473B-A9CC-B398697495EB}" destId="{EADC6F0A-31A9-42EA-94B5-5706566B216E}" srcOrd="9" destOrd="0" presId="urn:microsoft.com/office/officeart/2005/8/layout/vList2"/>
    <dgm:cxn modelId="{63CB7BC2-C65F-4806-B9A3-12A18E2FD1FB}" type="presParOf" srcId="{1A59B91A-1E58-473B-A9CC-B398697495EB}" destId="{FE73338E-73D7-4D14-BC92-FF26EE900A8E}" srcOrd="10" destOrd="0" presId="urn:microsoft.com/office/officeart/2005/8/layout/vList2"/>
    <dgm:cxn modelId="{63C99383-810F-4D06-868B-91B86E4D8087}" type="presParOf" srcId="{1A59B91A-1E58-473B-A9CC-B398697495EB}" destId="{515922AD-F35B-43BA-9564-442377F2A22F}" srcOrd="11" destOrd="0" presId="urn:microsoft.com/office/officeart/2005/8/layout/vList2"/>
    <dgm:cxn modelId="{8A470955-056F-4E6B-9CB3-67782A65C974}" type="presParOf" srcId="{1A59B91A-1E58-473B-A9CC-B398697495EB}" destId="{DA78E272-3EFC-4292-B552-78471726D73A}" srcOrd="12" destOrd="0" presId="urn:microsoft.com/office/officeart/2005/8/layout/vList2"/>
    <dgm:cxn modelId="{1B4B7502-54A5-460A-80BE-D6E1A72C1894}" type="presParOf" srcId="{1A59B91A-1E58-473B-A9CC-B398697495EB}" destId="{6EF7B0A8-AFE5-4661-8BA4-FECB94084C50}" srcOrd="13" destOrd="0" presId="urn:microsoft.com/office/officeart/2005/8/layout/vList2"/>
    <dgm:cxn modelId="{28B60F5F-BEBE-43DC-B074-F12F649BDC3C}" type="presParOf" srcId="{1A59B91A-1E58-473B-A9CC-B398697495EB}" destId="{D48B94D3-6816-493C-974A-F719A2412569}" srcOrd="14" destOrd="0" presId="urn:microsoft.com/office/officeart/2005/8/layout/vList2"/>
    <dgm:cxn modelId="{67737B97-E73D-41A6-B64F-2CAEB859DA7A}" type="presParOf" srcId="{1A59B91A-1E58-473B-A9CC-B398697495EB}" destId="{A8C10EB3-73E9-4D5D-8AAF-B0B77DDAA3B9}" srcOrd="15" destOrd="0" presId="urn:microsoft.com/office/officeart/2005/8/layout/vList2"/>
    <dgm:cxn modelId="{B2475300-1375-4C1A-9000-E34415BBD0BD}" type="presParOf" srcId="{1A59B91A-1E58-473B-A9CC-B398697495EB}" destId="{24A7F195-1FA7-45F3-A7CA-4D4C6389A574}" srcOrd="16" destOrd="0" presId="urn:microsoft.com/office/officeart/2005/8/layout/vList2"/>
    <dgm:cxn modelId="{111649AA-BA51-48D3-89BB-BD731ACAD609}" type="presParOf" srcId="{1A59B91A-1E58-473B-A9CC-B398697495EB}" destId="{766C09B6-4495-4E16-81E6-72988C6D82A6}" srcOrd="17" destOrd="0" presId="urn:microsoft.com/office/officeart/2005/8/layout/vList2"/>
    <dgm:cxn modelId="{26BA9401-A402-479F-9E96-C9A46A3CE403}" type="presParOf" srcId="{1A59B91A-1E58-473B-A9CC-B398697495EB}" destId="{954C1FD6-EE49-464D-8B16-B5E7889A4AFD}" srcOrd="18" destOrd="0" presId="urn:microsoft.com/office/officeart/2005/8/layout/vList2"/>
    <dgm:cxn modelId="{17D950F7-562A-4E18-BCEE-AED49F389FB5}" type="presParOf" srcId="{1A59B91A-1E58-473B-A9CC-B398697495EB}" destId="{41D40BA8-033B-4E57-AC71-DCD1ACE3C9F5}" srcOrd="19" destOrd="0" presId="urn:microsoft.com/office/officeart/2005/8/layout/vList2"/>
    <dgm:cxn modelId="{665DBB6E-6895-44DC-A6AE-554BBF8BA717}" type="presParOf" srcId="{1A59B91A-1E58-473B-A9CC-B398697495EB}" destId="{AAE9A690-6B40-4BD4-8667-296A091AD3D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8D7320B-7E4C-42BC-A995-91BB73AA2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610582-FA20-4F8C-925F-6F04BBCAA07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заседаний ЦЭПК и ЭПК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3263-8AD6-40B4-A2A0-455E6FB16360}" type="parTrans" cxnId="{A1F8115B-7AA0-4F87-B88B-3F5BBC8CA5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5596B-7C4B-49A7-B905-4D0A878309FC}" type="sibTrans" cxnId="{A1F8115B-7AA0-4F87-B88B-3F5BBC8CA5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EC277-DB6C-4400-A920-C70D2A8FCE9B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методических и др. мероприятий для организаций-источников комплектования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EE094-1727-4349-B0D2-7B9347DE842D}" type="parTrans" cxnId="{AFCCFBF4-2651-456D-9A45-6B4BA45FD0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A395E-C8EA-419D-A2CE-8CD49F9BBD85}" type="sibTrans" cxnId="{AFCCFBF4-2651-456D-9A45-6B4BA45FD0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3A0D9-EFD0-4484-A61C-44DC777CCCA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процедур самообследования организациями-источниками комплектования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EE91B-A418-44C6-9501-B0337F146D3C}" type="parTrans" cxnId="{8ABB2126-CE5F-495F-ADAE-FE0A09CDA2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29C36-FCBB-4D0D-82C4-BE4F3CC73493}" type="sibTrans" cxnId="{8ABB2126-CE5F-495F-ADAE-FE0A09CDA2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5DAA6-47CD-48B9-B6D8-CF83085E91D1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выездных проверок комиссии по контрольно-надзорной деятельности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3C85A-7089-44E7-B862-CECA7A885397}" type="parTrans" cxnId="{1172A2E5-3C9D-4E0A-9F8C-A6BCCB7793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7D941-00B4-43FC-8321-15214A2DA18B}" type="sibTrans" cxnId="{1172A2E5-3C9D-4E0A-9F8C-A6BCCB7793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CAC5F-13E8-4786-AD4A-35DDEEC99FAD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автоматизированного научно-справочного аппарата (электронные описи)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D9848-10CB-4F40-B179-6E0C75BC8B30}" type="parTrans" cxnId="{7027A739-0EAA-43C2-88A0-3FA9D47C5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A70FE-C970-4A56-B561-7F17E48C251E}" type="sibTrans" cxnId="{7027A739-0EAA-43C2-88A0-3FA9D47C5F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A21F7-FA25-4704-8E3C-C05B290AD5C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описанных единиц хранения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4E67A-F4FB-4343-98C8-BBA12433CB19}" type="parTrans" cxnId="{6B39A7D4-C132-47C9-9EC5-93EA3A12A6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E3AE6-AA7A-4A4E-9286-1524BE065CFE}" type="sibTrans" cxnId="{6B39A7D4-C132-47C9-9EC5-93EA3A12A6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41857-ADA3-44F1-8D7D-396E871E738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введенных каталожных карточек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8CD71-772C-4BDD-B9FB-E67AC18A20FD}" type="parTrans" cxnId="{C3CBEC1E-F9F7-4CB4-A9D5-8012FC353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2543C5-C2AE-437B-8EA1-A429D8859605}" type="sibTrans" cxnId="{C3CBEC1E-F9F7-4CB4-A9D5-8012FC353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6158C-4235-4626-A085-508CFA9A86BB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тематических карточек для каталогов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11799-B3A3-4FF3-B3AC-4720EA5FC600}" type="parTrans" cxnId="{3A8C1E55-4837-4158-812C-1A309FDA5D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41030-F01C-497D-8C31-A0B1FE312D27}" type="sibTrans" cxnId="{3A8C1E55-4837-4158-812C-1A309FDA5D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BD5FE-6651-4424-A4FE-1ABFCB9E435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тематических карточек, включенных в каталоги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432F5-5717-4B4C-98F6-F595DA3699D2}" type="parTrans" cxnId="{CB34240B-B215-4F3D-9840-F57C5FF6B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D7D05-50C6-420A-B5AD-FF354E64FDDA}" type="sibTrans" cxnId="{CB34240B-B215-4F3D-9840-F57C5FF6B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38CFA-CA04-475B-8596-AF5A02D5CC1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принятых электронных единиц хранения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14525-3949-4CF9-BE66-8AEC5B76DAD8}" type="parTrans" cxnId="{6A94733E-A599-4249-8BBA-E99C8A9E1D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F2D6-0808-468E-B812-23F675D5666C}" type="sibTrans" cxnId="{6A94733E-A599-4249-8BBA-E99C8A9E1D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6D1C5-F40D-4619-927A-C8A5B24863E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площадь государственных архивов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E81B1-4639-431C-8192-CEFB3D08F970}" type="parTrans" cxnId="{8BD54857-E6A6-4C5F-9B7A-8327647087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2CB45-2EDD-4F80-A71E-9B33F570775E}" type="sibTrans" cxnId="{8BD54857-E6A6-4C5F-9B7A-8327647087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9AE84-0E10-4F6F-8CEC-61DBA478B13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протяженность архивных полок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F2D8F-225F-4A95-844C-CB717E320D7D}" type="parTrans" cxnId="{479CB03C-53A3-4230-B5C1-1B97FB7D16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BDDF0-1C32-43DE-8C0B-EDAFE29CD202}" type="sibTrans" cxnId="{479CB03C-53A3-4230-B5C1-1B97FB7D16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D68C1-CCEB-41FE-B9B5-C0AB02327E95}" type="pres">
      <dgm:prSet presAssocID="{78D7320B-7E4C-42BC-A995-91BB73AA2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E8FF6-5058-442F-B4A4-ABAB2DD13B88}" type="pres">
      <dgm:prSet presAssocID="{F1610582-FA20-4F8C-925F-6F04BBCAA079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35E3-19F1-4150-828C-0845BF4B636D}" type="pres">
      <dgm:prSet presAssocID="{CF25596B-7C4B-49A7-B905-4D0A878309FC}" presName="spacer" presStyleCnt="0"/>
      <dgm:spPr/>
    </dgm:pt>
    <dgm:pt modelId="{8A6FDFA7-C495-48AC-9AB7-CAE8D2B27543}" type="pres">
      <dgm:prSet presAssocID="{3C7EC277-DB6C-4400-A920-C70D2A8FCE9B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3C981-FFC4-4DBD-97B7-283D16413AF4}" type="pres">
      <dgm:prSet presAssocID="{42FA395E-C8EA-419D-A2CE-8CD49F9BBD85}" presName="spacer" presStyleCnt="0"/>
      <dgm:spPr/>
    </dgm:pt>
    <dgm:pt modelId="{7FCB1AE6-DBF2-41FA-B890-079507D700DE}" type="pres">
      <dgm:prSet presAssocID="{BA03A0D9-EFD0-4484-A61C-44DC777CCCA9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4E92F-41EA-4B5A-9EAB-A1D7F2767134}" type="pres">
      <dgm:prSet presAssocID="{67329C36-FCBB-4D0D-82C4-BE4F3CC73493}" presName="spacer" presStyleCnt="0"/>
      <dgm:spPr/>
    </dgm:pt>
    <dgm:pt modelId="{F89B4C46-7570-4443-9DAD-4B895B90BBEB}" type="pres">
      <dgm:prSet presAssocID="{91E5DAA6-47CD-48B9-B6D8-CF83085E91D1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50CF-9271-4F0A-B338-186D4ACAD712}" type="pres">
      <dgm:prSet presAssocID="{AFE7D941-00B4-43FC-8321-15214A2DA18B}" presName="spacer" presStyleCnt="0"/>
      <dgm:spPr/>
    </dgm:pt>
    <dgm:pt modelId="{380EA775-1BAD-42E9-8B6F-9A6F2BEAB434}" type="pres">
      <dgm:prSet presAssocID="{E42CAC5F-13E8-4786-AD4A-35DDEEC99FAD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D1DDE-F997-404A-9058-B93D2AFA174E}" type="pres">
      <dgm:prSet presAssocID="{980A70FE-C970-4A56-B561-7F17E48C251E}" presName="spacer" presStyleCnt="0"/>
      <dgm:spPr/>
    </dgm:pt>
    <dgm:pt modelId="{8C92DAFC-94A9-482B-8F72-2536EA4D45A0}" type="pres">
      <dgm:prSet presAssocID="{469A21F7-FA25-4704-8E3C-C05B290AD5C0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D1A52-10A0-4F6D-B3D9-1244B43D8FCF}" type="pres">
      <dgm:prSet presAssocID="{A1FE3AE6-AA7A-4A4E-9286-1524BE065CFE}" presName="spacer" presStyleCnt="0"/>
      <dgm:spPr/>
    </dgm:pt>
    <dgm:pt modelId="{F02DF469-FCEC-49A3-92BB-E39CC6745CD4}" type="pres">
      <dgm:prSet presAssocID="{16A41857-ADA3-44F1-8D7D-396E871E738C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9E88-DA39-40FC-8971-B7250DC79BE3}" type="pres">
      <dgm:prSet presAssocID="{F52543C5-C2AE-437B-8EA1-A429D8859605}" presName="spacer" presStyleCnt="0"/>
      <dgm:spPr/>
    </dgm:pt>
    <dgm:pt modelId="{701F3D06-8EB0-4979-A4F9-B92ADD0130BE}" type="pres">
      <dgm:prSet presAssocID="{AB76158C-4235-4626-A085-508CFA9A86BB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FCB02-959A-4340-B876-36708CA7E232}" type="pres">
      <dgm:prSet presAssocID="{87E41030-F01C-497D-8C31-A0B1FE312D27}" presName="spacer" presStyleCnt="0"/>
      <dgm:spPr/>
    </dgm:pt>
    <dgm:pt modelId="{AB56A88C-426E-4AF5-83D2-D30962D9B1C4}" type="pres">
      <dgm:prSet presAssocID="{A99BD5FE-6651-4424-A4FE-1ABFCB9E435A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4F7FC-AF95-4FB7-A3CE-1F2BE60DC506}" type="pres">
      <dgm:prSet presAssocID="{8CCD7D05-50C6-420A-B5AD-FF354E64FDDA}" presName="spacer" presStyleCnt="0"/>
      <dgm:spPr/>
    </dgm:pt>
    <dgm:pt modelId="{0F5F2BA6-5904-4FD2-83E3-E9E65726541A}" type="pres">
      <dgm:prSet presAssocID="{BF538CFA-CA04-475B-8596-AF5A02D5CC13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B0590-4587-4942-B07A-24BCC2D50528}" type="pres">
      <dgm:prSet presAssocID="{2AA4F2D6-0808-468E-B812-23F675D5666C}" presName="spacer" presStyleCnt="0"/>
      <dgm:spPr/>
    </dgm:pt>
    <dgm:pt modelId="{C8229F98-B3E7-4D2C-99CE-5EBCD34832F1}" type="pres">
      <dgm:prSet presAssocID="{FDA6D1C5-F40D-4619-927A-C8A5B24863E2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D7AC3-8A2E-4549-A2A7-1B5071234366}" type="pres">
      <dgm:prSet presAssocID="{7172CB45-2EDD-4F80-A71E-9B33F570775E}" presName="spacer" presStyleCnt="0"/>
      <dgm:spPr/>
    </dgm:pt>
    <dgm:pt modelId="{4C5A91F8-031E-4B6D-8D19-34AF516DE4D6}" type="pres">
      <dgm:prSet presAssocID="{D769AE84-0E10-4F6F-8CEC-61DBA478B135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B2126-CE5F-495F-ADAE-FE0A09CDA274}" srcId="{78D7320B-7E4C-42BC-A995-91BB73AA231C}" destId="{BA03A0D9-EFD0-4484-A61C-44DC777CCCA9}" srcOrd="2" destOrd="0" parTransId="{30DEE91B-A418-44C6-9501-B0337F146D3C}" sibTransId="{67329C36-FCBB-4D0D-82C4-BE4F3CC73493}"/>
    <dgm:cxn modelId="{5DB069D2-10CC-441B-8B34-B7250E37FAA9}" type="presOf" srcId="{91E5DAA6-47CD-48B9-B6D8-CF83085E91D1}" destId="{F89B4C46-7570-4443-9DAD-4B895B90BBEB}" srcOrd="0" destOrd="0" presId="urn:microsoft.com/office/officeart/2005/8/layout/vList2"/>
    <dgm:cxn modelId="{6A94733E-A599-4249-8BBA-E99C8A9E1D8F}" srcId="{78D7320B-7E4C-42BC-A995-91BB73AA231C}" destId="{BF538CFA-CA04-475B-8596-AF5A02D5CC13}" srcOrd="9" destOrd="0" parTransId="{DE514525-3949-4CF9-BE66-8AEC5B76DAD8}" sibTransId="{2AA4F2D6-0808-468E-B812-23F675D5666C}"/>
    <dgm:cxn modelId="{1172A2E5-3C9D-4E0A-9F8C-A6BCCB7793C0}" srcId="{78D7320B-7E4C-42BC-A995-91BB73AA231C}" destId="{91E5DAA6-47CD-48B9-B6D8-CF83085E91D1}" srcOrd="3" destOrd="0" parTransId="{1C03C85A-7089-44E7-B862-CECA7A885397}" sibTransId="{AFE7D941-00B4-43FC-8321-15214A2DA18B}"/>
    <dgm:cxn modelId="{922F4E9E-0E37-431A-ABF5-F6B50437046F}" type="presOf" srcId="{F1610582-FA20-4F8C-925F-6F04BBCAA079}" destId="{C9FE8FF6-5058-442F-B4A4-ABAB2DD13B88}" srcOrd="0" destOrd="0" presId="urn:microsoft.com/office/officeart/2005/8/layout/vList2"/>
    <dgm:cxn modelId="{73113441-45C7-42B4-B139-FDCA17B649D1}" type="presOf" srcId="{E42CAC5F-13E8-4786-AD4A-35DDEEC99FAD}" destId="{380EA775-1BAD-42E9-8B6F-9A6F2BEAB434}" srcOrd="0" destOrd="0" presId="urn:microsoft.com/office/officeart/2005/8/layout/vList2"/>
    <dgm:cxn modelId="{C3CBEC1E-F9F7-4CB4-A9D5-8012FC353785}" srcId="{78D7320B-7E4C-42BC-A995-91BB73AA231C}" destId="{16A41857-ADA3-44F1-8D7D-396E871E738C}" srcOrd="6" destOrd="0" parTransId="{82E8CD71-772C-4BDD-B9FB-E67AC18A20FD}" sibTransId="{F52543C5-C2AE-437B-8EA1-A429D8859605}"/>
    <dgm:cxn modelId="{7027A739-0EAA-43C2-88A0-3FA9D47C5F60}" srcId="{78D7320B-7E4C-42BC-A995-91BB73AA231C}" destId="{E42CAC5F-13E8-4786-AD4A-35DDEEC99FAD}" srcOrd="4" destOrd="0" parTransId="{AA7D9848-10CB-4F40-B179-6E0C75BC8B30}" sibTransId="{980A70FE-C970-4A56-B561-7F17E48C251E}"/>
    <dgm:cxn modelId="{02B0879C-04E2-48CD-93ED-822CA4C39843}" type="presOf" srcId="{D769AE84-0E10-4F6F-8CEC-61DBA478B135}" destId="{4C5A91F8-031E-4B6D-8D19-34AF516DE4D6}" srcOrd="0" destOrd="0" presId="urn:microsoft.com/office/officeart/2005/8/layout/vList2"/>
    <dgm:cxn modelId="{83F9D313-28DB-4CCF-955C-390A34351222}" type="presOf" srcId="{A99BD5FE-6651-4424-A4FE-1ABFCB9E435A}" destId="{AB56A88C-426E-4AF5-83D2-D30962D9B1C4}" srcOrd="0" destOrd="0" presId="urn:microsoft.com/office/officeart/2005/8/layout/vList2"/>
    <dgm:cxn modelId="{AFCCFBF4-2651-456D-9A45-6B4BA45FD048}" srcId="{78D7320B-7E4C-42BC-A995-91BB73AA231C}" destId="{3C7EC277-DB6C-4400-A920-C70D2A8FCE9B}" srcOrd="1" destOrd="0" parTransId="{213EE094-1727-4349-B0D2-7B9347DE842D}" sibTransId="{42FA395E-C8EA-419D-A2CE-8CD49F9BBD85}"/>
    <dgm:cxn modelId="{A1F8115B-7AA0-4F87-B88B-3F5BBC8CA53E}" srcId="{78D7320B-7E4C-42BC-A995-91BB73AA231C}" destId="{F1610582-FA20-4F8C-925F-6F04BBCAA079}" srcOrd="0" destOrd="0" parTransId="{6F383263-8AD6-40B4-A2A0-455E6FB16360}" sibTransId="{CF25596B-7C4B-49A7-B905-4D0A878309FC}"/>
    <dgm:cxn modelId="{A3526DB6-C54C-4807-BCC1-CC876A158F50}" type="presOf" srcId="{FDA6D1C5-F40D-4619-927A-C8A5B24863E2}" destId="{C8229F98-B3E7-4D2C-99CE-5EBCD34832F1}" srcOrd="0" destOrd="0" presId="urn:microsoft.com/office/officeart/2005/8/layout/vList2"/>
    <dgm:cxn modelId="{846A3C55-F88D-4E8D-A539-9E4063ED650E}" type="presOf" srcId="{16A41857-ADA3-44F1-8D7D-396E871E738C}" destId="{F02DF469-FCEC-49A3-92BB-E39CC6745CD4}" srcOrd="0" destOrd="0" presId="urn:microsoft.com/office/officeart/2005/8/layout/vList2"/>
    <dgm:cxn modelId="{C0E891E7-29B4-4EB9-AA2F-67C938D20AD2}" type="presOf" srcId="{469A21F7-FA25-4704-8E3C-C05B290AD5C0}" destId="{8C92DAFC-94A9-482B-8F72-2536EA4D45A0}" srcOrd="0" destOrd="0" presId="urn:microsoft.com/office/officeart/2005/8/layout/vList2"/>
    <dgm:cxn modelId="{479CB03C-53A3-4230-B5C1-1B97FB7D16FA}" srcId="{78D7320B-7E4C-42BC-A995-91BB73AA231C}" destId="{D769AE84-0E10-4F6F-8CEC-61DBA478B135}" srcOrd="11" destOrd="0" parTransId="{CB9F2D8F-225F-4A95-844C-CB717E320D7D}" sibTransId="{A85BDDF0-1C32-43DE-8C0B-EDAFE29CD202}"/>
    <dgm:cxn modelId="{6B39A7D4-C132-47C9-9EC5-93EA3A12A660}" srcId="{78D7320B-7E4C-42BC-A995-91BB73AA231C}" destId="{469A21F7-FA25-4704-8E3C-C05B290AD5C0}" srcOrd="5" destOrd="0" parTransId="{4374E67A-F4FB-4343-98C8-BBA12433CB19}" sibTransId="{A1FE3AE6-AA7A-4A4E-9286-1524BE065CFE}"/>
    <dgm:cxn modelId="{8BD54857-E6A6-4C5F-9B7A-832764708758}" srcId="{78D7320B-7E4C-42BC-A995-91BB73AA231C}" destId="{FDA6D1C5-F40D-4619-927A-C8A5B24863E2}" srcOrd="10" destOrd="0" parTransId="{2B2E81B1-4639-431C-8192-CEFB3D08F970}" sibTransId="{7172CB45-2EDD-4F80-A71E-9B33F570775E}"/>
    <dgm:cxn modelId="{CB34240B-B215-4F3D-9840-F57C5FF6BCAB}" srcId="{78D7320B-7E4C-42BC-A995-91BB73AA231C}" destId="{A99BD5FE-6651-4424-A4FE-1ABFCB9E435A}" srcOrd="8" destOrd="0" parTransId="{02F432F5-5717-4B4C-98F6-F595DA3699D2}" sibTransId="{8CCD7D05-50C6-420A-B5AD-FF354E64FDDA}"/>
    <dgm:cxn modelId="{BD8C7639-E38F-4EDC-A483-0A37D4EF6EC0}" type="presOf" srcId="{3C7EC277-DB6C-4400-A920-C70D2A8FCE9B}" destId="{8A6FDFA7-C495-48AC-9AB7-CAE8D2B27543}" srcOrd="0" destOrd="0" presId="urn:microsoft.com/office/officeart/2005/8/layout/vList2"/>
    <dgm:cxn modelId="{6E7573C9-A0E9-4AED-9C7D-C7F49AE11C02}" type="presOf" srcId="{78D7320B-7E4C-42BC-A995-91BB73AA231C}" destId="{7DCD68C1-CCEB-41FE-B9B5-C0AB02327E95}" srcOrd="0" destOrd="0" presId="urn:microsoft.com/office/officeart/2005/8/layout/vList2"/>
    <dgm:cxn modelId="{F6CC8C2F-B603-49C7-9E47-BD96656E1EEA}" type="presOf" srcId="{BA03A0D9-EFD0-4484-A61C-44DC777CCCA9}" destId="{7FCB1AE6-DBF2-41FA-B890-079507D700DE}" srcOrd="0" destOrd="0" presId="urn:microsoft.com/office/officeart/2005/8/layout/vList2"/>
    <dgm:cxn modelId="{3A8C1E55-4837-4158-812C-1A309FDA5DB2}" srcId="{78D7320B-7E4C-42BC-A995-91BB73AA231C}" destId="{AB76158C-4235-4626-A085-508CFA9A86BB}" srcOrd="7" destOrd="0" parTransId="{ED711799-B3A3-4FF3-B3AC-4720EA5FC600}" sibTransId="{87E41030-F01C-497D-8C31-A0B1FE312D27}"/>
    <dgm:cxn modelId="{1114F195-7536-4232-A34B-6FB7783DC39A}" type="presOf" srcId="{AB76158C-4235-4626-A085-508CFA9A86BB}" destId="{701F3D06-8EB0-4979-A4F9-B92ADD0130BE}" srcOrd="0" destOrd="0" presId="urn:microsoft.com/office/officeart/2005/8/layout/vList2"/>
    <dgm:cxn modelId="{DDB848BA-6C72-4557-8121-3A86FA9783F7}" type="presOf" srcId="{BF538CFA-CA04-475B-8596-AF5A02D5CC13}" destId="{0F5F2BA6-5904-4FD2-83E3-E9E65726541A}" srcOrd="0" destOrd="0" presId="urn:microsoft.com/office/officeart/2005/8/layout/vList2"/>
    <dgm:cxn modelId="{263608DD-6639-4922-ACCD-D84FEC77F7BA}" type="presParOf" srcId="{7DCD68C1-CCEB-41FE-B9B5-C0AB02327E95}" destId="{C9FE8FF6-5058-442F-B4A4-ABAB2DD13B88}" srcOrd="0" destOrd="0" presId="urn:microsoft.com/office/officeart/2005/8/layout/vList2"/>
    <dgm:cxn modelId="{DA5B7C05-EA64-438E-BFAB-CAB1ED458E32}" type="presParOf" srcId="{7DCD68C1-CCEB-41FE-B9B5-C0AB02327E95}" destId="{629B35E3-19F1-4150-828C-0845BF4B636D}" srcOrd="1" destOrd="0" presId="urn:microsoft.com/office/officeart/2005/8/layout/vList2"/>
    <dgm:cxn modelId="{F12E6B4F-8363-4D11-AFC6-B88711ED00CF}" type="presParOf" srcId="{7DCD68C1-CCEB-41FE-B9B5-C0AB02327E95}" destId="{8A6FDFA7-C495-48AC-9AB7-CAE8D2B27543}" srcOrd="2" destOrd="0" presId="urn:microsoft.com/office/officeart/2005/8/layout/vList2"/>
    <dgm:cxn modelId="{F00CDDD9-17D0-4021-AA22-DDF500059064}" type="presParOf" srcId="{7DCD68C1-CCEB-41FE-B9B5-C0AB02327E95}" destId="{5D23C981-FFC4-4DBD-97B7-283D16413AF4}" srcOrd="3" destOrd="0" presId="urn:microsoft.com/office/officeart/2005/8/layout/vList2"/>
    <dgm:cxn modelId="{2D695B05-927D-4707-98C3-F3C680A6F54F}" type="presParOf" srcId="{7DCD68C1-CCEB-41FE-B9B5-C0AB02327E95}" destId="{7FCB1AE6-DBF2-41FA-B890-079507D700DE}" srcOrd="4" destOrd="0" presId="urn:microsoft.com/office/officeart/2005/8/layout/vList2"/>
    <dgm:cxn modelId="{E154F86D-BA0C-406D-9509-6EEBB3D57150}" type="presParOf" srcId="{7DCD68C1-CCEB-41FE-B9B5-C0AB02327E95}" destId="{8B14E92F-41EA-4B5A-9EAB-A1D7F2767134}" srcOrd="5" destOrd="0" presId="urn:microsoft.com/office/officeart/2005/8/layout/vList2"/>
    <dgm:cxn modelId="{71DFBE3F-78CB-4706-8047-8C58B332443A}" type="presParOf" srcId="{7DCD68C1-CCEB-41FE-B9B5-C0AB02327E95}" destId="{F89B4C46-7570-4443-9DAD-4B895B90BBEB}" srcOrd="6" destOrd="0" presId="urn:microsoft.com/office/officeart/2005/8/layout/vList2"/>
    <dgm:cxn modelId="{893E6EDE-DD77-4011-BFF2-97E1CB398901}" type="presParOf" srcId="{7DCD68C1-CCEB-41FE-B9B5-C0AB02327E95}" destId="{6ABA50CF-9271-4F0A-B338-186D4ACAD712}" srcOrd="7" destOrd="0" presId="urn:microsoft.com/office/officeart/2005/8/layout/vList2"/>
    <dgm:cxn modelId="{F2712168-345A-4CC6-8147-A8632D3E01AB}" type="presParOf" srcId="{7DCD68C1-CCEB-41FE-B9B5-C0AB02327E95}" destId="{380EA775-1BAD-42E9-8B6F-9A6F2BEAB434}" srcOrd="8" destOrd="0" presId="urn:microsoft.com/office/officeart/2005/8/layout/vList2"/>
    <dgm:cxn modelId="{4E03EF0E-CE2A-4C8F-BCB9-BA7CBC457A77}" type="presParOf" srcId="{7DCD68C1-CCEB-41FE-B9B5-C0AB02327E95}" destId="{5D7D1DDE-F997-404A-9058-B93D2AFA174E}" srcOrd="9" destOrd="0" presId="urn:microsoft.com/office/officeart/2005/8/layout/vList2"/>
    <dgm:cxn modelId="{986566FC-4E00-495E-BE23-39AD157B5527}" type="presParOf" srcId="{7DCD68C1-CCEB-41FE-B9B5-C0AB02327E95}" destId="{8C92DAFC-94A9-482B-8F72-2536EA4D45A0}" srcOrd="10" destOrd="0" presId="urn:microsoft.com/office/officeart/2005/8/layout/vList2"/>
    <dgm:cxn modelId="{09F308E5-797E-411A-A564-90086D5D5A25}" type="presParOf" srcId="{7DCD68C1-CCEB-41FE-B9B5-C0AB02327E95}" destId="{999D1A52-10A0-4F6D-B3D9-1244B43D8FCF}" srcOrd="11" destOrd="0" presId="urn:microsoft.com/office/officeart/2005/8/layout/vList2"/>
    <dgm:cxn modelId="{CA11FB28-9F4E-491C-BB5B-DFAEE8F0F967}" type="presParOf" srcId="{7DCD68C1-CCEB-41FE-B9B5-C0AB02327E95}" destId="{F02DF469-FCEC-49A3-92BB-E39CC6745CD4}" srcOrd="12" destOrd="0" presId="urn:microsoft.com/office/officeart/2005/8/layout/vList2"/>
    <dgm:cxn modelId="{2B7EF441-B538-4860-BA08-8C494B90F064}" type="presParOf" srcId="{7DCD68C1-CCEB-41FE-B9B5-C0AB02327E95}" destId="{09319E88-DA39-40FC-8971-B7250DC79BE3}" srcOrd="13" destOrd="0" presId="urn:microsoft.com/office/officeart/2005/8/layout/vList2"/>
    <dgm:cxn modelId="{8B0E42E1-5CD4-4089-8449-1109F17C9541}" type="presParOf" srcId="{7DCD68C1-CCEB-41FE-B9B5-C0AB02327E95}" destId="{701F3D06-8EB0-4979-A4F9-B92ADD0130BE}" srcOrd="14" destOrd="0" presId="urn:microsoft.com/office/officeart/2005/8/layout/vList2"/>
    <dgm:cxn modelId="{B97790EA-B9F8-487B-BBAA-AEC5F4E5D9AA}" type="presParOf" srcId="{7DCD68C1-CCEB-41FE-B9B5-C0AB02327E95}" destId="{2DAFCB02-959A-4340-B876-36708CA7E232}" srcOrd="15" destOrd="0" presId="urn:microsoft.com/office/officeart/2005/8/layout/vList2"/>
    <dgm:cxn modelId="{05E23AF6-064A-49FB-96C4-85794FBC39D6}" type="presParOf" srcId="{7DCD68C1-CCEB-41FE-B9B5-C0AB02327E95}" destId="{AB56A88C-426E-4AF5-83D2-D30962D9B1C4}" srcOrd="16" destOrd="0" presId="urn:microsoft.com/office/officeart/2005/8/layout/vList2"/>
    <dgm:cxn modelId="{8513F595-812C-4603-A8E7-9139BBE0ACB7}" type="presParOf" srcId="{7DCD68C1-CCEB-41FE-B9B5-C0AB02327E95}" destId="{E1C4F7FC-AF95-4FB7-A3CE-1F2BE60DC506}" srcOrd="17" destOrd="0" presId="urn:microsoft.com/office/officeart/2005/8/layout/vList2"/>
    <dgm:cxn modelId="{60B792EF-912D-473E-9E00-63BE0F51EA3E}" type="presParOf" srcId="{7DCD68C1-CCEB-41FE-B9B5-C0AB02327E95}" destId="{0F5F2BA6-5904-4FD2-83E3-E9E65726541A}" srcOrd="18" destOrd="0" presId="urn:microsoft.com/office/officeart/2005/8/layout/vList2"/>
    <dgm:cxn modelId="{59C37AD4-CB7D-4E99-A76A-78620BB805BC}" type="presParOf" srcId="{7DCD68C1-CCEB-41FE-B9B5-C0AB02327E95}" destId="{F6CB0590-4587-4942-B07A-24BCC2D50528}" srcOrd="19" destOrd="0" presId="urn:microsoft.com/office/officeart/2005/8/layout/vList2"/>
    <dgm:cxn modelId="{C2D9A4C4-7E94-4981-8915-1332C8B2AB74}" type="presParOf" srcId="{7DCD68C1-CCEB-41FE-B9B5-C0AB02327E95}" destId="{C8229F98-B3E7-4D2C-99CE-5EBCD34832F1}" srcOrd="20" destOrd="0" presId="urn:microsoft.com/office/officeart/2005/8/layout/vList2"/>
    <dgm:cxn modelId="{EC6FC220-43E3-4CE6-9C20-ED6EA74CC01D}" type="presParOf" srcId="{7DCD68C1-CCEB-41FE-B9B5-C0AB02327E95}" destId="{9D7D7AC3-8A2E-4549-A2A7-1B5071234366}" srcOrd="21" destOrd="0" presId="urn:microsoft.com/office/officeart/2005/8/layout/vList2"/>
    <dgm:cxn modelId="{C1CC5199-01C9-44D0-8421-10C545D72419}" type="presParOf" srcId="{7DCD68C1-CCEB-41FE-B9B5-C0AB02327E95}" destId="{4C5A91F8-031E-4B6D-8D19-34AF516DE4D6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F4A40DA-0A53-434F-B9B0-4866B6DDE0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5F642E-D076-4687-80DC-C25C20895F9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установленных систем безопасности в архиве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6F9A3-0A0D-4A48-A1AD-DAD52B9946B4}" type="parTrans" cxnId="{FA3B0156-965D-4D60-BB78-7680AE22CB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5D0EF-3F85-43DC-9BB5-81A7716D5B44}" type="sibTrans" cxnId="{FA3B0156-965D-4D60-BB78-7680AE22CB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0E07D-A346-4589-BB3D-5F2A16A6A9BC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закупленного профессионального оборудования (сканеры, плоттеры, визуализаторы и т.д.)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BC9CD-6400-4AFB-9FC4-BDB499F9C2AC}" type="parTrans" cxnId="{1E8EFE87-8F77-488A-8FAF-716ED9B7DA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71084-A8BA-4D24-A394-937431403FF1}" type="sibTrans" cxnId="{1E8EFE87-8F77-488A-8FAF-716ED9B7DA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7B874-31F9-445F-B6E0-D94D8696E4A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автоматизированных рабочих мест в государственных архивах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CF24D-440F-4684-9D8A-C6B3FC7E95B5}" type="parTrans" cxnId="{DF8F9776-2114-40FB-98BF-83B5F1DE24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E5BD0-C01E-4588-9781-E46F6DCEEE63}" type="sibTrans" cxnId="{DF8F9776-2114-40FB-98BF-83B5F1DE24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839F7-723B-4626-91A0-4235DA44527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сотрудников государственных архивов, прошедших профессиональную переподготовку, повышение квалификации, стажировку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A08F9-669D-4A02-8BD8-8BF148D7BB44}" type="parTrans" cxnId="{429BEFE8-69C6-4DBD-BB1B-8A19CAD4C8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D9E28-F475-4BDF-941D-B965D510D946}" type="sibTrans" cxnId="{429BEFE8-69C6-4DBD-BB1B-8A19CAD4C8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24BA1-57BC-4813-A869-7FDF065C13C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средней заработной платы работников учреждений культуры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5D217-BDCD-4262-BABB-B00467711205}" type="parTrans" cxnId="{EE24646E-0A9B-4B71-9FCE-01DAFE2EE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C15C-1153-4485-900E-2FBBD7855033}" type="sibTrans" cxnId="{EE24646E-0A9B-4B71-9FCE-01DAFE2EEF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0A46E-8418-48D5-9F41-F46D0641062F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установленных программных комплексов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B5CE3-67C4-4CB6-B088-0D8B29EABA10}" type="parTrans" cxnId="{34ADF0BE-80A8-4790-ABB4-E022EB07A5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54AA6-A9E3-45A3-9523-41A2D3C81EBA}" type="sibTrans" cxnId="{34ADF0BE-80A8-4790-ABB4-E022EB07A5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AC42E-CF60-431A-9B48-BAFFC7F22974}" type="pres">
      <dgm:prSet presAssocID="{4F4A40DA-0A53-434F-B9B0-4866B6DDE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C757-9F34-4087-B877-7CC3E863AB34}" type="pres">
      <dgm:prSet presAssocID="{525F642E-D076-4687-80DC-C25C20895F9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223D-84F3-48C1-A69E-41650B35D783}" type="pres">
      <dgm:prSet presAssocID="{5345D0EF-3F85-43DC-9BB5-81A7716D5B44}" presName="spacer" presStyleCnt="0"/>
      <dgm:spPr/>
    </dgm:pt>
    <dgm:pt modelId="{E78F3581-CAE1-4F67-8C58-0089A01333E4}" type="pres">
      <dgm:prSet presAssocID="{5690E07D-A346-4589-BB3D-5F2A16A6A9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39FAE-3A10-463A-900A-14F1378DB8CB}" type="pres">
      <dgm:prSet presAssocID="{08671084-A8BA-4D24-A394-937431403FF1}" presName="spacer" presStyleCnt="0"/>
      <dgm:spPr/>
    </dgm:pt>
    <dgm:pt modelId="{822BC4C9-1984-4418-A64C-89A370E822D8}" type="pres">
      <dgm:prSet presAssocID="{43D7B874-31F9-445F-B6E0-D94D8696E4A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02D6A-093B-46E0-B034-7B69B7D412A9}" type="pres">
      <dgm:prSet presAssocID="{F8DE5BD0-C01E-4588-9781-E46F6DCEEE63}" presName="spacer" presStyleCnt="0"/>
      <dgm:spPr/>
    </dgm:pt>
    <dgm:pt modelId="{BD70AA49-9F8E-4D43-A354-3391F0258325}" type="pres">
      <dgm:prSet presAssocID="{D36839F7-723B-4626-91A0-4235DA44527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4721-1459-466E-ADF0-6466078C3CF4}" type="pres">
      <dgm:prSet presAssocID="{6ECD9E28-F475-4BDF-941D-B965D510D946}" presName="spacer" presStyleCnt="0"/>
      <dgm:spPr/>
    </dgm:pt>
    <dgm:pt modelId="{65F3E6F4-14F4-4F67-8CC0-4341B30A8D03}" type="pres">
      <dgm:prSet presAssocID="{11724BA1-57BC-4813-A869-7FDF065C13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4D6FB-400E-48AE-96AE-9968E009FA20}" type="pres">
      <dgm:prSet presAssocID="{F0AFC15C-1153-4485-900E-2FBBD7855033}" presName="spacer" presStyleCnt="0"/>
      <dgm:spPr/>
    </dgm:pt>
    <dgm:pt modelId="{8E46C78F-8BBD-4239-B5F8-1727305AB69F}" type="pres">
      <dgm:prSet presAssocID="{8B90A46E-8418-48D5-9F41-F46D0641062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A3551-B554-4C9F-869D-6FBD21040A35}" type="presOf" srcId="{5690E07D-A346-4589-BB3D-5F2A16A6A9BC}" destId="{E78F3581-CAE1-4F67-8C58-0089A01333E4}" srcOrd="0" destOrd="0" presId="urn:microsoft.com/office/officeart/2005/8/layout/vList2"/>
    <dgm:cxn modelId="{60F900FD-A657-4819-BC2A-735E060FAFF0}" type="presOf" srcId="{4F4A40DA-0A53-434F-B9B0-4866B6DDE08E}" destId="{D79AC42E-CF60-431A-9B48-BAFFC7F22974}" srcOrd="0" destOrd="0" presId="urn:microsoft.com/office/officeart/2005/8/layout/vList2"/>
    <dgm:cxn modelId="{7F57702E-B884-4793-8064-50D1F447D932}" type="presOf" srcId="{11724BA1-57BC-4813-A869-7FDF065C13C5}" destId="{65F3E6F4-14F4-4F67-8CC0-4341B30A8D03}" srcOrd="0" destOrd="0" presId="urn:microsoft.com/office/officeart/2005/8/layout/vList2"/>
    <dgm:cxn modelId="{429BEFE8-69C6-4DBD-BB1B-8A19CAD4C8DD}" srcId="{4F4A40DA-0A53-434F-B9B0-4866B6DDE08E}" destId="{D36839F7-723B-4626-91A0-4235DA445275}" srcOrd="3" destOrd="0" parTransId="{146A08F9-669D-4A02-8BD8-8BF148D7BB44}" sibTransId="{6ECD9E28-F475-4BDF-941D-B965D510D946}"/>
    <dgm:cxn modelId="{DF8F9776-2114-40FB-98BF-83B5F1DE247B}" srcId="{4F4A40DA-0A53-434F-B9B0-4866B6DDE08E}" destId="{43D7B874-31F9-445F-B6E0-D94D8696E4AA}" srcOrd="2" destOrd="0" parTransId="{F72CF24D-440F-4684-9D8A-C6B3FC7E95B5}" sibTransId="{F8DE5BD0-C01E-4588-9781-E46F6DCEEE63}"/>
    <dgm:cxn modelId="{34ADF0BE-80A8-4790-ABB4-E022EB07A52A}" srcId="{4F4A40DA-0A53-434F-B9B0-4866B6DDE08E}" destId="{8B90A46E-8418-48D5-9F41-F46D0641062F}" srcOrd="5" destOrd="0" parTransId="{63BB5CE3-67C4-4CB6-B088-0D8B29EABA10}" sibTransId="{47454AA6-A9E3-45A3-9523-41A2D3C81EBA}"/>
    <dgm:cxn modelId="{FFA091AC-7B46-45C0-A2B1-BB9BC50E4DA0}" type="presOf" srcId="{525F642E-D076-4687-80DC-C25C20895F92}" destId="{5B32C757-9F34-4087-B877-7CC3E863AB34}" srcOrd="0" destOrd="0" presId="urn:microsoft.com/office/officeart/2005/8/layout/vList2"/>
    <dgm:cxn modelId="{2DB3668A-311B-45A8-BFB7-8105D4E1AB6B}" type="presOf" srcId="{43D7B874-31F9-445F-B6E0-D94D8696E4AA}" destId="{822BC4C9-1984-4418-A64C-89A370E822D8}" srcOrd="0" destOrd="0" presId="urn:microsoft.com/office/officeart/2005/8/layout/vList2"/>
    <dgm:cxn modelId="{B93E9EF9-B4B8-4DD7-961B-4117EFF3BEB6}" type="presOf" srcId="{D36839F7-723B-4626-91A0-4235DA445275}" destId="{BD70AA49-9F8E-4D43-A354-3391F0258325}" srcOrd="0" destOrd="0" presId="urn:microsoft.com/office/officeart/2005/8/layout/vList2"/>
    <dgm:cxn modelId="{41EC8A3F-089A-490F-9998-FA030CC813AD}" type="presOf" srcId="{8B90A46E-8418-48D5-9F41-F46D0641062F}" destId="{8E46C78F-8BBD-4239-B5F8-1727305AB69F}" srcOrd="0" destOrd="0" presId="urn:microsoft.com/office/officeart/2005/8/layout/vList2"/>
    <dgm:cxn modelId="{FA3B0156-965D-4D60-BB78-7680AE22CB9F}" srcId="{4F4A40DA-0A53-434F-B9B0-4866B6DDE08E}" destId="{525F642E-D076-4687-80DC-C25C20895F92}" srcOrd="0" destOrd="0" parTransId="{B486F9A3-0A0D-4A48-A1AD-DAD52B9946B4}" sibTransId="{5345D0EF-3F85-43DC-9BB5-81A7716D5B44}"/>
    <dgm:cxn modelId="{1E8EFE87-8F77-488A-8FAF-716ED9B7DA6A}" srcId="{4F4A40DA-0A53-434F-B9B0-4866B6DDE08E}" destId="{5690E07D-A346-4589-BB3D-5F2A16A6A9BC}" srcOrd="1" destOrd="0" parTransId="{49CBC9CD-6400-4AFB-9FC4-BDB499F9C2AC}" sibTransId="{08671084-A8BA-4D24-A394-937431403FF1}"/>
    <dgm:cxn modelId="{EE24646E-0A9B-4B71-9FCE-01DAFE2EEF6A}" srcId="{4F4A40DA-0A53-434F-B9B0-4866B6DDE08E}" destId="{11724BA1-57BC-4813-A869-7FDF065C13C5}" srcOrd="4" destOrd="0" parTransId="{6845D217-BDCD-4262-BABB-B00467711205}" sibTransId="{F0AFC15C-1153-4485-900E-2FBBD7855033}"/>
    <dgm:cxn modelId="{CA5CDB1A-20E5-4406-98E1-B3F243CBDE76}" type="presParOf" srcId="{D79AC42E-CF60-431A-9B48-BAFFC7F22974}" destId="{5B32C757-9F34-4087-B877-7CC3E863AB34}" srcOrd="0" destOrd="0" presId="urn:microsoft.com/office/officeart/2005/8/layout/vList2"/>
    <dgm:cxn modelId="{D8669F01-6844-4A73-B2D6-DBECDE155497}" type="presParOf" srcId="{D79AC42E-CF60-431A-9B48-BAFFC7F22974}" destId="{BECC223D-84F3-48C1-A69E-41650B35D783}" srcOrd="1" destOrd="0" presId="urn:microsoft.com/office/officeart/2005/8/layout/vList2"/>
    <dgm:cxn modelId="{401E6B2C-75C5-4238-AF38-D9E6885BF6E6}" type="presParOf" srcId="{D79AC42E-CF60-431A-9B48-BAFFC7F22974}" destId="{E78F3581-CAE1-4F67-8C58-0089A01333E4}" srcOrd="2" destOrd="0" presId="urn:microsoft.com/office/officeart/2005/8/layout/vList2"/>
    <dgm:cxn modelId="{D28E864A-F4A6-43D5-BB07-DF3CB07371DC}" type="presParOf" srcId="{D79AC42E-CF60-431A-9B48-BAFFC7F22974}" destId="{53139FAE-3A10-463A-900A-14F1378DB8CB}" srcOrd="3" destOrd="0" presId="urn:microsoft.com/office/officeart/2005/8/layout/vList2"/>
    <dgm:cxn modelId="{6E8C492D-2F38-4F11-A4E4-6570293994A1}" type="presParOf" srcId="{D79AC42E-CF60-431A-9B48-BAFFC7F22974}" destId="{822BC4C9-1984-4418-A64C-89A370E822D8}" srcOrd="4" destOrd="0" presId="urn:microsoft.com/office/officeart/2005/8/layout/vList2"/>
    <dgm:cxn modelId="{8B55B670-6587-41C6-B079-7999D7524119}" type="presParOf" srcId="{D79AC42E-CF60-431A-9B48-BAFFC7F22974}" destId="{B0002D6A-093B-46E0-B034-7B69B7D412A9}" srcOrd="5" destOrd="0" presId="urn:microsoft.com/office/officeart/2005/8/layout/vList2"/>
    <dgm:cxn modelId="{B4B8FC76-FE34-402C-9A73-4300AD7A6172}" type="presParOf" srcId="{D79AC42E-CF60-431A-9B48-BAFFC7F22974}" destId="{BD70AA49-9F8E-4D43-A354-3391F0258325}" srcOrd="6" destOrd="0" presId="urn:microsoft.com/office/officeart/2005/8/layout/vList2"/>
    <dgm:cxn modelId="{A1C007BC-939C-48F1-8025-7D01B5EDE509}" type="presParOf" srcId="{D79AC42E-CF60-431A-9B48-BAFFC7F22974}" destId="{83254721-1459-466E-ADF0-6466078C3CF4}" srcOrd="7" destOrd="0" presId="urn:microsoft.com/office/officeart/2005/8/layout/vList2"/>
    <dgm:cxn modelId="{46D82EE5-0764-4FF9-B768-3F3ED7E408C4}" type="presParOf" srcId="{D79AC42E-CF60-431A-9B48-BAFFC7F22974}" destId="{65F3E6F4-14F4-4F67-8CC0-4341B30A8D03}" srcOrd="8" destOrd="0" presId="urn:microsoft.com/office/officeart/2005/8/layout/vList2"/>
    <dgm:cxn modelId="{2582277C-50D5-4A2B-8ABE-98E4C2A9487B}" type="presParOf" srcId="{D79AC42E-CF60-431A-9B48-BAFFC7F22974}" destId="{6314D6FB-400E-48AE-96AE-9968E009FA20}" srcOrd="9" destOrd="0" presId="urn:microsoft.com/office/officeart/2005/8/layout/vList2"/>
    <dgm:cxn modelId="{4FBD78C4-8508-491D-8672-6C65CC3EB3D9}" type="presParOf" srcId="{D79AC42E-CF60-431A-9B48-BAFFC7F22974}" destId="{8E46C78F-8BBD-4239-B5F8-1727305AB69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DE38117-1D13-4537-8C2F-59442316FF8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AD7D7BE-0E2A-4D87-904C-94AAC9B2AD1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реализации государственной программы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808E9-7A08-40E8-A7D3-FD83C38B34E9}" type="parTrans" cxnId="{66208155-12FE-4B0A-96F8-064F7D621025}">
      <dgm:prSet/>
      <dgm:spPr/>
      <dgm:t>
        <a:bodyPr/>
        <a:lstStyle/>
        <a:p>
          <a:endParaRPr lang="ru-RU"/>
        </a:p>
      </dgm:t>
    </dgm:pt>
    <dgm:pt modelId="{4F9088AE-5BC6-43CF-95D3-45763F35CD41}" type="sibTrans" cxnId="{66208155-12FE-4B0A-96F8-064F7D621025}">
      <dgm:prSet/>
      <dgm:spPr/>
      <dgm:t>
        <a:bodyPr/>
        <a:lstStyle/>
        <a:p>
          <a:endParaRPr lang="ru-RU"/>
        </a:p>
      </dgm:t>
    </dgm:pt>
    <dgm:pt modelId="{CC04EE35-C042-4413-96AF-803827EAC139}" type="pres">
      <dgm:prSet presAssocID="{ADE38117-1D13-4537-8C2F-59442316F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EDC79-B423-4B04-9EDD-6A7B1B66F471}" type="pres">
      <dgm:prSet presAssocID="{8AD7D7BE-0E2A-4D87-904C-94AAC9B2AD1A}" presName="parentText" presStyleLbl="node1" presStyleIdx="0" presStyleCnt="1" custLinFactNeighborY="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698F5-1984-4512-8834-941BDA4E3C9F}" type="presOf" srcId="{ADE38117-1D13-4537-8C2F-59442316FF8C}" destId="{CC04EE35-C042-4413-96AF-803827EAC139}" srcOrd="0" destOrd="0" presId="urn:microsoft.com/office/officeart/2005/8/layout/vList2"/>
    <dgm:cxn modelId="{66208155-12FE-4B0A-96F8-064F7D621025}" srcId="{ADE38117-1D13-4537-8C2F-59442316FF8C}" destId="{8AD7D7BE-0E2A-4D87-904C-94AAC9B2AD1A}" srcOrd="0" destOrd="0" parTransId="{0A7808E9-7A08-40E8-A7D3-FD83C38B34E9}" sibTransId="{4F9088AE-5BC6-43CF-95D3-45763F35CD41}"/>
    <dgm:cxn modelId="{7CFCD112-517D-4F12-8AAC-DC972A745AE8}" type="presOf" srcId="{8AD7D7BE-0E2A-4D87-904C-94AAC9B2AD1A}" destId="{70BEDC79-B423-4B04-9EDD-6A7B1B66F471}" srcOrd="0" destOrd="0" presId="urn:microsoft.com/office/officeart/2005/8/layout/vList2"/>
    <dgm:cxn modelId="{69A7F662-6BD2-4E43-B1F5-315601490149}" type="presParOf" srcId="{CC04EE35-C042-4413-96AF-803827EAC139}" destId="{70BEDC79-B423-4B04-9EDD-6A7B1B66F471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245EAC-1F3D-436C-AAFC-4BBBA84175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319FF-86E9-4D1A-AEDC-B73D65C27DDB}">
      <dgm:prSet custT="1"/>
      <dgm:spPr/>
      <dgm:t>
        <a:bodyPr/>
        <a:lstStyle/>
        <a:p>
          <a:pPr algn="ctr" rtl="0"/>
          <a:r>
            <a: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исполнения бюджетного финансирования</a:t>
          </a:r>
          <a:endParaRPr lang="ru-RU" sz="3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04334-1286-4EBE-8B76-A735C6ADD8A3}" type="parTrans" cxnId="{5C09B510-599A-469B-BCEC-9A2AAF2A72E5}">
      <dgm:prSet/>
      <dgm:spPr/>
      <dgm:t>
        <a:bodyPr/>
        <a:lstStyle/>
        <a:p>
          <a:endParaRPr lang="ru-RU"/>
        </a:p>
      </dgm:t>
    </dgm:pt>
    <dgm:pt modelId="{EFBB6201-6AB3-4E33-B783-1D3DF1AA196D}" type="sibTrans" cxnId="{5C09B510-599A-469B-BCEC-9A2AAF2A72E5}">
      <dgm:prSet/>
      <dgm:spPr/>
      <dgm:t>
        <a:bodyPr/>
        <a:lstStyle/>
        <a:p>
          <a:endParaRPr lang="ru-RU"/>
        </a:p>
      </dgm:t>
    </dgm:pt>
    <dgm:pt modelId="{0E1B0A7E-3961-40BD-919F-FA56263D343C}" type="pres">
      <dgm:prSet presAssocID="{44245EAC-1F3D-436C-AAFC-4BBBA84175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7C3EA-A77B-4B46-8357-DA299A74993A}" type="pres">
      <dgm:prSet presAssocID="{68E319FF-86E9-4D1A-AEDC-B73D65C27DDB}" presName="parentText" presStyleLbl="node1" presStyleIdx="0" presStyleCnt="1" custScaleY="113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9B510-599A-469B-BCEC-9A2AAF2A72E5}" srcId="{44245EAC-1F3D-436C-AAFC-4BBBA8417520}" destId="{68E319FF-86E9-4D1A-AEDC-B73D65C27DDB}" srcOrd="0" destOrd="0" parTransId="{F9704334-1286-4EBE-8B76-A735C6ADD8A3}" sibTransId="{EFBB6201-6AB3-4E33-B783-1D3DF1AA196D}"/>
    <dgm:cxn modelId="{2CE01387-9F8D-4450-9303-83F44440AC00}" type="presOf" srcId="{68E319FF-86E9-4D1A-AEDC-B73D65C27DDB}" destId="{2CD7C3EA-A77B-4B46-8357-DA299A74993A}" srcOrd="0" destOrd="0" presId="urn:microsoft.com/office/officeart/2005/8/layout/vList2"/>
    <dgm:cxn modelId="{297156B9-6388-47E8-B5B8-B9F96D91FD77}" type="presOf" srcId="{44245EAC-1F3D-436C-AAFC-4BBBA8417520}" destId="{0E1B0A7E-3961-40BD-919F-FA56263D343C}" srcOrd="0" destOrd="0" presId="urn:microsoft.com/office/officeart/2005/8/layout/vList2"/>
    <dgm:cxn modelId="{56466F60-C624-4845-8296-34A4FCEFA498}" type="presParOf" srcId="{0E1B0A7E-3961-40BD-919F-FA56263D343C}" destId="{2CD7C3EA-A77B-4B46-8357-DA299A7499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138DFC-6CBB-499F-867D-91DCE3CC5E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42523E-6676-496D-B94E-2F5FA15CF1D2}">
      <dgm:prSet/>
      <dgm:spPr>
        <a:solidFill>
          <a:srgbClr val="2C567A"/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при реализации метода программно-целевого планирования расходов бюджета в архивной отрасли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5CDF1-0B19-4032-B792-8F884FE5C526}" type="parTrans" cxnId="{B20CBC62-F798-4AD3-A428-55AC2AC6C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46F35-0257-4E3D-BDC1-4CB9CBDF1E0A}" type="sibTrans" cxnId="{B20CBC62-F798-4AD3-A428-55AC2AC6C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D9008-8AC0-46F2-B269-7ED6DAA4A7A8}" type="pres">
      <dgm:prSet presAssocID="{13138DFC-6CBB-499F-867D-91DCE3CC5E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772FAB-0D79-4EB4-A741-3FEA6A362A4C}" type="pres">
      <dgm:prSet presAssocID="{2342523E-6676-496D-B94E-2F5FA15CF1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CBC62-F798-4AD3-A428-55AC2AC6C709}" srcId="{13138DFC-6CBB-499F-867D-91DCE3CC5EA6}" destId="{2342523E-6676-496D-B94E-2F5FA15CF1D2}" srcOrd="0" destOrd="0" parTransId="{7C05CDF1-0B19-4032-B792-8F884FE5C526}" sibTransId="{E3246F35-0257-4E3D-BDC1-4CB9CBDF1E0A}"/>
    <dgm:cxn modelId="{B87EA870-56F0-4D6B-AD3D-D2191801D1C3}" type="presOf" srcId="{2342523E-6676-496D-B94E-2F5FA15CF1D2}" destId="{CC772FAB-0D79-4EB4-A741-3FEA6A362A4C}" srcOrd="0" destOrd="0" presId="urn:microsoft.com/office/officeart/2005/8/layout/vList2"/>
    <dgm:cxn modelId="{1372932D-1F8B-4461-939C-4616E2333B64}" type="presOf" srcId="{13138DFC-6CBB-499F-867D-91DCE3CC5EA6}" destId="{E50D9008-8AC0-46F2-B269-7ED6DAA4A7A8}" srcOrd="0" destOrd="0" presId="urn:microsoft.com/office/officeart/2005/8/layout/vList2"/>
    <dgm:cxn modelId="{053342BE-A478-4C93-9ACA-B3326DDA8EC7}" type="presParOf" srcId="{E50D9008-8AC0-46F2-B269-7ED6DAA4A7A8}" destId="{CC772FAB-0D79-4EB4-A741-3FEA6A362A4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18F71E-6F87-48AB-B3C6-DAF78D816DD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6BB854-7BBB-40C1-8017-5F092D04928C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работы архивных учреждений</a:t>
          </a:r>
        </a:p>
      </dgm:t>
    </dgm:pt>
    <dgm:pt modelId="{83A177D8-CC1D-496C-926D-EAB8F18A1D06}" type="parTrans" cxnId="{FC6EE62C-ACE2-4F22-B2D5-FF3A4505DD8A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2C461-F109-4611-BF3D-CF8D5AC64CEF}" type="sibTrans" cxnId="{FC6EE62C-ACE2-4F22-B2D5-FF3A4505DD8A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D86D8-7E6C-4D98-9DA5-FF2D2CC8D8E5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условий хранения</a:t>
          </a:r>
        </a:p>
      </dgm:t>
    </dgm:pt>
    <dgm:pt modelId="{C2D1DB7C-D630-403A-8EAF-B4008F35D6CB}" type="parTrans" cxnId="{42090F1D-406F-46B1-BBE4-4D3D5F33C671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2A73F-CF35-4532-834C-7459400A92D9}" type="sibTrans" cxnId="{42090F1D-406F-46B1-BBE4-4D3D5F33C671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8C823-AEFC-43A9-BE9B-8E77B3B04C6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специалистов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4AB7F-92E8-4750-A272-200ED1FBCD19}" type="parTrans" cxnId="{0D3F72E2-DFB1-43E7-B4F9-0A52442E4B6B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3AF60-863A-430A-B4DC-47C2F680FAA0}" type="sibTrans" cxnId="{0D3F72E2-DFB1-43E7-B4F9-0A52442E4B6B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4E805-4ABC-448A-966C-233B43A0F46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развитию туризма и культурной индустрии в регионе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BCDA9-E24C-413D-8255-325133D2F1A1}" type="parTrans" cxnId="{1C686919-BFBE-4C53-A9B3-3A2D00B3BC85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2E2B1-1DF3-4199-92E7-3A4D818CBFAE}" type="sibTrans" cxnId="{1C686919-BFBE-4C53-A9B3-3A2D00B3BC85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B14EA-ADEF-4B3C-AC3C-C18193BAF1B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оценка результатов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A381B-C037-40D1-9553-7F6A79F17BC1}" type="parTrans" cxnId="{6BA1F97D-803D-44BA-B5B7-9B33DFF5D9C6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CA112-7B5D-4D09-99EE-50E48A642482}" type="sibTrans" cxnId="{6BA1F97D-803D-44BA-B5B7-9B33DFF5D9C6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21A21-9E4E-44FA-A8C4-6A4A87AC43A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бюджетного финансирования на достижение ключевых показателей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4C8F2-9CF9-4478-A225-AADC6D5F151C}" type="parTrans" cxnId="{C9E14587-1FF2-40BA-A065-61A2799D0F41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7D0E0-EFC6-422F-9673-5E0300C2A98D}" type="sibTrans" cxnId="{C9E14587-1FF2-40BA-A065-61A2799D0F41}">
      <dgm:prSet/>
      <dgm:spPr/>
      <dgm:t>
        <a:bodyPr/>
        <a:lstStyle/>
        <a:p>
          <a:endParaRPr lang="ru-RU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BD463-9C01-4A7D-A43E-B6A5E4FC531E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цифровых технологий в архивной сфере </a:t>
          </a:r>
          <a:endParaRPr lang="ru-RU" sz="1400" b="1" dirty="0"/>
        </a:p>
      </dgm:t>
    </dgm:pt>
    <dgm:pt modelId="{C917398F-CC5D-4158-BBCB-4A775F9847BF}" type="parTrans" cxnId="{BD436205-B3A1-4711-9A9C-9A198A60DD51}">
      <dgm:prSet/>
      <dgm:spPr/>
      <dgm:t>
        <a:bodyPr/>
        <a:lstStyle/>
        <a:p>
          <a:endParaRPr lang="ru-RU" sz="1400" b="1"/>
        </a:p>
      </dgm:t>
    </dgm:pt>
    <dgm:pt modelId="{A5D9B10A-EB49-410D-8251-B28E082C9915}" type="sibTrans" cxnId="{BD436205-B3A1-4711-9A9C-9A198A60DD51}">
      <dgm:prSet/>
      <dgm:spPr/>
      <dgm:t>
        <a:bodyPr/>
        <a:lstStyle/>
        <a:p>
          <a:endParaRPr lang="ru-RU" sz="1400" b="1"/>
        </a:p>
      </dgm:t>
    </dgm:pt>
    <dgm:pt modelId="{FC79C5B3-A856-4047-A53C-8527F1B9809B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бюджетного финансирования на программные мероприятия</a:t>
          </a:r>
          <a:endParaRPr lang="ru-RU" sz="1400" b="1" dirty="0"/>
        </a:p>
      </dgm:t>
    </dgm:pt>
    <dgm:pt modelId="{987A60C9-F299-418A-9681-57C3B1281E43}" type="parTrans" cxnId="{5B79BF42-4671-4A73-8D2C-120ABF95DB85}">
      <dgm:prSet/>
      <dgm:spPr/>
      <dgm:t>
        <a:bodyPr/>
        <a:lstStyle/>
        <a:p>
          <a:endParaRPr lang="ru-RU" sz="1400" b="1"/>
        </a:p>
      </dgm:t>
    </dgm:pt>
    <dgm:pt modelId="{A7AD685A-49AE-479F-BE07-DE818E7DB623}" type="sibTrans" cxnId="{5B79BF42-4671-4A73-8D2C-120ABF95DB85}">
      <dgm:prSet/>
      <dgm:spPr/>
      <dgm:t>
        <a:bodyPr/>
        <a:lstStyle/>
        <a:p>
          <a:endParaRPr lang="ru-RU" sz="1400" b="1"/>
        </a:p>
      </dgm:t>
    </dgm:pt>
    <dgm:pt modelId="{2E5353DA-3BB2-4F01-B752-ED00B99E1750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Согласованность целей, задач и результатов</a:t>
          </a:r>
          <a:endParaRPr lang="ru-RU" sz="1400" b="1" dirty="0"/>
        </a:p>
      </dgm:t>
    </dgm:pt>
    <dgm:pt modelId="{FD090AB5-2110-4BDB-A496-E3D8F3ADB681}" type="parTrans" cxnId="{522A2CF1-2828-4D7D-B2BE-56127C940D61}">
      <dgm:prSet/>
      <dgm:spPr/>
      <dgm:t>
        <a:bodyPr/>
        <a:lstStyle/>
        <a:p>
          <a:endParaRPr lang="ru-RU" sz="1400" b="1"/>
        </a:p>
      </dgm:t>
    </dgm:pt>
    <dgm:pt modelId="{02363757-12E7-45E4-9501-08CF125200B9}" type="sibTrans" cxnId="{522A2CF1-2828-4D7D-B2BE-56127C940D61}">
      <dgm:prSet/>
      <dgm:spPr/>
      <dgm:t>
        <a:bodyPr/>
        <a:lstStyle/>
        <a:p>
          <a:endParaRPr lang="ru-RU" sz="1400" b="1"/>
        </a:p>
      </dgm:t>
    </dgm:pt>
    <dgm:pt modelId="{3A433C3B-A253-4C8F-957F-2D42F2B67389}" type="pres">
      <dgm:prSet presAssocID="{A118F71E-6F87-48AB-B3C6-DAF78D816D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CE76C-AC6E-407F-A7AA-29A63A9A26F2}" type="pres">
      <dgm:prSet presAssocID="{9B6BB854-7BBB-40C1-8017-5F092D04928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823A9-272C-4151-B451-F26ED8F032B2}" type="pres">
      <dgm:prSet presAssocID="{F202C461-F109-4611-BF3D-CF8D5AC64CEF}" presName="sibTrans" presStyleCnt="0"/>
      <dgm:spPr/>
    </dgm:pt>
    <dgm:pt modelId="{09946E1E-3AD3-49FC-925D-6303E3AF37FC}" type="pres">
      <dgm:prSet presAssocID="{BD2D86D8-7E6C-4D98-9DA5-FF2D2CC8D8E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C940C-9B59-4E55-A7FD-21166C928F37}" type="pres">
      <dgm:prSet presAssocID="{0B32A73F-CF35-4532-834C-7459400A92D9}" presName="sibTrans" presStyleCnt="0"/>
      <dgm:spPr/>
    </dgm:pt>
    <dgm:pt modelId="{FE1C2D51-D644-492E-9990-85B751F75191}" type="pres">
      <dgm:prSet presAssocID="{D71BD463-9C01-4A7D-A43E-B6A5E4FC531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F71F-E357-4E27-8601-FBB99C7FF665}" type="pres">
      <dgm:prSet presAssocID="{A5D9B10A-EB49-410D-8251-B28E082C9915}" presName="sibTrans" presStyleCnt="0"/>
      <dgm:spPr/>
    </dgm:pt>
    <dgm:pt modelId="{C3D34CC5-BCC6-45F0-A65A-35BD84922741}" type="pres">
      <dgm:prSet presAssocID="{25A8C823-AEFC-43A9-BE9B-8E77B3B04C6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A417B-C7B8-4A17-9CCB-BC85D33305B2}" type="pres">
      <dgm:prSet presAssocID="{0FD3AF60-863A-430A-B4DC-47C2F680FAA0}" presName="sibTrans" presStyleCnt="0"/>
      <dgm:spPr/>
    </dgm:pt>
    <dgm:pt modelId="{9981D1FE-5BA2-4E7E-A95B-10CB04106944}" type="pres">
      <dgm:prSet presAssocID="{5CC4E805-4ABC-448A-966C-233B43A0F46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01C2A-8B48-4041-B05C-5C6B297F896E}" type="pres">
      <dgm:prSet presAssocID="{6EC2E2B1-1DF3-4199-92E7-3A4D818CBFAE}" presName="sibTrans" presStyleCnt="0"/>
      <dgm:spPr/>
    </dgm:pt>
    <dgm:pt modelId="{C2010111-55A9-4FA4-A618-1AEB64EF41B0}" type="pres">
      <dgm:prSet presAssocID="{2F8B14EA-ADEF-4B3C-AC3C-C18193BAF1B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83C9-7E9C-4481-B7BB-D2EBC5051051}" type="pres">
      <dgm:prSet presAssocID="{FFECA112-7B5D-4D09-99EE-50E48A642482}" presName="sibTrans" presStyleCnt="0"/>
      <dgm:spPr/>
    </dgm:pt>
    <dgm:pt modelId="{E0C1FF14-27CB-4255-AFEA-BAA47380EA21}" type="pres">
      <dgm:prSet presAssocID="{FC79C5B3-A856-4047-A53C-8527F1B9809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F8F85-8D30-456D-8DEC-8691439B86FD}" type="pres">
      <dgm:prSet presAssocID="{A7AD685A-49AE-479F-BE07-DE818E7DB623}" presName="sibTrans" presStyleCnt="0"/>
      <dgm:spPr/>
    </dgm:pt>
    <dgm:pt modelId="{4ED97380-7A0B-4AF3-9DCD-E6428C74AB2D}" type="pres">
      <dgm:prSet presAssocID="{32D21A21-9E4E-44FA-A8C4-6A4A87AC43A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CFC61-99EC-4163-867D-73155F4C7A08}" type="pres">
      <dgm:prSet presAssocID="{2737D0E0-EFC6-422F-9673-5E0300C2A98D}" presName="sibTrans" presStyleCnt="0"/>
      <dgm:spPr/>
    </dgm:pt>
    <dgm:pt modelId="{C82B1F9B-ED45-4628-9914-9807F06617C1}" type="pres">
      <dgm:prSet presAssocID="{2E5353DA-3BB2-4F01-B752-ED00B99E175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86919-BFBE-4C53-A9B3-3A2D00B3BC85}" srcId="{A118F71E-6F87-48AB-B3C6-DAF78D816DD6}" destId="{5CC4E805-4ABC-448A-966C-233B43A0F469}" srcOrd="4" destOrd="0" parTransId="{4D6BCDA9-E24C-413D-8255-325133D2F1A1}" sibTransId="{6EC2E2B1-1DF3-4199-92E7-3A4D818CBFAE}"/>
    <dgm:cxn modelId="{522A2CF1-2828-4D7D-B2BE-56127C940D61}" srcId="{A118F71E-6F87-48AB-B3C6-DAF78D816DD6}" destId="{2E5353DA-3BB2-4F01-B752-ED00B99E1750}" srcOrd="8" destOrd="0" parTransId="{FD090AB5-2110-4BDB-A496-E3D8F3ADB681}" sibTransId="{02363757-12E7-45E4-9501-08CF125200B9}"/>
    <dgm:cxn modelId="{0D3F72E2-DFB1-43E7-B4F9-0A52442E4B6B}" srcId="{A118F71E-6F87-48AB-B3C6-DAF78D816DD6}" destId="{25A8C823-AEFC-43A9-BE9B-8E77B3B04C6A}" srcOrd="3" destOrd="0" parTransId="{E6C4AB7F-92E8-4750-A272-200ED1FBCD19}" sibTransId="{0FD3AF60-863A-430A-B4DC-47C2F680FAA0}"/>
    <dgm:cxn modelId="{6BA1F97D-803D-44BA-B5B7-9B33DFF5D9C6}" srcId="{A118F71E-6F87-48AB-B3C6-DAF78D816DD6}" destId="{2F8B14EA-ADEF-4B3C-AC3C-C18193BAF1B3}" srcOrd="5" destOrd="0" parTransId="{EE3A381B-C037-40D1-9553-7F6A79F17BC1}" sibTransId="{FFECA112-7B5D-4D09-99EE-50E48A642482}"/>
    <dgm:cxn modelId="{D7348C2E-E88C-487B-A1FB-864A71507BFB}" type="presOf" srcId="{32D21A21-9E4E-44FA-A8C4-6A4A87AC43AE}" destId="{4ED97380-7A0B-4AF3-9DCD-E6428C74AB2D}" srcOrd="0" destOrd="0" presId="urn:microsoft.com/office/officeart/2005/8/layout/default"/>
    <dgm:cxn modelId="{7DAD034A-CCC8-4B07-A081-0B781463144D}" type="presOf" srcId="{D71BD463-9C01-4A7D-A43E-B6A5E4FC531E}" destId="{FE1C2D51-D644-492E-9990-85B751F75191}" srcOrd="0" destOrd="0" presId="urn:microsoft.com/office/officeart/2005/8/layout/default"/>
    <dgm:cxn modelId="{C1B862A2-2C28-47E3-9D88-CB4885A33AB7}" type="presOf" srcId="{2E5353DA-3BB2-4F01-B752-ED00B99E1750}" destId="{C82B1F9B-ED45-4628-9914-9807F06617C1}" srcOrd="0" destOrd="0" presId="urn:microsoft.com/office/officeart/2005/8/layout/default"/>
    <dgm:cxn modelId="{C9E14587-1FF2-40BA-A065-61A2799D0F41}" srcId="{A118F71E-6F87-48AB-B3C6-DAF78D816DD6}" destId="{32D21A21-9E4E-44FA-A8C4-6A4A87AC43AE}" srcOrd="7" destOrd="0" parTransId="{3E34C8F2-9CF9-4478-A225-AADC6D5F151C}" sibTransId="{2737D0E0-EFC6-422F-9673-5E0300C2A98D}"/>
    <dgm:cxn modelId="{9BEC09A5-721F-4C27-AA5D-654456CF48C9}" type="presOf" srcId="{25A8C823-AEFC-43A9-BE9B-8E77B3B04C6A}" destId="{C3D34CC5-BCC6-45F0-A65A-35BD84922741}" srcOrd="0" destOrd="0" presId="urn:microsoft.com/office/officeart/2005/8/layout/default"/>
    <dgm:cxn modelId="{42090F1D-406F-46B1-BBE4-4D3D5F33C671}" srcId="{A118F71E-6F87-48AB-B3C6-DAF78D816DD6}" destId="{BD2D86D8-7E6C-4D98-9DA5-FF2D2CC8D8E5}" srcOrd="1" destOrd="0" parTransId="{C2D1DB7C-D630-403A-8EAF-B4008F35D6CB}" sibTransId="{0B32A73F-CF35-4532-834C-7459400A92D9}"/>
    <dgm:cxn modelId="{C33A45F5-1006-4635-B3C3-C4DDD254F13E}" type="presOf" srcId="{9B6BB854-7BBB-40C1-8017-5F092D04928C}" destId="{5B2CE76C-AC6E-407F-A7AA-29A63A9A26F2}" srcOrd="0" destOrd="0" presId="urn:microsoft.com/office/officeart/2005/8/layout/default"/>
    <dgm:cxn modelId="{BD436205-B3A1-4711-9A9C-9A198A60DD51}" srcId="{A118F71E-6F87-48AB-B3C6-DAF78D816DD6}" destId="{D71BD463-9C01-4A7D-A43E-B6A5E4FC531E}" srcOrd="2" destOrd="0" parTransId="{C917398F-CC5D-4158-BBCB-4A775F9847BF}" sibTransId="{A5D9B10A-EB49-410D-8251-B28E082C9915}"/>
    <dgm:cxn modelId="{EFDE3DBA-8156-4F8C-B949-57941E90A82B}" type="presOf" srcId="{BD2D86D8-7E6C-4D98-9DA5-FF2D2CC8D8E5}" destId="{09946E1E-3AD3-49FC-925D-6303E3AF37FC}" srcOrd="0" destOrd="0" presId="urn:microsoft.com/office/officeart/2005/8/layout/default"/>
    <dgm:cxn modelId="{FC6EE62C-ACE2-4F22-B2D5-FF3A4505DD8A}" srcId="{A118F71E-6F87-48AB-B3C6-DAF78D816DD6}" destId="{9B6BB854-7BBB-40C1-8017-5F092D04928C}" srcOrd="0" destOrd="0" parTransId="{83A177D8-CC1D-496C-926D-EAB8F18A1D06}" sibTransId="{F202C461-F109-4611-BF3D-CF8D5AC64CEF}"/>
    <dgm:cxn modelId="{D944A2E3-29DF-4F7F-AEBE-4CF6C44FAF60}" type="presOf" srcId="{FC79C5B3-A856-4047-A53C-8527F1B9809B}" destId="{E0C1FF14-27CB-4255-AFEA-BAA47380EA21}" srcOrd="0" destOrd="0" presId="urn:microsoft.com/office/officeart/2005/8/layout/default"/>
    <dgm:cxn modelId="{3CD269E5-C3CA-4F54-8124-B89DEA8C5C17}" type="presOf" srcId="{A118F71E-6F87-48AB-B3C6-DAF78D816DD6}" destId="{3A433C3B-A253-4C8F-957F-2D42F2B67389}" srcOrd="0" destOrd="0" presId="urn:microsoft.com/office/officeart/2005/8/layout/default"/>
    <dgm:cxn modelId="{DD41738C-124F-4377-9268-C0309BA58A27}" type="presOf" srcId="{5CC4E805-4ABC-448A-966C-233B43A0F469}" destId="{9981D1FE-5BA2-4E7E-A95B-10CB04106944}" srcOrd="0" destOrd="0" presId="urn:microsoft.com/office/officeart/2005/8/layout/default"/>
    <dgm:cxn modelId="{941791D9-1F07-4963-A1FE-A8CB1B2A2C57}" type="presOf" srcId="{2F8B14EA-ADEF-4B3C-AC3C-C18193BAF1B3}" destId="{C2010111-55A9-4FA4-A618-1AEB64EF41B0}" srcOrd="0" destOrd="0" presId="urn:microsoft.com/office/officeart/2005/8/layout/default"/>
    <dgm:cxn modelId="{5B79BF42-4671-4A73-8D2C-120ABF95DB85}" srcId="{A118F71E-6F87-48AB-B3C6-DAF78D816DD6}" destId="{FC79C5B3-A856-4047-A53C-8527F1B9809B}" srcOrd="6" destOrd="0" parTransId="{987A60C9-F299-418A-9681-57C3B1281E43}" sibTransId="{A7AD685A-49AE-479F-BE07-DE818E7DB623}"/>
    <dgm:cxn modelId="{DCA2834E-5ABE-4CCF-B4ED-6A53A6E3D545}" type="presParOf" srcId="{3A433C3B-A253-4C8F-957F-2D42F2B67389}" destId="{5B2CE76C-AC6E-407F-A7AA-29A63A9A26F2}" srcOrd="0" destOrd="0" presId="urn:microsoft.com/office/officeart/2005/8/layout/default"/>
    <dgm:cxn modelId="{EF87BBEB-AA70-4AC3-AFFE-EAB2CCE1D8AF}" type="presParOf" srcId="{3A433C3B-A253-4C8F-957F-2D42F2B67389}" destId="{D29823A9-272C-4151-B451-F26ED8F032B2}" srcOrd="1" destOrd="0" presId="urn:microsoft.com/office/officeart/2005/8/layout/default"/>
    <dgm:cxn modelId="{BC34F932-90D0-4456-A97E-88AE980CF25F}" type="presParOf" srcId="{3A433C3B-A253-4C8F-957F-2D42F2B67389}" destId="{09946E1E-3AD3-49FC-925D-6303E3AF37FC}" srcOrd="2" destOrd="0" presId="urn:microsoft.com/office/officeart/2005/8/layout/default"/>
    <dgm:cxn modelId="{94B6C3E9-D3BE-40AD-B6B7-6C7827DEF3C6}" type="presParOf" srcId="{3A433C3B-A253-4C8F-957F-2D42F2B67389}" destId="{72BC940C-9B59-4E55-A7FD-21166C928F37}" srcOrd="3" destOrd="0" presId="urn:microsoft.com/office/officeart/2005/8/layout/default"/>
    <dgm:cxn modelId="{3BEEF9DE-3604-40B9-986F-D5AC2B0E3A1B}" type="presParOf" srcId="{3A433C3B-A253-4C8F-957F-2D42F2B67389}" destId="{FE1C2D51-D644-492E-9990-85B751F75191}" srcOrd="4" destOrd="0" presId="urn:microsoft.com/office/officeart/2005/8/layout/default"/>
    <dgm:cxn modelId="{C740EDB5-8E73-431F-8AB8-10FDC56F3A7E}" type="presParOf" srcId="{3A433C3B-A253-4C8F-957F-2D42F2B67389}" destId="{8684F71F-E357-4E27-8601-FBB99C7FF665}" srcOrd="5" destOrd="0" presId="urn:microsoft.com/office/officeart/2005/8/layout/default"/>
    <dgm:cxn modelId="{8B7E5AB3-5170-458A-B3D2-EAC132C62E7A}" type="presParOf" srcId="{3A433C3B-A253-4C8F-957F-2D42F2B67389}" destId="{C3D34CC5-BCC6-45F0-A65A-35BD84922741}" srcOrd="6" destOrd="0" presId="urn:microsoft.com/office/officeart/2005/8/layout/default"/>
    <dgm:cxn modelId="{193F544E-7B23-491B-BD8D-7C9B360F8DA7}" type="presParOf" srcId="{3A433C3B-A253-4C8F-957F-2D42F2B67389}" destId="{29BA417B-C7B8-4A17-9CCB-BC85D33305B2}" srcOrd="7" destOrd="0" presId="urn:microsoft.com/office/officeart/2005/8/layout/default"/>
    <dgm:cxn modelId="{FCD8629F-B98D-4ED5-BDE4-879957C66B75}" type="presParOf" srcId="{3A433C3B-A253-4C8F-957F-2D42F2B67389}" destId="{9981D1FE-5BA2-4E7E-A95B-10CB04106944}" srcOrd="8" destOrd="0" presId="urn:microsoft.com/office/officeart/2005/8/layout/default"/>
    <dgm:cxn modelId="{CD4FD7D8-4FB3-4828-8CBF-04A3B459B599}" type="presParOf" srcId="{3A433C3B-A253-4C8F-957F-2D42F2B67389}" destId="{53301C2A-8B48-4041-B05C-5C6B297F896E}" srcOrd="9" destOrd="0" presId="urn:microsoft.com/office/officeart/2005/8/layout/default"/>
    <dgm:cxn modelId="{BC8D0C25-EA60-435C-91F2-B9A222EE9179}" type="presParOf" srcId="{3A433C3B-A253-4C8F-957F-2D42F2B67389}" destId="{C2010111-55A9-4FA4-A618-1AEB64EF41B0}" srcOrd="10" destOrd="0" presId="urn:microsoft.com/office/officeart/2005/8/layout/default"/>
    <dgm:cxn modelId="{2EA069B0-9822-46DD-BF3C-7EA324B8A373}" type="presParOf" srcId="{3A433C3B-A253-4C8F-957F-2D42F2B67389}" destId="{217E83C9-7E9C-4481-B7BB-D2EBC5051051}" srcOrd="11" destOrd="0" presId="urn:microsoft.com/office/officeart/2005/8/layout/default"/>
    <dgm:cxn modelId="{8F1B698E-CAF5-4DF3-BC92-5554A118FDD3}" type="presParOf" srcId="{3A433C3B-A253-4C8F-957F-2D42F2B67389}" destId="{E0C1FF14-27CB-4255-AFEA-BAA47380EA21}" srcOrd="12" destOrd="0" presId="urn:microsoft.com/office/officeart/2005/8/layout/default"/>
    <dgm:cxn modelId="{7D2E7439-ABC2-4180-82F4-FB29C52AABF9}" type="presParOf" srcId="{3A433C3B-A253-4C8F-957F-2D42F2B67389}" destId="{37BF8F85-8D30-456D-8DEC-8691439B86FD}" srcOrd="13" destOrd="0" presId="urn:microsoft.com/office/officeart/2005/8/layout/default"/>
    <dgm:cxn modelId="{054B0849-AC42-4F83-A9B9-06EA07B560C7}" type="presParOf" srcId="{3A433C3B-A253-4C8F-957F-2D42F2B67389}" destId="{4ED97380-7A0B-4AF3-9DCD-E6428C74AB2D}" srcOrd="14" destOrd="0" presId="urn:microsoft.com/office/officeart/2005/8/layout/default"/>
    <dgm:cxn modelId="{09105268-483C-4920-B32A-3873E51BC2FF}" type="presParOf" srcId="{3A433C3B-A253-4C8F-957F-2D42F2B67389}" destId="{2A9CFC61-99EC-4163-867D-73155F4C7A08}" srcOrd="15" destOrd="0" presId="urn:microsoft.com/office/officeart/2005/8/layout/default"/>
    <dgm:cxn modelId="{6C9C225C-3719-4D60-B4BB-BF4A59335FDF}" type="presParOf" srcId="{3A433C3B-A253-4C8F-957F-2D42F2B67389}" destId="{C82B1F9B-ED45-4628-9914-9807F06617C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56ABE8-719C-4A3E-B334-1D607B6989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CC8F2F-AD4D-4232-B7BD-AA623773FE6F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самостоятельной структуры (государственной программы, подпрограммы) с применением метода программно-целевого планирования позволяет обеспечить ожидаемые результаты и достигнуть поставленных целей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D973A-B020-4DD0-85A0-DA43B840F457}" type="parTrans" cxnId="{A0E1D06A-0052-4801-921C-180F1C28FB4A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3C342-D70A-40A4-8AA3-2ABA60BA461B}" type="sibTrans" cxnId="{A0E1D06A-0052-4801-921C-180F1C28FB4A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16848-8C6B-40B9-89C6-EBB0851ED63B}" type="pres">
      <dgm:prSet presAssocID="{6B56ABE8-719C-4A3E-B334-1D607B6989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121E8-27FA-4EED-9192-C7AD75A93AB3}" type="pres">
      <dgm:prSet presAssocID="{2DCC8F2F-AD4D-4232-B7BD-AA623773FE6F}" presName="parentText" presStyleLbl="node1" presStyleIdx="0" presStyleCnt="1" custLinFactNeighborX="642" custLinFactNeighborY="-8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1D06A-0052-4801-921C-180F1C28FB4A}" srcId="{6B56ABE8-719C-4A3E-B334-1D607B6989C7}" destId="{2DCC8F2F-AD4D-4232-B7BD-AA623773FE6F}" srcOrd="0" destOrd="0" parTransId="{B59D973A-B020-4DD0-85A0-DA43B840F457}" sibTransId="{53E3C342-D70A-40A4-8AA3-2ABA60BA461B}"/>
    <dgm:cxn modelId="{F9D303C8-03C0-4F3B-8CA4-2BBD0D2A88FC}" type="presOf" srcId="{2DCC8F2F-AD4D-4232-B7BD-AA623773FE6F}" destId="{034121E8-27FA-4EED-9192-C7AD75A93AB3}" srcOrd="0" destOrd="0" presId="urn:microsoft.com/office/officeart/2005/8/layout/vList2"/>
    <dgm:cxn modelId="{FD24A3C2-B2D9-455E-BA51-98CCC59E2F94}" type="presOf" srcId="{6B56ABE8-719C-4A3E-B334-1D607B6989C7}" destId="{46216848-8C6B-40B9-89C6-EBB0851ED63B}" srcOrd="0" destOrd="0" presId="urn:microsoft.com/office/officeart/2005/8/layout/vList2"/>
    <dgm:cxn modelId="{B9C3BCF7-F1CE-45F6-B587-06347A932377}" type="presParOf" srcId="{46216848-8C6B-40B9-89C6-EBB0851ED63B}" destId="{034121E8-27FA-4EED-9192-C7AD75A93A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DB6B39-738E-416F-AC13-303FC88CF8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BCB799-C63C-4564-B1BC-7A16201FA652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объема страхового фонда к 100% соотношению объема особо ценных документов;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2FF12-D666-48EC-AECC-B2980739CA6D}" type="parTrans" cxnId="{6A0FDDEC-AE16-4B7D-B838-928CA13AE3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73A94-3685-4428-847E-6433A2FDB0D7}" type="sibTrans" cxnId="{6A0FDDEC-AE16-4B7D-B838-928CA13AE3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B5657-CDE7-4B89-8994-7931D0B1144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объема электронного фонда пользования;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A99F9-DFB8-40AD-B684-25AF1E4910CB}" type="parTrans" cxnId="{6CB2E4D8-C282-4CC0-BDAA-41CB7BBA2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476C8-465F-4A23-9C05-9DE1FAB97768}" type="sibTrans" cxnId="{6CB2E4D8-C282-4CC0-BDAA-41CB7BBA20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6D38E-52CB-4D28-AD6E-79E1D6B9053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необнаруженных документов;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77E51-65BF-498D-9438-198E65AF47F2}" type="parTrans" cxnId="{02B2C690-0DDE-4366-ACCE-BA55BAEA95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AFDCD-69EF-42CF-8625-469FEDC85990}" type="sibTrans" cxnId="{02B2C690-0DDE-4366-ACCE-BA55BAEA95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24087-A5B2-4CC3-9387-499C36340318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документов, требующих реставрацию;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666F7-D124-437A-AF05-80D5F47D5A17}" type="parTrans" cxnId="{847E39F3-621B-4AE1-81FE-EF83B1488D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C7E4C-48D8-4B9B-98E8-B89976609A10}" type="sibTrans" cxnId="{847E39F3-621B-4AE1-81FE-EF83B1488D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CE2EE-CBCD-42FA-8A2B-3E64C52EE3A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документов, в отношении которых проведены мероприятия по сохранности документов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7373F-ED51-44D5-9E8D-BD92FBB1465B}" type="parTrans" cxnId="{AD5EA3C0-943C-408F-A634-F64C5FA757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A0B08-3448-49C9-88F0-5C97F2958CB1}" type="sibTrans" cxnId="{AD5EA3C0-943C-408F-A634-F64C5FA757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E11CB-7877-4A0C-9148-126AF3E1CDAE}" type="pres">
      <dgm:prSet presAssocID="{1DDB6B39-738E-416F-AC13-303FC88CF8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E9AC18-6BF6-4F72-B0EB-95A4F05B97FA}" type="pres">
      <dgm:prSet presAssocID="{6ABCB799-C63C-4564-B1BC-7A16201FA6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60AE-2649-4EC9-86B9-1B9AB31A922B}" type="pres">
      <dgm:prSet presAssocID="{8E073A94-3685-4428-847E-6433A2FDB0D7}" presName="spacer" presStyleCnt="0"/>
      <dgm:spPr/>
    </dgm:pt>
    <dgm:pt modelId="{1E8685FA-46D0-4EE3-A5EE-1FAC5431EDDF}" type="pres">
      <dgm:prSet presAssocID="{46AB5657-CDE7-4B89-8994-7931D0B114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B9E25-2672-47B9-9C26-6C80E8B88A51}" type="pres">
      <dgm:prSet presAssocID="{7DF476C8-465F-4A23-9C05-9DE1FAB97768}" presName="spacer" presStyleCnt="0"/>
      <dgm:spPr/>
    </dgm:pt>
    <dgm:pt modelId="{43725AF4-03FA-45A6-8553-6543F0B061BF}" type="pres">
      <dgm:prSet presAssocID="{5F16D38E-52CB-4D28-AD6E-79E1D6B905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019E2-B169-40A7-B80A-C4C3082CA899}" type="pres">
      <dgm:prSet presAssocID="{313AFDCD-69EF-42CF-8625-469FEDC85990}" presName="spacer" presStyleCnt="0"/>
      <dgm:spPr/>
    </dgm:pt>
    <dgm:pt modelId="{78529321-2E06-4CE9-931A-21C91F51766E}" type="pres">
      <dgm:prSet presAssocID="{45124087-A5B2-4CC3-9387-499C3634031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B0F2B-93B5-4218-AA1A-FB6C4CE636E0}" type="pres">
      <dgm:prSet presAssocID="{FD3C7E4C-48D8-4B9B-98E8-B89976609A10}" presName="spacer" presStyleCnt="0"/>
      <dgm:spPr/>
    </dgm:pt>
    <dgm:pt modelId="{0AB88E8F-653D-43F0-8654-AD5315013B0F}" type="pres">
      <dgm:prSet presAssocID="{D4DCE2EE-CBCD-42FA-8A2B-3E64C52EE3A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FDDEC-AE16-4B7D-B838-928CA13AE338}" srcId="{1DDB6B39-738E-416F-AC13-303FC88CF8B2}" destId="{6ABCB799-C63C-4564-B1BC-7A16201FA652}" srcOrd="0" destOrd="0" parTransId="{A862FF12-D666-48EC-AECC-B2980739CA6D}" sibTransId="{8E073A94-3685-4428-847E-6433A2FDB0D7}"/>
    <dgm:cxn modelId="{6CB2E4D8-C282-4CC0-BDAA-41CB7BBA20CD}" srcId="{1DDB6B39-738E-416F-AC13-303FC88CF8B2}" destId="{46AB5657-CDE7-4B89-8994-7931D0B11440}" srcOrd="1" destOrd="0" parTransId="{3C4A99F9-DFB8-40AD-B684-25AF1E4910CB}" sibTransId="{7DF476C8-465F-4A23-9C05-9DE1FAB97768}"/>
    <dgm:cxn modelId="{847E39F3-621B-4AE1-81FE-EF83B1488DB3}" srcId="{1DDB6B39-738E-416F-AC13-303FC88CF8B2}" destId="{45124087-A5B2-4CC3-9387-499C36340318}" srcOrd="3" destOrd="0" parTransId="{031666F7-D124-437A-AF05-80D5F47D5A17}" sibTransId="{FD3C7E4C-48D8-4B9B-98E8-B89976609A10}"/>
    <dgm:cxn modelId="{61A991FD-6CF6-4E1C-BBE5-4F27AFB9C069}" type="presOf" srcId="{D4DCE2EE-CBCD-42FA-8A2B-3E64C52EE3A3}" destId="{0AB88E8F-653D-43F0-8654-AD5315013B0F}" srcOrd="0" destOrd="0" presId="urn:microsoft.com/office/officeart/2005/8/layout/vList2"/>
    <dgm:cxn modelId="{29AF4145-A6AB-48ED-9404-A8F979101F8C}" type="presOf" srcId="{6ABCB799-C63C-4564-B1BC-7A16201FA652}" destId="{A3E9AC18-6BF6-4F72-B0EB-95A4F05B97FA}" srcOrd="0" destOrd="0" presId="urn:microsoft.com/office/officeart/2005/8/layout/vList2"/>
    <dgm:cxn modelId="{3B1F8123-4C28-4E53-A429-F7BAC7049A28}" type="presOf" srcId="{46AB5657-CDE7-4B89-8994-7931D0B11440}" destId="{1E8685FA-46D0-4EE3-A5EE-1FAC5431EDDF}" srcOrd="0" destOrd="0" presId="urn:microsoft.com/office/officeart/2005/8/layout/vList2"/>
    <dgm:cxn modelId="{28408B2E-5DA0-43A2-8883-4856A643E43F}" type="presOf" srcId="{5F16D38E-52CB-4D28-AD6E-79E1D6B9053A}" destId="{43725AF4-03FA-45A6-8553-6543F0B061BF}" srcOrd="0" destOrd="0" presId="urn:microsoft.com/office/officeart/2005/8/layout/vList2"/>
    <dgm:cxn modelId="{AE41608F-BF30-44A9-9C98-000B74E7268A}" type="presOf" srcId="{45124087-A5B2-4CC3-9387-499C36340318}" destId="{78529321-2E06-4CE9-931A-21C91F51766E}" srcOrd="0" destOrd="0" presId="urn:microsoft.com/office/officeart/2005/8/layout/vList2"/>
    <dgm:cxn modelId="{02B2C690-0DDE-4366-ACCE-BA55BAEA9526}" srcId="{1DDB6B39-738E-416F-AC13-303FC88CF8B2}" destId="{5F16D38E-52CB-4D28-AD6E-79E1D6B9053A}" srcOrd="2" destOrd="0" parTransId="{98977E51-65BF-498D-9438-198E65AF47F2}" sibTransId="{313AFDCD-69EF-42CF-8625-469FEDC85990}"/>
    <dgm:cxn modelId="{AD5EA3C0-943C-408F-A634-F64C5FA757E3}" srcId="{1DDB6B39-738E-416F-AC13-303FC88CF8B2}" destId="{D4DCE2EE-CBCD-42FA-8A2B-3E64C52EE3A3}" srcOrd="4" destOrd="0" parTransId="{B947373F-ED51-44D5-9E8D-BD92FBB1465B}" sibTransId="{B22A0B08-3448-49C9-88F0-5C97F2958CB1}"/>
    <dgm:cxn modelId="{F1F73FC1-F827-4161-85CC-0E067D67B56A}" type="presOf" srcId="{1DDB6B39-738E-416F-AC13-303FC88CF8B2}" destId="{C37E11CB-7877-4A0C-9148-126AF3E1CDAE}" srcOrd="0" destOrd="0" presId="urn:microsoft.com/office/officeart/2005/8/layout/vList2"/>
    <dgm:cxn modelId="{5B8D2839-1BA1-4E31-8E7C-BAEF37700ADB}" type="presParOf" srcId="{C37E11CB-7877-4A0C-9148-126AF3E1CDAE}" destId="{A3E9AC18-6BF6-4F72-B0EB-95A4F05B97FA}" srcOrd="0" destOrd="0" presId="urn:microsoft.com/office/officeart/2005/8/layout/vList2"/>
    <dgm:cxn modelId="{4295FEC2-998D-4F89-BA3E-90C98D870334}" type="presParOf" srcId="{C37E11CB-7877-4A0C-9148-126AF3E1CDAE}" destId="{F9AC60AE-2649-4EC9-86B9-1B9AB31A922B}" srcOrd="1" destOrd="0" presId="urn:microsoft.com/office/officeart/2005/8/layout/vList2"/>
    <dgm:cxn modelId="{0ED0D866-B9BF-4E66-9E8B-D03A784E249C}" type="presParOf" srcId="{C37E11CB-7877-4A0C-9148-126AF3E1CDAE}" destId="{1E8685FA-46D0-4EE3-A5EE-1FAC5431EDDF}" srcOrd="2" destOrd="0" presId="urn:microsoft.com/office/officeart/2005/8/layout/vList2"/>
    <dgm:cxn modelId="{87A89C9D-2F4B-425C-8A7B-18A517B031A1}" type="presParOf" srcId="{C37E11CB-7877-4A0C-9148-126AF3E1CDAE}" destId="{8F2B9E25-2672-47B9-9C26-6C80E8B88A51}" srcOrd="3" destOrd="0" presId="urn:microsoft.com/office/officeart/2005/8/layout/vList2"/>
    <dgm:cxn modelId="{E51E1648-7A92-4678-A89C-8B33322BD32E}" type="presParOf" srcId="{C37E11CB-7877-4A0C-9148-126AF3E1CDAE}" destId="{43725AF4-03FA-45A6-8553-6543F0B061BF}" srcOrd="4" destOrd="0" presId="urn:microsoft.com/office/officeart/2005/8/layout/vList2"/>
    <dgm:cxn modelId="{93227E11-5B2A-450B-90C9-43489DC6094F}" type="presParOf" srcId="{C37E11CB-7877-4A0C-9148-126AF3E1CDAE}" destId="{782019E2-B169-40A7-B80A-C4C3082CA899}" srcOrd="5" destOrd="0" presId="urn:microsoft.com/office/officeart/2005/8/layout/vList2"/>
    <dgm:cxn modelId="{170079EC-E4CF-4B83-A484-EB4AAEFAA61C}" type="presParOf" srcId="{C37E11CB-7877-4A0C-9148-126AF3E1CDAE}" destId="{78529321-2E06-4CE9-931A-21C91F51766E}" srcOrd="6" destOrd="0" presId="urn:microsoft.com/office/officeart/2005/8/layout/vList2"/>
    <dgm:cxn modelId="{941917B2-59C3-40FF-A15A-B5A2A898F064}" type="presParOf" srcId="{C37E11CB-7877-4A0C-9148-126AF3E1CDAE}" destId="{99FB0F2B-93B5-4218-AA1A-FB6C4CE636E0}" srcOrd="7" destOrd="0" presId="urn:microsoft.com/office/officeart/2005/8/layout/vList2"/>
    <dgm:cxn modelId="{65EA2DC0-5A4D-459B-B39E-C2CFA68BA737}" type="presParOf" srcId="{C37E11CB-7877-4A0C-9148-126AF3E1CDAE}" destId="{0AB88E8F-653D-43F0-8654-AD5315013B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4DFD-6E3E-475F-A4C5-F87982505356}">
      <dsp:nvSpPr>
        <dsp:cNvPr id="0" name=""/>
        <dsp:cNvSpPr/>
      </dsp:nvSpPr>
      <dsp:spPr>
        <a:xfrm>
          <a:off x="0" y="219"/>
          <a:ext cx="3135311" cy="91557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расходов основано на необходимости субъектов бюджетного планирования в финансировании из бюджета;</a:t>
          </a:r>
        </a:p>
      </dsp:txBody>
      <dsp:txXfrm>
        <a:off x="44694" y="44913"/>
        <a:ext cx="3045923" cy="826182"/>
      </dsp:txXfrm>
    </dsp:sp>
    <dsp:sp modelId="{CD3C1295-483C-439E-A9C7-D289B5A776B7}">
      <dsp:nvSpPr>
        <dsp:cNvPr id="0" name=""/>
        <dsp:cNvSpPr/>
      </dsp:nvSpPr>
      <dsp:spPr>
        <a:xfrm>
          <a:off x="0" y="928038"/>
          <a:ext cx="3135311" cy="91557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инертность и несамостоятельность в планировании; </a:t>
          </a:r>
        </a:p>
      </dsp:txBody>
      <dsp:txXfrm>
        <a:off x="44694" y="972732"/>
        <a:ext cx="3045923" cy="826182"/>
      </dsp:txXfrm>
    </dsp:sp>
    <dsp:sp modelId="{ABC2FE57-08C4-451D-99CA-BD2ED7B5669A}">
      <dsp:nvSpPr>
        <dsp:cNvPr id="0" name=""/>
        <dsp:cNvSpPr/>
      </dsp:nvSpPr>
      <dsp:spPr>
        <a:xfrm>
          <a:off x="0" y="1855857"/>
          <a:ext cx="3135311" cy="91557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эффективность использования средств, поскольку нет увязки результатов с целью и задачами.</a:t>
          </a:r>
        </a:p>
      </dsp:txBody>
      <dsp:txXfrm>
        <a:off x="44694" y="1900551"/>
        <a:ext cx="3045923" cy="826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1BF6-AA71-443F-AC17-41012DC3ECD4}">
      <dsp:nvSpPr>
        <dsp:cNvPr id="0" name=""/>
        <dsp:cNvSpPr/>
      </dsp:nvSpPr>
      <dsp:spPr>
        <a:xfrm>
          <a:off x="0" y="86"/>
          <a:ext cx="3480227" cy="1212132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принятых документов в государственный архив от организаций и граждан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1" y="59257"/>
        <a:ext cx="3361885" cy="1093790"/>
      </dsp:txXfrm>
    </dsp:sp>
    <dsp:sp modelId="{61832DA5-2499-40AB-A20E-B1C2E00018AA}">
      <dsp:nvSpPr>
        <dsp:cNvPr id="0" name=""/>
        <dsp:cNvSpPr/>
      </dsp:nvSpPr>
      <dsp:spPr>
        <a:xfrm>
          <a:off x="0" y="1225480"/>
          <a:ext cx="3480227" cy="1212132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документов, включенных в состав Архивного фонда РФ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1" y="1284651"/>
        <a:ext cx="3361885" cy="1093790"/>
      </dsp:txXfrm>
    </dsp:sp>
    <dsp:sp modelId="{4DDAA396-0093-4DB4-B4F8-70BF118835BB}">
      <dsp:nvSpPr>
        <dsp:cNvPr id="0" name=""/>
        <dsp:cNvSpPr/>
      </dsp:nvSpPr>
      <dsp:spPr>
        <a:xfrm>
          <a:off x="0" y="2450873"/>
          <a:ext cx="3480227" cy="1212132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утвержденных описей дел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1" y="2510044"/>
        <a:ext cx="3361885" cy="1093790"/>
      </dsp:txXfrm>
    </dsp:sp>
    <dsp:sp modelId="{E9646757-23F2-40AD-91FB-7DED3008C00B}">
      <dsp:nvSpPr>
        <dsp:cNvPr id="0" name=""/>
        <dsp:cNvSpPr/>
      </dsp:nvSpPr>
      <dsp:spPr>
        <a:xfrm>
          <a:off x="0" y="3676267"/>
          <a:ext cx="3480227" cy="1212132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задолженности по передаче документов организациями-источниками комплектования в государственный архив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1" y="3735438"/>
        <a:ext cx="3361885" cy="10937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от выполнения задач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96BC-BFC9-4FCF-B313-4C46EB6E30B6}">
      <dsp:nvSpPr>
        <dsp:cNvPr id="0" name=""/>
        <dsp:cNvSpPr/>
      </dsp:nvSpPr>
      <dsp:spPr>
        <a:xfrm>
          <a:off x="0" y="108168"/>
          <a:ext cx="3586300" cy="1013512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посещений читального зала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6" y="157644"/>
        <a:ext cx="3487348" cy="914560"/>
      </dsp:txXfrm>
    </dsp:sp>
    <dsp:sp modelId="{E3AE1D75-0E56-416D-9D8A-05EBA77B653D}">
      <dsp:nvSpPr>
        <dsp:cNvPr id="0" name=""/>
        <dsp:cNvSpPr/>
      </dsp:nvSpPr>
      <dsp:spPr>
        <a:xfrm>
          <a:off x="0" y="1164881"/>
          <a:ext cx="3586300" cy="1013512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посещений </a:t>
          </a:r>
          <a:r>
            <a:rPr lang="en-US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-сайта/страницы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6" y="1214357"/>
        <a:ext cx="3487348" cy="914560"/>
      </dsp:txXfrm>
    </dsp:sp>
    <dsp:sp modelId="{C8B6DC90-F9CF-49F6-AE8F-8BECB1D347B0}">
      <dsp:nvSpPr>
        <dsp:cNvPr id="0" name=""/>
        <dsp:cNvSpPr/>
      </dsp:nvSpPr>
      <dsp:spPr>
        <a:xfrm>
          <a:off x="0" y="2221593"/>
          <a:ext cx="3586300" cy="1013512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сроков исполнения запросов пользователей по архивным документам во исполнение гарантий их конституционных прав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6" y="2271069"/>
        <a:ext cx="3487348" cy="914560"/>
      </dsp:txXfrm>
    </dsp:sp>
    <dsp:sp modelId="{3124F645-2DD6-40EE-9FDA-0D1651F05052}">
      <dsp:nvSpPr>
        <dsp:cNvPr id="0" name=""/>
        <dsp:cNvSpPr/>
      </dsp:nvSpPr>
      <dsp:spPr>
        <a:xfrm>
          <a:off x="0" y="3278306"/>
          <a:ext cx="3586300" cy="1013512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востребованность документов архивных фондов государственного архива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76" y="3327782"/>
        <a:ext cx="3487348" cy="9145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от выполнения задач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AC18-6BF6-4F72-B0EB-95A4F05B97FA}">
      <dsp:nvSpPr>
        <dsp:cNvPr id="0" name=""/>
        <dsp:cNvSpPr/>
      </dsp:nvSpPr>
      <dsp:spPr>
        <a:xfrm>
          <a:off x="0" y="0"/>
          <a:ext cx="4115182" cy="147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информационных мероприятий, в том числе конференций, экскурсий, выставок, публикаций;</a:t>
          </a:r>
        </a:p>
      </dsp:txBody>
      <dsp:txXfrm>
        <a:off x="72118" y="72118"/>
        <a:ext cx="3970946" cy="1333100"/>
      </dsp:txXfrm>
    </dsp:sp>
    <dsp:sp modelId="{1E8685FA-46D0-4EE3-A5EE-1FAC5431EDDF}">
      <dsp:nvSpPr>
        <dsp:cNvPr id="0" name=""/>
        <dsp:cNvSpPr/>
      </dsp:nvSpPr>
      <dsp:spPr>
        <a:xfrm>
          <a:off x="0" y="1492711"/>
          <a:ext cx="4115182" cy="147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изданий с публикацией архивных документов;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18" y="1564829"/>
        <a:ext cx="3970946" cy="1333100"/>
      </dsp:txXfrm>
    </dsp:sp>
    <dsp:sp modelId="{43725AF4-03FA-45A6-8553-6543F0B061BF}">
      <dsp:nvSpPr>
        <dsp:cNvPr id="0" name=""/>
        <dsp:cNvSpPr/>
      </dsp:nvSpPr>
      <dsp:spPr>
        <a:xfrm>
          <a:off x="0" y="2983745"/>
          <a:ext cx="4115182" cy="147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Собирание научных, исторических, социальных, политических, экономических и культурных знаний, зафиксированных в документах, находящихся на государственном хранении, и раскрытие для общества.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18" y="3055863"/>
        <a:ext cx="3970946" cy="13331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1BF6-AA71-443F-AC17-41012DC3ECD4}">
      <dsp:nvSpPr>
        <dsp:cNvPr id="0" name=""/>
        <dsp:cNvSpPr/>
      </dsp:nvSpPr>
      <dsp:spPr>
        <a:xfrm>
          <a:off x="0" y="91208"/>
          <a:ext cx="3480227" cy="2512146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Сокращение и отсутствие предписаний по нарушению правил организации хранения, комплектования, учёта и использования документов Архивного фонда РФ и других архивных документов в органах государственной власти, органах местного самоуправления и организациях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33" y="213841"/>
        <a:ext cx="3234961" cy="22668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96BC-BFC9-4FCF-B313-4C46EB6E30B6}">
      <dsp:nvSpPr>
        <dsp:cNvPr id="0" name=""/>
        <dsp:cNvSpPr/>
      </dsp:nvSpPr>
      <dsp:spPr>
        <a:xfrm>
          <a:off x="0" y="109536"/>
          <a:ext cx="3586300" cy="1330875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исчерпывающего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полнообъёмного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автоматизированного научно-справочного аппарата по архивным фондам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68" y="174504"/>
        <a:ext cx="3456364" cy="1200939"/>
      </dsp:txXfrm>
    </dsp:sp>
    <dsp:sp modelId="{E3AE1D75-0E56-416D-9D8A-05EBA77B653D}">
      <dsp:nvSpPr>
        <dsp:cNvPr id="0" name=""/>
        <dsp:cNvSpPr/>
      </dsp:nvSpPr>
      <dsp:spPr>
        <a:xfrm>
          <a:off x="0" y="1565938"/>
          <a:ext cx="3586300" cy="1330875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учетных баз данных и справочно-поисковых систем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68" y="1630906"/>
        <a:ext cx="3456364" cy="12009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AC18-6BF6-4F72-B0EB-95A4F05B97FA}">
      <dsp:nvSpPr>
        <dsp:cNvPr id="0" name=""/>
        <dsp:cNvSpPr/>
      </dsp:nvSpPr>
      <dsp:spPr>
        <a:xfrm>
          <a:off x="0" y="67303"/>
          <a:ext cx="3453148" cy="2015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уровня соответствия помещений архивных учреждений нормативным условиям, обеспечивающим вечное хранение архивных документов;</a:t>
          </a:r>
        </a:p>
      </dsp:txBody>
      <dsp:txXfrm>
        <a:off x="98380" y="165683"/>
        <a:ext cx="3256388" cy="18185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799B4-042E-48B4-90B0-0000398896B4}">
      <dsp:nvSpPr>
        <dsp:cNvPr id="0" name=""/>
        <dsp:cNvSpPr/>
      </dsp:nvSpPr>
      <dsp:spPr>
        <a:xfrm>
          <a:off x="0" y="0"/>
          <a:ext cx="3480227" cy="2236856"/>
        </a:xfrm>
        <a:prstGeom prst="roundRect">
          <a:avLst/>
        </a:prstGeom>
        <a:solidFill>
          <a:srgbClr val="6C88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технологической платформы приёма электронных документов в архив, и использование специализированного программного обеспечения организациями-источниками комплектования и государственными архивами.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94" y="109194"/>
        <a:ext cx="3261839" cy="20184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34A2-03FC-40BD-83E5-01B22F836FEB}">
      <dsp:nvSpPr>
        <dsp:cNvPr id="0" name=""/>
        <dsp:cNvSpPr/>
      </dsp:nvSpPr>
      <dsp:spPr>
        <a:xfrm>
          <a:off x="0" y="1949"/>
          <a:ext cx="5372918" cy="79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автоматизированных рабочих мест в архивных учреждениях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3" y="40872"/>
        <a:ext cx="5295072" cy="719490"/>
      </dsp:txXfrm>
    </dsp:sp>
    <dsp:sp modelId="{4C7B5F1C-14AA-42D4-B46F-C5574D217779}">
      <dsp:nvSpPr>
        <dsp:cNvPr id="0" name=""/>
        <dsp:cNvSpPr/>
      </dsp:nvSpPr>
      <dsp:spPr>
        <a:xfrm>
          <a:off x="0" y="813010"/>
          <a:ext cx="5372918" cy="79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социального обеспечения сотрудников государственных архивов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3" y="851933"/>
        <a:ext cx="5295072" cy="719490"/>
      </dsp:txXfrm>
    </dsp:sp>
    <dsp:sp modelId="{9973B0AD-A40F-489C-B35F-74AE17345091}">
      <dsp:nvSpPr>
        <dsp:cNvPr id="0" name=""/>
        <dsp:cNvSpPr/>
      </dsp:nvSpPr>
      <dsp:spPr>
        <a:xfrm>
          <a:off x="0" y="1624072"/>
          <a:ext cx="5372918" cy="79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общественного статуса сотрудников государственных архивов 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3" y="1662995"/>
        <a:ext cx="5295072" cy="719490"/>
      </dsp:txXfrm>
    </dsp:sp>
    <dsp:sp modelId="{C0CCA76E-71D9-4DA5-8507-055E8EA140B2}">
      <dsp:nvSpPr>
        <dsp:cNvPr id="0" name=""/>
        <dsp:cNvSpPr/>
      </dsp:nvSpPr>
      <dsp:spPr>
        <a:xfrm>
          <a:off x="0" y="2435134"/>
          <a:ext cx="5372918" cy="79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нового имиджа сотрудников государственных архивов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3" y="2474057"/>
        <a:ext cx="5295072" cy="719490"/>
      </dsp:txXfrm>
    </dsp:sp>
    <dsp:sp modelId="{7382E392-C2F0-4F00-BA60-5B36D89F88B8}">
      <dsp:nvSpPr>
        <dsp:cNvPr id="0" name=""/>
        <dsp:cNvSpPr/>
      </dsp:nvSpPr>
      <dsp:spPr>
        <a:xfrm>
          <a:off x="0" y="3246196"/>
          <a:ext cx="5372918" cy="79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сотрудников государственных архивов, прошедших профессиональную переподготовку, повышение квалификации, стажировку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3" y="3285119"/>
        <a:ext cx="5295072" cy="71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70AA-715F-4E77-BE8F-0BFF3EFFE232}">
      <dsp:nvSpPr>
        <dsp:cNvPr id="0" name=""/>
        <dsp:cNvSpPr/>
      </dsp:nvSpPr>
      <dsp:spPr>
        <a:xfrm>
          <a:off x="0" y="28615"/>
          <a:ext cx="7197434" cy="748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расходов основано на достижении конкретных измеримых результатах;</a:t>
          </a:r>
        </a:p>
      </dsp:txBody>
      <dsp:txXfrm>
        <a:off x="36553" y="65168"/>
        <a:ext cx="7124328" cy="675694"/>
      </dsp:txXfrm>
    </dsp:sp>
    <dsp:sp modelId="{516BC776-B3BE-470D-8D76-D1D22B80B815}">
      <dsp:nvSpPr>
        <dsp:cNvPr id="0" name=""/>
        <dsp:cNvSpPr/>
      </dsp:nvSpPr>
      <dsp:spPr>
        <a:xfrm>
          <a:off x="0" y="892615"/>
          <a:ext cx="7197434" cy="748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степень самостоятельности в планировании; </a:t>
          </a:r>
        </a:p>
      </dsp:txBody>
      <dsp:txXfrm>
        <a:off x="36553" y="929168"/>
        <a:ext cx="7124328" cy="675694"/>
      </dsp:txXfrm>
    </dsp:sp>
    <dsp:sp modelId="{346421A0-EF7F-442F-8E10-B22193BE20FB}">
      <dsp:nvSpPr>
        <dsp:cNvPr id="0" name=""/>
        <dsp:cNvSpPr/>
      </dsp:nvSpPr>
      <dsp:spPr>
        <a:xfrm>
          <a:off x="0" y="1756615"/>
          <a:ext cx="7197434" cy="80422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эффективность использования средств, поскольку результаты напрямую связаны с задачами и целями.</a:t>
          </a:r>
        </a:p>
      </dsp:txBody>
      <dsp:txXfrm>
        <a:off x="39259" y="1795874"/>
        <a:ext cx="7118916" cy="7257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1AE2-2D20-459C-AF4C-D807584017F6}">
      <dsp:nvSpPr>
        <dsp:cNvPr id="0" name=""/>
        <dsp:cNvSpPr/>
      </dsp:nvSpPr>
      <dsp:spPr>
        <a:xfrm>
          <a:off x="1443311" y="315"/>
          <a:ext cx="3802805" cy="1769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сохранности документов Архивного фонда РФ: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обеспыливание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документов, дезинфекция документов, физико-химическая и техническая обработка документов, переплет документов, микологическое обследование документов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311" y="315"/>
        <a:ext cx="3802805" cy="17696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61518-4065-4450-AD4A-37638CE943E6}">
      <dsp:nvSpPr>
        <dsp:cNvPr id="0" name=""/>
        <dsp:cNvSpPr/>
      </dsp:nvSpPr>
      <dsp:spPr>
        <a:xfrm>
          <a:off x="0" y="214821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созданию страховых и электронных копий документов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821"/>
        <a:ext cx="2176611" cy="1305967"/>
      </dsp:txXfrm>
    </dsp:sp>
    <dsp:sp modelId="{10F009BA-5DB6-42D0-8B03-050299691B3C}">
      <dsp:nvSpPr>
        <dsp:cNvPr id="0" name=""/>
        <dsp:cNvSpPr/>
      </dsp:nvSpPr>
      <dsp:spPr>
        <a:xfrm>
          <a:off x="2394831" y="214821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реставрации документов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831" y="214821"/>
        <a:ext cx="2176611" cy="1305967"/>
      </dsp:txXfrm>
    </dsp:sp>
    <dsp:sp modelId="{4BA9D30C-4B30-419A-88BE-A235BC81BC48}">
      <dsp:nvSpPr>
        <dsp:cNvPr id="0" name=""/>
        <dsp:cNvSpPr/>
      </dsp:nvSpPr>
      <dsp:spPr>
        <a:xfrm>
          <a:off x="558" y="1738449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проверке наличия и розыску документов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" y="1738449"/>
        <a:ext cx="2176611" cy="1305967"/>
      </dsp:txXfrm>
    </dsp:sp>
    <dsp:sp modelId="{B69AE940-C9D2-4609-8470-1F596C4C50DB}">
      <dsp:nvSpPr>
        <dsp:cNvPr id="0" name=""/>
        <dsp:cNvSpPr/>
      </dsp:nvSpPr>
      <dsp:spPr>
        <a:xfrm>
          <a:off x="2394831" y="1738449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от организаций-источников комплектования на хранение в государственный архив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831" y="1738449"/>
        <a:ext cx="2176611" cy="1305967"/>
      </dsp:txXfrm>
    </dsp:sp>
    <dsp:sp modelId="{082376CA-C679-4636-9440-1CB46C60DCB9}">
      <dsp:nvSpPr>
        <dsp:cNvPr id="0" name=""/>
        <dsp:cNvSpPr/>
      </dsp:nvSpPr>
      <dsp:spPr>
        <a:xfrm>
          <a:off x="558" y="3262077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составлению и оформлению описей дел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" y="3262077"/>
        <a:ext cx="2176611" cy="1305967"/>
      </dsp:txXfrm>
    </dsp:sp>
    <dsp:sp modelId="{29D6AF4E-2E35-49BB-A8DB-1624680C6496}">
      <dsp:nvSpPr>
        <dsp:cNvPr id="0" name=""/>
        <dsp:cNvSpPr/>
      </dsp:nvSpPr>
      <dsp:spPr>
        <a:xfrm>
          <a:off x="2394831" y="3262077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сокращению задолженности передачи документов на государственное хранение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831" y="3262077"/>
        <a:ext cx="2176611" cy="1305967"/>
      </dsp:txXfrm>
    </dsp:sp>
    <dsp:sp modelId="{647F94D7-AC2F-4C7F-BD30-924754F29FDD}">
      <dsp:nvSpPr>
        <dsp:cNvPr id="0" name=""/>
        <dsp:cNvSpPr/>
      </dsp:nvSpPr>
      <dsp:spPr>
        <a:xfrm>
          <a:off x="558" y="4785705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исполнению запросов пользователей архивной информацией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" y="4785705"/>
        <a:ext cx="2176611" cy="1305967"/>
      </dsp:txXfrm>
    </dsp:sp>
    <dsp:sp modelId="{EECB2E7A-C390-430D-A466-E9595645F76E}">
      <dsp:nvSpPr>
        <dsp:cNvPr id="0" name=""/>
        <dsp:cNvSpPr/>
      </dsp:nvSpPr>
      <dsp:spPr>
        <a:xfrm>
          <a:off x="2394831" y="4785705"/>
          <a:ext cx="2176611" cy="1305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ведение информационных ресурсов (сайты, социальные сети и т.д.)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831" y="4785705"/>
        <a:ext cx="2176611" cy="13059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7786F-0152-4102-BA50-9DA3635586B4}">
      <dsp:nvSpPr>
        <dsp:cNvPr id="0" name=""/>
        <dsp:cNvSpPr/>
      </dsp:nvSpPr>
      <dsp:spPr>
        <a:xfrm>
          <a:off x="1923677" y="0"/>
          <a:ext cx="3791395" cy="108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взаимодействию с организациями-источниками комплектования, в том числе организация:- семинаров;- круглых столов;- практических консультаций.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677" y="0"/>
        <a:ext cx="3791395" cy="108165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AB157-B49B-418E-A25D-2742580167F8}">
      <dsp:nvSpPr>
        <dsp:cNvPr id="0" name=""/>
        <dsp:cNvSpPr/>
      </dsp:nvSpPr>
      <dsp:spPr>
        <a:xfrm>
          <a:off x="713760" y="3254"/>
          <a:ext cx="2172926" cy="13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популяризации архивных документов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760" y="3254"/>
        <a:ext cx="2172926" cy="1303755"/>
      </dsp:txXfrm>
    </dsp:sp>
    <dsp:sp modelId="{C1783064-DCD8-4EFA-B928-15527AD1E240}">
      <dsp:nvSpPr>
        <dsp:cNvPr id="0" name=""/>
        <dsp:cNvSpPr/>
      </dsp:nvSpPr>
      <dsp:spPr>
        <a:xfrm>
          <a:off x="713760" y="1524303"/>
          <a:ext cx="2172926" cy="13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заседаний научного совета 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760" y="1524303"/>
        <a:ext cx="2172926" cy="1303755"/>
      </dsp:txXfrm>
    </dsp:sp>
    <dsp:sp modelId="{96655C16-D969-4CCA-AE8E-FF0E7997FD87}">
      <dsp:nvSpPr>
        <dsp:cNvPr id="0" name=""/>
        <dsp:cNvSpPr/>
      </dsp:nvSpPr>
      <dsp:spPr>
        <a:xfrm>
          <a:off x="713760" y="3045351"/>
          <a:ext cx="2172926" cy="13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взаимодействию с высшими учебными заведениями (студенты)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760" y="3045351"/>
        <a:ext cx="2172926" cy="1303755"/>
      </dsp:txXfrm>
    </dsp:sp>
    <dsp:sp modelId="{2636F499-0E84-4388-8186-FB89B3F02295}">
      <dsp:nvSpPr>
        <dsp:cNvPr id="0" name=""/>
        <dsp:cNvSpPr/>
      </dsp:nvSpPr>
      <dsp:spPr>
        <a:xfrm>
          <a:off x="713760" y="4566400"/>
          <a:ext cx="2172926" cy="13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патриотическому воспитанию для детей и молодежи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760" y="4566400"/>
        <a:ext cx="2172926" cy="13037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7268-4B02-4FA2-B153-5800C8A6C214}">
      <dsp:nvSpPr>
        <dsp:cNvPr id="0" name=""/>
        <dsp:cNvSpPr/>
      </dsp:nvSpPr>
      <dsp:spPr>
        <a:xfrm>
          <a:off x="3465" y="833113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материала для издания путеводителя и краткого справочника по архивным фондам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5" y="833113"/>
        <a:ext cx="2749562" cy="1649737"/>
      </dsp:txXfrm>
    </dsp:sp>
    <dsp:sp modelId="{4659C58D-71DE-4348-8F2B-BDAD1EEC2B8A}">
      <dsp:nvSpPr>
        <dsp:cNvPr id="0" name=""/>
        <dsp:cNvSpPr/>
      </dsp:nvSpPr>
      <dsp:spPr>
        <a:xfrm>
          <a:off x="3027984" y="833113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систематических архивных каталогов, указателей, картотек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7984" y="833113"/>
        <a:ext cx="2749562" cy="1649737"/>
      </dsp:txXfrm>
    </dsp:sp>
    <dsp:sp modelId="{07B96AEF-38CC-474C-922B-C5F20F26B249}">
      <dsp:nvSpPr>
        <dsp:cNvPr id="0" name=""/>
        <dsp:cNvSpPr/>
      </dsp:nvSpPr>
      <dsp:spPr>
        <a:xfrm>
          <a:off x="6052503" y="833113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каталогизации и индексации фондов и архивных документов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2503" y="833113"/>
        <a:ext cx="2749562" cy="1649737"/>
      </dsp:txXfrm>
    </dsp:sp>
    <dsp:sp modelId="{0F8E6721-72E5-4D79-8AB2-BB6656FD5BF5}">
      <dsp:nvSpPr>
        <dsp:cNvPr id="0" name=""/>
        <dsp:cNvSpPr/>
      </dsp:nvSpPr>
      <dsp:spPr>
        <a:xfrm>
          <a:off x="9077021" y="833113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программного комплекса для приема электронных документов 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7021" y="833113"/>
        <a:ext cx="2749562" cy="1649737"/>
      </dsp:txXfrm>
    </dsp:sp>
    <dsp:sp modelId="{41DBC790-F32F-4DC1-BCCA-25B62C4D3FBA}">
      <dsp:nvSpPr>
        <dsp:cNvPr id="0" name=""/>
        <dsp:cNvSpPr/>
      </dsp:nvSpPr>
      <dsp:spPr>
        <a:xfrm>
          <a:off x="3465" y="2757807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технического контроля электронных архивных документов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5" y="2757807"/>
        <a:ext cx="2749562" cy="1649737"/>
      </dsp:txXfrm>
    </dsp:sp>
    <dsp:sp modelId="{30A78C77-04D5-4F84-AA8E-F62079E5FD94}">
      <dsp:nvSpPr>
        <dsp:cNvPr id="0" name=""/>
        <dsp:cNvSpPr/>
      </dsp:nvSpPr>
      <dsp:spPr>
        <a:xfrm>
          <a:off x="3027984" y="2757807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 по приему электронных документов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7984" y="2757807"/>
        <a:ext cx="2749562" cy="1649737"/>
      </dsp:txXfrm>
    </dsp:sp>
    <dsp:sp modelId="{40ED8A70-2F9B-4475-B4E5-7D82007ECE78}">
      <dsp:nvSpPr>
        <dsp:cNvPr id="0" name=""/>
        <dsp:cNvSpPr/>
      </dsp:nvSpPr>
      <dsp:spPr>
        <a:xfrm>
          <a:off x="6052503" y="2757807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Оснащение материально-техническим оборудованием архивных учреждений для соблюдения безопасности хранения архивных документов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2503" y="2757807"/>
        <a:ext cx="2749562" cy="1649737"/>
      </dsp:txXfrm>
    </dsp:sp>
    <dsp:sp modelId="{9B3F6875-0D83-4D02-BF33-13F45E609072}">
      <dsp:nvSpPr>
        <dsp:cNvPr id="0" name=""/>
        <dsp:cNvSpPr/>
      </dsp:nvSpPr>
      <dsp:spPr>
        <a:xfrm>
          <a:off x="9077021" y="2757807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работы по оснащению автоматизированными рабочими местами государственных архивов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7021" y="2757807"/>
        <a:ext cx="2749562" cy="1649737"/>
      </dsp:txXfrm>
    </dsp:sp>
    <dsp:sp modelId="{9D7204EE-F87F-4B42-8BBF-5432C1F34106}">
      <dsp:nvSpPr>
        <dsp:cNvPr id="0" name=""/>
        <dsp:cNvSpPr/>
      </dsp:nvSpPr>
      <dsp:spPr>
        <a:xfrm>
          <a:off x="3465" y="4682500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матрицы компетенций работников государственных архивов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5" y="4682500"/>
        <a:ext cx="2749562" cy="1649737"/>
      </dsp:txXfrm>
    </dsp:sp>
    <dsp:sp modelId="{78AC15F3-82BC-405F-87BF-43B764DADE59}">
      <dsp:nvSpPr>
        <dsp:cNvPr id="0" name=""/>
        <dsp:cNvSpPr/>
      </dsp:nvSpPr>
      <dsp:spPr>
        <a:xfrm>
          <a:off x="3027984" y="4682500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и повышение квалификации имеющегося персонала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7984" y="4682500"/>
        <a:ext cx="2749562" cy="1649737"/>
      </dsp:txXfrm>
    </dsp:sp>
    <dsp:sp modelId="{32BE1D2D-F4B2-4221-9B4E-771F98C61F98}">
      <dsp:nvSpPr>
        <dsp:cNvPr id="0" name=""/>
        <dsp:cNvSpPr/>
      </dsp:nvSpPr>
      <dsp:spPr>
        <a:xfrm>
          <a:off x="6052503" y="4682500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средней заработной платы работников учреждений культуры до средней заработной платы по городу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2503" y="4682500"/>
        <a:ext cx="2749562" cy="1649737"/>
      </dsp:txXfrm>
    </dsp:sp>
    <dsp:sp modelId="{BA096787-F8ED-4228-AF01-4AD83772F792}">
      <dsp:nvSpPr>
        <dsp:cNvPr id="0" name=""/>
        <dsp:cNvSpPr/>
      </dsp:nvSpPr>
      <dsp:spPr>
        <a:xfrm>
          <a:off x="9077021" y="4682500"/>
          <a:ext cx="2749562" cy="164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кадрового резерва путем привлечения выпускников вузов и специалистов по направлению </a:t>
          </a:r>
          <a:r>
            <a:rPr lang="en-US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IT, PR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77021" y="4682500"/>
        <a:ext cx="2749562" cy="16497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6197A-3800-403D-B27E-C4599575EEE3}">
      <dsp:nvSpPr>
        <dsp:cNvPr id="0" name=""/>
        <dsp:cNvSpPr/>
      </dsp:nvSpPr>
      <dsp:spPr>
        <a:xfrm>
          <a:off x="0" y="18092"/>
          <a:ext cx="11329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как инструмент реализации</a:t>
          </a:r>
          <a:r>
            <a:rPr lang="ru-RU" sz="3300" b="1" kern="1200" dirty="0" smtClean="0"/>
            <a:t>:</a:t>
          </a:r>
          <a:endParaRPr lang="ru-RU" sz="3300" kern="1200" dirty="0"/>
        </a:p>
      </dsp:txBody>
      <dsp:txXfrm>
        <a:off x="38638" y="56730"/>
        <a:ext cx="11251924" cy="71422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14C3-4140-4C51-8412-0186DB73AB5A}">
      <dsp:nvSpPr>
        <dsp:cNvPr id="0" name=""/>
        <dsp:cNvSpPr/>
      </dsp:nvSpPr>
      <dsp:spPr>
        <a:xfrm>
          <a:off x="1371597" y="249"/>
          <a:ext cx="4152905" cy="1684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числа пользователей архивной информацией по отношению к предыдущему периоду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1597" y="249"/>
        <a:ext cx="4152905" cy="16849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64365-B0E6-4E81-A31E-EBB0A3D6BA23}">
      <dsp:nvSpPr>
        <dsp:cNvPr id="0" name=""/>
        <dsp:cNvSpPr/>
      </dsp:nvSpPr>
      <dsp:spPr>
        <a:xfrm>
          <a:off x="0" y="463857"/>
          <a:ext cx="60960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исполненных запросов, в </a:t>
          </a: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социально-правовых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483276"/>
        <a:ext cx="6057162" cy="358962"/>
      </dsp:txXfrm>
    </dsp:sp>
    <dsp:sp modelId="{48582090-4C99-40D5-BF50-0FE7DB716BC7}">
      <dsp:nvSpPr>
        <dsp:cNvPr id="0" name=""/>
        <dsp:cNvSpPr/>
      </dsp:nvSpPr>
      <dsp:spPr>
        <a:xfrm>
          <a:off x="0" y="910617"/>
          <a:ext cx="60960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читального зала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930036"/>
        <a:ext cx="6057162" cy="358962"/>
      </dsp:txXfrm>
    </dsp:sp>
    <dsp:sp modelId="{3293E39A-E7EF-465E-8E7B-EEE6960BA848}">
      <dsp:nvSpPr>
        <dsp:cNvPr id="0" name=""/>
        <dsp:cNvSpPr/>
      </dsp:nvSpPr>
      <dsp:spPr>
        <a:xfrm>
          <a:off x="0" y="1357377"/>
          <a:ext cx="60960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посещений web-сайта/страницы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376796"/>
        <a:ext cx="6057162" cy="358962"/>
      </dsp:txXfrm>
    </dsp:sp>
    <dsp:sp modelId="{ABCEB041-CBEE-4658-A579-05C02DA6C5E7}">
      <dsp:nvSpPr>
        <dsp:cNvPr id="0" name=""/>
        <dsp:cNvSpPr/>
      </dsp:nvSpPr>
      <dsp:spPr>
        <a:xfrm>
          <a:off x="0" y="1804137"/>
          <a:ext cx="60960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рассекреченных единиц хранения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823556"/>
        <a:ext cx="6057162" cy="358962"/>
      </dsp:txXfrm>
    </dsp:sp>
    <dsp:sp modelId="{50B82967-0B85-471A-8CC3-CE6AAC6898D2}">
      <dsp:nvSpPr>
        <dsp:cNvPr id="0" name=""/>
        <dsp:cNvSpPr/>
      </dsp:nvSpPr>
      <dsp:spPr>
        <a:xfrm>
          <a:off x="0" y="2250897"/>
          <a:ext cx="60960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выданных дел (единиц хранения)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2270316"/>
        <a:ext cx="6057162" cy="35896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3A8E9-13A2-49A5-BF78-EA0FFFE9D1DB}">
      <dsp:nvSpPr>
        <dsp:cNvPr id="0" name=""/>
        <dsp:cNvSpPr/>
      </dsp:nvSpPr>
      <dsp:spPr>
        <a:xfrm>
          <a:off x="1082602" y="888"/>
          <a:ext cx="4147259" cy="2020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популяризации архивных фондов (количество проведенных мероприятий) по отношению к базовому периоду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2602" y="888"/>
        <a:ext cx="4147259" cy="202096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B65B-715E-4D42-BC54-21B8B107F2D5}">
      <dsp:nvSpPr>
        <dsp:cNvPr id="0" name=""/>
        <dsp:cNvSpPr/>
      </dsp:nvSpPr>
      <dsp:spPr>
        <a:xfrm>
          <a:off x="0" y="4145"/>
          <a:ext cx="60960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конференций, семинаров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35701"/>
        <a:ext cx="6032888" cy="583313"/>
      </dsp:txXfrm>
    </dsp:sp>
    <dsp:sp modelId="{E4F0B411-D720-44C3-96DE-8907294FFE8C}">
      <dsp:nvSpPr>
        <dsp:cNvPr id="0" name=""/>
        <dsp:cNvSpPr/>
      </dsp:nvSpPr>
      <dsp:spPr>
        <a:xfrm>
          <a:off x="0" y="679370"/>
          <a:ext cx="60960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выставок,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710926"/>
        <a:ext cx="6032888" cy="583313"/>
      </dsp:txXfrm>
    </dsp:sp>
    <dsp:sp modelId="{BE3DFBB1-EA98-4EC7-92E1-CEBDCDEFFD7D}">
      <dsp:nvSpPr>
        <dsp:cNvPr id="0" name=""/>
        <dsp:cNvSpPr/>
      </dsp:nvSpPr>
      <dsp:spPr>
        <a:xfrm>
          <a:off x="0" y="1354595"/>
          <a:ext cx="60960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экскурсий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1386151"/>
        <a:ext cx="6032888" cy="583313"/>
      </dsp:txXfrm>
    </dsp:sp>
    <dsp:sp modelId="{43FCDA6A-9D2A-4331-AEC7-0C8752B17CB7}">
      <dsp:nvSpPr>
        <dsp:cNvPr id="0" name=""/>
        <dsp:cNvSpPr/>
      </dsp:nvSpPr>
      <dsp:spPr>
        <a:xfrm>
          <a:off x="0" y="2029820"/>
          <a:ext cx="60960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изданий, публикаций по архивным документам, в том числе в сети «Интернет»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6" y="2061376"/>
        <a:ext cx="6032888" cy="58331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0232-F6B0-4CC6-8DD9-A8A669B8D346}">
      <dsp:nvSpPr>
        <dsp:cNvPr id="0" name=""/>
        <dsp:cNvSpPr/>
      </dsp:nvSpPr>
      <dsp:spPr>
        <a:xfrm>
          <a:off x="0" y="54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документов, в отношении которых проведены работы в части сохранности документов Архивного фонда, в общем объеме документов Архивного фонда РФ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91426"/>
        <a:ext cx="11131966" cy="675694"/>
      </dsp:txXfrm>
    </dsp:sp>
    <dsp:sp modelId="{90B00F21-3313-4513-8C3A-2BB9488DF473}">
      <dsp:nvSpPr>
        <dsp:cNvPr id="0" name=""/>
        <dsp:cNvSpPr/>
      </dsp:nvSpPr>
      <dsp:spPr>
        <a:xfrm>
          <a:off x="0" y="918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электронного фонда пользования в общем объеме документов Архивного фонда РФ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955426"/>
        <a:ext cx="11131966" cy="675694"/>
      </dsp:txXfrm>
    </dsp:sp>
    <dsp:sp modelId="{6F22A663-C771-46C2-8B55-B1E826516122}">
      <dsp:nvSpPr>
        <dsp:cNvPr id="0" name=""/>
        <dsp:cNvSpPr/>
      </dsp:nvSpPr>
      <dsp:spPr>
        <a:xfrm>
          <a:off x="0" y="1782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объема страхового фонда в общем объеме особо ценных документов Архивного фонда РФ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1819426"/>
        <a:ext cx="11131966" cy="675694"/>
      </dsp:txXfrm>
    </dsp:sp>
    <dsp:sp modelId="{7FE50501-69A9-445F-8A93-A2FB4BD9F180}">
      <dsp:nvSpPr>
        <dsp:cNvPr id="0" name=""/>
        <dsp:cNvSpPr/>
      </dsp:nvSpPr>
      <dsp:spPr>
        <a:xfrm>
          <a:off x="0" y="2646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обнаруженных документов в общем объеме необнаруженных документов Архивного фонда РФ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2683426"/>
        <a:ext cx="11131966" cy="675694"/>
      </dsp:txXfrm>
    </dsp:sp>
    <dsp:sp modelId="{8A470352-F505-4DF6-A5AC-F0AB3A7E3AF3}">
      <dsp:nvSpPr>
        <dsp:cNvPr id="0" name=""/>
        <dsp:cNvSpPr/>
      </dsp:nvSpPr>
      <dsp:spPr>
        <a:xfrm>
          <a:off x="0" y="3510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отреставрированных документов в общем объеме документов, требующих проведение реставрации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3547426"/>
        <a:ext cx="11131966" cy="675694"/>
      </dsp:txXfrm>
    </dsp:sp>
    <dsp:sp modelId="{208D060D-8268-45E0-818D-8ADFCB893324}">
      <dsp:nvSpPr>
        <dsp:cNvPr id="0" name=""/>
        <dsp:cNvSpPr/>
      </dsp:nvSpPr>
      <dsp:spPr>
        <a:xfrm>
          <a:off x="0" y="4374873"/>
          <a:ext cx="1120507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принятых документов в государственный архив, находящихся в задолженности, в общем объеме документов, находящихся в задолженности по передаче на государственное хранение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4411426"/>
        <a:ext cx="11131966" cy="6756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BD7D0-3531-4C42-B591-CC5B9669EBFD}">
      <dsp:nvSpPr>
        <dsp:cNvPr id="0" name=""/>
        <dsp:cNvSpPr/>
      </dsp:nvSpPr>
      <dsp:spPr>
        <a:xfrm>
          <a:off x="0" y="652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принятых документов Архивного фонда РФ на государственное хранение в общем объеме учтенных единиц хранения в утвержденных описях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100912"/>
        <a:ext cx="11621818" cy="658800"/>
      </dsp:txXfrm>
    </dsp:sp>
    <dsp:sp modelId="{348EDD43-4E91-45C7-BC66-B88C3F05C0B7}">
      <dsp:nvSpPr>
        <dsp:cNvPr id="0" name=""/>
        <dsp:cNvSpPr/>
      </dsp:nvSpPr>
      <dsp:spPr>
        <a:xfrm>
          <a:off x="0" y="9076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результативных контактов при взаимодействии с организациями-источниками комплектования в общем объеме организаций-источников комплектования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943312"/>
        <a:ext cx="11621818" cy="658800"/>
      </dsp:txXfrm>
    </dsp:sp>
    <dsp:sp modelId="{86AAD8B0-9D30-41EE-9408-995B4204803A}">
      <dsp:nvSpPr>
        <dsp:cNvPr id="0" name=""/>
        <dsp:cNvSpPr/>
      </dsp:nvSpPr>
      <dsp:spPr>
        <a:xfrm>
          <a:off x="0" y="17500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числа посещений страниц сайтов, социальных сетей и т.д. по отношению к предыдущему периоду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1785712"/>
        <a:ext cx="11621818" cy="658800"/>
      </dsp:txXfrm>
    </dsp:sp>
    <dsp:sp modelId="{FE8FAF0A-5E1D-4506-A1C6-2D5B19A8286F}">
      <dsp:nvSpPr>
        <dsp:cNvPr id="0" name=""/>
        <dsp:cNvSpPr/>
      </dsp:nvSpPr>
      <dsp:spPr>
        <a:xfrm>
          <a:off x="0" y="25924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выданных документов в общей доле документов Архивного фонда РФ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2628112"/>
        <a:ext cx="11621818" cy="658800"/>
      </dsp:txXfrm>
    </dsp:sp>
    <dsp:sp modelId="{2B8949C2-2177-4E29-9195-00CE179F3A5F}">
      <dsp:nvSpPr>
        <dsp:cNvPr id="0" name=""/>
        <dsp:cNvSpPr/>
      </dsp:nvSpPr>
      <dsp:spPr>
        <a:xfrm>
          <a:off x="0" y="34348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проведенных мероприятий в очном формате по отношению к предыдущему году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3470512"/>
        <a:ext cx="11621818" cy="658800"/>
      </dsp:txXfrm>
    </dsp:sp>
    <dsp:sp modelId="{6D2CA498-D096-4CBF-B261-77162A8B6B05}">
      <dsp:nvSpPr>
        <dsp:cNvPr id="0" name=""/>
        <dsp:cNvSpPr/>
      </dsp:nvSpPr>
      <dsp:spPr>
        <a:xfrm>
          <a:off x="0" y="42772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проведенных мероприятий в онлайн формате по отношению к предыдущему году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4312912"/>
        <a:ext cx="11621818" cy="658800"/>
      </dsp:txXfrm>
    </dsp:sp>
    <dsp:sp modelId="{398EF620-007F-41B1-BFD4-F1DE1D49BECC}">
      <dsp:nvSpPr>
        <dsp:cNvPr id="0" name=""/>
        <dsp:cNvSpPr/>
      </dsp:nvSpPr>
      <dsp:spPr>
        <a:xfrm>
          <a:off x="0" y="5119672"/>
          <a:ext cx="11693098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научных публикаций на основе архивных документов по отношению к базовому периоду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0" y="5155312"/>
        <a:ext cx="11621818" cy="65880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71FA-E0EA-4E26-B006-3BD2860068BB}">
      <dsp:nvSpPr>
        <dsp:cNvPr id="0" name=""/>
        <dsp:cNvSpPr/>
      </dsp:nvSpPr>
      <dsp:spPr>
        <a:xfrm>
          <a:off x="0" y="38843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органов государственной власти, органов местного самоуправления и организаций, прошедших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самообследование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общем объеме данных исполнительных органов власти и организаций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79966"/>
        <a:ext cx="11414429" cy="760154"/>
      </dsp:txXfrm>
    </dsp:sp>
    <dsp:sp modelId="{7EE7E52C-EDB2-4A48-9B2D-5B693DFE80BE}">
      <dsp:nvSpPr>
        <dsp:cNvPr id="0" name=""/>
        <dsp:cNvSpPr/>
      </dsp:nvSpPr>
      <dsp:spPr>
        <a:xfrm>
          <a:off x="0" y="1010843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количества выездных проверок по отношению к предыдущему периоду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1051966"/>
        <a:ext cx="11414429" cy="760154"/>
      </dsp:txXfrm>
    </dsp:sp>
    <dsp:sp modelId="{5B8BEDFC-AE32-464F-8E29-0C1343C99331}">
      <dsp:nvSpPr>
        <dsp:cNvPr id="0" name=""/>
        <dsp:cNvSpPr/>
      </dsp:nvSpPr>
      <dsp:spPr>
        <a:xfrm>
          <a:off x="0" y="1982844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описей и заголовков дел архивных фондов, введенных в Государственную информационную систему архива (ГИС, КАИСА), в общей доле описей и заголовков дел архивных фондов архива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2023967"/>
        <a:ext cx="11414429" cy="760154"/>
      </dsp:txXfrm>
    </dsp:sp>
    <dsp:sp modelId="{774A885A-01F6-420E-90D0-F6D7C9386E23}">
      <dsp:nvSpPr>
        <dsp:cNvPr id="0" name=""/>
        <dsp:cNvSpPr/>
      </dsp:nvSpPr>
      <dsp:spPr>
        <a:xfrm>
          <a:off x="0" y="2954843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Прирост количества каталожных карточек к общему объему каталожных карточек по отношению к базовому периоду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2995966"/>
        <a:ext cx="11414429" cy="760154"/>
      </dsp:txXfrm>
    </dsp:sp>
    <dsp:sp modelId="{F4BEF4BE-0F38-48F2-BC31-A7BF9F3467C7}">
      <dsp:nvSpPr>
        <dsp:cNvPr id="0" name=""/>
        <dsp:cNvSpPr/>
      </dsp:nvSpPr>
      <dsp:spPr>
        <a:xfrm>
          <a:off x="0" y="3926844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принятых электронных единиц хранения по отношению к предыдущем периоду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3967967"/>
        <a:ext cx="11414429" cy="760154"/>
      </dsp:txXfrm>
    </dsp:sp>
    <dsp:sp modelId="{64307E94-E129-4EBD-99A7-378BFADFA69A}">
      <dsp:nvSpPr>
        <dsp:cNvPr id="0" name=""/>
        <dsp:cNvSpPr/>
      </dsp:nvSpPr>
      <dsp:spPr>
        <a:xfrm>
          <a:off x="0" y="4898844"/>
          <a:ext cx="1149667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автоматизированных рабочих мест в государственных архивах по отношению к общей доле рабочих мест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4939967"/>
        <a:ext cx="11414429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7C3EA-A77B-4B46-8357-DA299A74993A}">
      <dsp:nvSpPr>
        <dsp:cNvPr id="0" name=""/>
        <dsp:cNvSpPr/>
      </dsp:nvSpPr>
      <dsp:spPr>
        <a:xfrm>
          <a:off x="0" y="17231"/>
          <a:ext cx="10036303" cy="205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плановых целевых показателей, рассчитываемых на основании уровня достижения индикаторов;</a:t>
          </a:r>
          <a:endParaRPr lang="ru-RU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236" y="117467"/>
        <a:ext cx="9835831" cy="185287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432F8-19F5-468C-BC61-56125C2D4517}">
      <dsp:nvSpPr>
        <dsp:cNvPr id="0" name=""/>
        <dsp:cNvSpPr/>
      </dsp:nvSpPr>
      <dsp:spPr>
        <a:xfrm>
          <a:off x="0" y="103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площадей архивов, оснащенных системами безопасности, от общего объема площадей архивов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52375"/>
        <a:ext cx="11384029" cy="777048"/>
      </dsp:txXfrm>
    </dsp:sp>
    <dsp:sp modelId="{56D0A199-1A1D-4772-A7E2-FF4B2ACB5ED6}">
      <dsp:nvSpPr>
        <dsp:cNvPr id="0" name=""/>
        <dsp:cNvSpPr/>
      </dsp:nvSpPr>
      <dsp:spPr>
        <a:xfrm>
          <a:off x="0" y="10039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оснащения современным профессиональным оборудованием для ведения архивной деятельности (сканеры, плоттеры, визуализаторы и т.д.) к базовому периоду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1045975"/>
        <a:ext cx="11384029" cy="777048"/>
      </dsp:txXfrm>
    </dsp:sp>
    <dsp:sp modelId="{C4599C66-9125-4BF4-A854-07F6EC9F42A7}">
      <dsp:nvSpPr>
        <dsp:cNvPr id="0" name=""/>
        <dsp:cNvSpPr/>
      </dsp:nvSpPr>
      <dsp:spPr>
        <a:xfrm>
          <a:off x="0" y="19975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Прирост протяженности архивных полок по отношению к предыдущему периоду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2039575"/>
        <a:ext cx="11384029" cy="777048"/>
      </dsp:txXfrm>
    </dsp:sp>
    <dsp:sp modelId="{F2BF4461-7CFC-49AC-8123-835455373DBE}">
      <dsp:nvSpPr>
        <dsp:cNvPr id="0" name=""/>
        <dsp:cNvSpPr/>
      </dsp:nvSpPr>
      <dsp:spPr>
        <a:xfrm>
          <a:off x="0" y="29911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количества сотрудников, использующих современные информационные технологии в деятельности архива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3033175"/>
        <a:ext cx="11384029" cy="777048"/>
      </dsp:txXfrm>
    </dsp:sp>
    <dsp:sp modelId="{F868DDDC-B0A8-47D5-AF86-0238363E8D3A}">
      <dsp:nvSpPr>
        <dsp:cNvPr id="0" name=""/>
        <dsp:cNvSpPr/>
      </dsp:nvSpPr>
      <dsp:spPr>
        <a:xfrm>
          <a:off x="0" y="39847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Доля сотрудников государственных архивов, прошедших профессиональную переподготовку, повышение квалификации, стажировку, в общей доле сотрудников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4026775"/>
        <a:ext cx="11384029" cy="777048"/>
      </dsp:txXfrm>
    </dsp:sp>
    <dsp:sp modelId="{8E142BA9-64CF-4E5C-98CD-A367F80398F0}">
      <dsp:nvSpPr>
        <dsp:cNvPr id="0" name=""/>
        <dsp:cNvSpPr/>
      </dsp:nvSpPr>
      <dsp:spPr>
        <a:xfrm>
          <a:off x="0" y="4978339"/>
          <a:ext cx="11468101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Соотношение средней заработной платы работников учреждений культуры и средней заработной платы по городу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6" y="5020375"/>
        <a:ext cx="11384029" cy="77704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CAB14-40EF-4EDC-8982-E715049FADF8}">
      <dsp:nvSpPr>
        <dsp:cNvPr id="0" name=""/>
        <dsp:cNvSpPr/>
      </dsp:nvSpPr>
      <dsp:spPr>
        <a:xfrm>
          <a:off x="0" y="1337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в отношении которых проведена дезинфекция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27049"/>
        <a:ext cx="11517849" cy="475281"/>
      </dsp:txXfrm>
    </dsp:sp>
    <dsp:sp modelId="{22695147-4177-42F1-8D0C-60B14C49D26E}">
      <dsp:nvSpPr>
        <dsp:cNvPr id="0" name=""/>
        <dsp:cNvSpPr/>
      </dsp:nvSpPr>
      <dsp:spPr>
        <a:xfrm>
          <a:off x="0" y="539124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переплетённых единиц хранения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564836"/>
        <a:ext cx="11517849" cy="475281"/>
      </dsp:txXfrm>
    </dsp:sp>
    <dsp:sp modelId="{BB5CF46F-309F-4E27-B56A-2DC9956AFB09}">
      <dsp:nvSpPr>
        <dsp:cNvPr id="0" name=""/>
        <dsp:cNvSpPr/>
      </dsp:nvSpPr>
      <dsp:spPr>
        <a:xfrm>
          <a:off x="0" y="1076910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 страхового фонда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1102622"/>
        <a:ext cx="11517849" cy="475281"/>
      </dsp:txXfrm>
    </dsp:sp>
    <dsp:sp modelId="{1B50E12F-1D3E-4123-862D-60F1C8861F93}">
      <dsp:nvSpPr>
        <dsp:cNvPr id="0" name=""/>
        <dsp:cNvSpPr/>
      </dsp:nvSpPr>
      <dsp:spPr>
        <a:xfrm>
          <a:off x="0" y="1614697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оцифрованных единиц хранения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1640409"/>
        <a:ext cx="11517849" cy="475281"/>
      </dsp:txXfrm>
    </dsp:sp>
    <dsp:sp modelId="{AC5EED09-531B-497B-91FA-534B42C89487}">
      <dsp:nvSpPr>
        <dsp:cNvPr id="0" name=""/>
        <dsp:cNvSpPr/>
      </dsp:nvSpPr>
      <dsp:spPr>
        <a:xfrm>
          <a:off x="0" y="2152484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необнаруженных единиц хранения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2178196"/>
        <a:ext cx="11517849" cy="475281"/>
      </dsp:txXfrm>
    </dsp:sp>
    <dsp:sp modelId="{FE73338E-73D7-4D14-BC92-FF26EE900A8E}">
      <dsp:nvSpPr>
        <dsp:cNvPr id="0" name=""/>
        <dsp:cNvSpPr/>
      </dsp:nvSpPr>
      <dsp:spPr>
        <a:xfrm>
          <a:off x="0" y="2690271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прошедших физико-химическую и техническую обработку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2715983"/>
        <a:ext cx="11517849" cy="475281"/>
      </dsp:txXfrm>
    </dsp:sp>
    <dsp:sp modelId="{DA78E272-3EFC-4292-B552-78471726D73A}">
      <dsp:nvSpPr>
        <dsp:cNvPr id="0" name=""/>
        <dsp:cNvSpPr/>
      </dsp:nvSpPr>
      <dsp:spPr>
        <a:xfrm>
          <a:off x="0" y="3228058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прошедших реставрацию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3253770"/>
        <a:ext cx="11517849" cy="475281"/>
      </dsp:txXfrm>
    </dsp:sp>
    <dsp:sp modelId="{D48B94D3-6816-493C-974A-F719A2412569}">
      <dsp:nvSpPr>
        <dsp:cNvPr id="0" name=""/>
        <dsp:cNvSpPr/>
      </dsp:nvSpPr>
      <dsp:spPr>
        <a:xfrm>
          <a:off x="0" y="3765845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принятых единиц хранения, включенных в состав Архивного фонда РФ, от организаций и граждан, в том числе по задолженности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3791557"/>
        <a:ext cx="11517849" cy="475281"/>
      </dsp:txXfrm>
    </dsp:sp>
    <dsp:sp modelId="{24A7F195-1FA7-45F3-A7CA-4D4C6389A574}">
      <dsp:nvSpPr>
        <dsp:cNvPr id="0" name=""/>
        <dsp:cNvSpPr/>
      </dsp:nvSpPr>
      <dsp:spPr>
        <a:xfrm>
          <a:off x="0" y="4303632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включенных в состав Архивного фонда РФ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4329344"/>
        <a:ext cx="11517849" cy="475281"/>
      </dsp:txXfrm>
    </dsp:sp>
    <dsp:sp modelId="{954C1FD6-EE49-464D-8B16-B5E7889A4AFD}">
      <dsp:nvSpPr>
        <dsp:cNvPr id="0" name=""/>
        <dsp:cNvSpPr/>
      </dsp:nvSpPr>
      <dsp:spPr>
        <a:xfrm>
          <a:off x="0" y="4841419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утвержденных описей дел и единиц хранения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4867131"/>
        <a:ext cx="11517849" cy="475281"/>
      </dsp:txXfrm>
    </dsp:sp>
    <dsp:sp modelId="{AAE9A690-6B40-4BD4-8667-296A091AD3D6}">
      <dsp:nvSpPr>
        <dsp:cNvPr id="0" name=""/>
        <dsp:cNvSpPr/>
      </dsp:nvSpPr>
      <dsp:spPr>
        <a:xfrm>
          <a:off x="0" y="5379206"/>
          <a:ext cx="11569273" cy="526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хранения, находящихся в задолженности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2" y="5404918"/>
        <a:ext cx="11517849" cy="47528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E8FF6-5058-442F-B4A4-ABAB2DD13B88}">
      <dsp:nvSpPr>
        <dsp:cNvPr id="0" name=""/>
        <dsp:cNvSpPr/>
      </dsp:nvSpPr>
      <dsp:spPr>
        <a:xfrm>
          <a:off x="0" y="12309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заседаний ЦЭПК и ЭПК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144800"/>
        <a:ext cx="11586616" cy="401192"/>
      </dsp:txXfrm>
    </dsp:sp>
    <dsp:sp modelId="{8A6FDFA7-C495-48AC-9AB7-CAE8D2B27543}">
      <dsp:nvSpPr>
        <dsp:cNvPr id="0" name=""/>
        <dsp:cNvSpPr/>
      </dsp:nvSpPr>
      <dsp:spPr>
        <a:xfrm>
          <a:off x="0" y="62241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методических и др. мероприятий для организаций-источников комплектования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644120"/>
        <a:ext cx="11586616" cy="401192"/>
      </dsp:txXfrm>
    </dsp:sp>
    <dsp:sp modelId="{7FCB1AE6-DBF2-41FA-B890-079507D700DE}">
      <dsp:nvSpPr>
        <dsp:cNvPr id="0" name=""/>
        <dsp:cNvSpPr/>
      </dsp:nvSpPr>
      <dsp:spPr>
        <a:xfrm>
          <a:off x="0" y="112173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проведенных процедур самообследования организациями-источниками комплектования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1143440"/>
        <a:ext cx="11586616" cy="401192"/>
      </dsp:txXfrm>
    </dsp:sp>
    <dsp:sp modelId="{F89B4C46-7570-4443-9DAD-4B895B90BBEB}">
      <dsp:nvSpPr>
        <dsp:cNvPr id="0" name=""/>
        <dsp:cNvSpPr/>
      </dsp:nvSpPr>
      <dsp:spPr>
        <a:xfrm>
          <a:off x="0" y="162105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выездных проверок комиссии по контрольно-надзорной деятельности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1642760"/>
        <a:ext cx="11586616" cy="401192"/>
      </dsp:txXfrm>
    </dsp:sp>
    <dsp:sp modelId="{380EA775-1BAD-42E9-8B6F-9A6F2BEAB434}">
      <dsp:nvSpPr>
        <dsp:cNvPr id="0" name=""/>
        <dsp:cNvSpPr/>
      </dsp:nvSpPr>
      <dsp:spPr>
        <a:xfrm>
          <a:off x="0" y="212037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автоматизированного научно-справочного аппарата (электронные описи)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2142080"/>
        <a:ext cx="11586616" cy="401192"/>
      </dsp:txXfrm>
    </dsp:sp>
    <dsp:sp modelId="{8C92DAFC-94A9-482B-8F72-2536EA4D45A0}">
      <dsp:nvSpPr>
        <dsp:cNvPr id="0" name=""/>
        <dsp:cNvSpPr/>
      </dsp:nvSpPr>
      <dsp:spPr>
        <a:xfrm>
          <a:off x="0" y="261969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описанных единиц хранения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2641400"/>
        <a:ext cx="11586616" cy="401192"/>
      </dsp:txXfrm>
    </dsp:sp>
    <dsp:sp modelId="{F02DF469-FCEC-49A3-92BB-E39CC6745CD4}">
      <dsp:nvSpPr>
        <dsp:cNvPr id="0" name=""/>
        <dsp:cNvSpPr/>
      </dsp:nvSpPr>
      <dsp:spPr>
        <a:xfrm>
          <a:off x="0" y="311901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введенных каталожных карточек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3140720"/>
        <a:ext cx="11586616" cy="401192"/>
      </dsp:txXfrm>
    </dsp:sp>
    <dsp:sp modelId="{701F3D06-8EB0-4979-A4F9-B92ADD0130BE}">
      <dsp:nvSpPr>
        <dsp:cNvPr id="0" name=""/>
        <dsp:cNvSpPr/>
      </dsp:nvSpPr>
      <dsp:spPr>
        <a:xfrm>
          <a:off x="0" y="3618336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тематических карточек для каталогов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3640040"/>
        <a:ext cx="11586616" cy="401192"/>
      </dsp:txXfrm>
    </dsp:sp>
    <dsp:sp modelId="{AB56A88C-426E-4AF5-83D2-D30962D9B1C4}">
      <dsp:nvSpPr>
        <dsp:cNvPr id="0" name=""/>
        <dsp:cNvSpPr/>
      </dsp:nvSpPr>
      <dsp:spPr>
        <a:xfrm>
          <a:off x="0" y="4117655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тематических карточек, включенных в каталоги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4139359"/>
        <a:ext cx="11586616" cy="401192"/>
      </dsp:txXfrm>
    </dsp:sp>
    <dsp:sp modelId="{0F5F2BA6-5904-4FD2-83E3-E9E65726541A}">
      <dsp:nvSpPr>
        <dsp:cNvPr id="0" name=""/>
        <dsp:cNvSpPr/>
      </dsp:nvSpPr>
      <dsp:spPr>
        <a:xfrm>
          <a:off x="0" y="4616975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принятых электронных единиц хранения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4638679"/>
        <a:ext cx="11586616" cy="401192"/>
      </dsp:txXfrm>
    </dsp:sp>
    <dsp:sp modelId="{C8229F98-B3E7-4D2C-99CE-5EBCD34832F1}">
      <dsp:nvSpPr>
        <dsp:cNvPr id="0" name=""/>
        <dsp:cNvSpPr/>
      </dsp:nvSpPr>
      <dsp:spPr>
        <a:xfrm>
          <a:off x="0" y="5116295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площадь государственных архивов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5137999"/>
        <a:ext cx="11586616" cy="401192"/>
      </dsp:txXfrm>
    </dsp:sp>
    <dsp:sp modelId="{4C5A91F8-031E-4B6D-8D19-34AF516DE4D6}">
      <dsp:nvSpPr>
        <dsp:cNvPr id="0" name=""/>
        <dsp:cNvSpPr/>
      </dsp:nvSpPr>
      <dsp:spPr>
        <a:xfrm>
          <a:off x="0" y="5615615"/>
          <a:ext cx="11630024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протяженность архивных полок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4" y="5637319"/>
        <a:ext cx="11586616" cy="40119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Показатели/индикаторы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C757-9F34-4087-B877-7CC3E863AB34}">
      <dsp:nvSpPr>
        <dsp:cNvPr id="0" name=""/>
        <dsp:cNvSpPr/>
      </dsp:nvSpPr>
      <dsp:spPr>
        <a:xfrm>
          <a:off x="0" y="103161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установленных систем безопасности в архиве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145854"/>
        <a:ext cx="11628350" cy="789189"/>
      </dsp:txXfrm>
    </dsp:sp>
    <dsp:sp modelId="{E78F3581-CAE1-4F67-8C58-0089A01333E4}">
      <dsp:nvSpPr>
        <dsp:cNvPr id="0" name=""/>
        <dsp:cNvSpPr/>
      </dsp:nvSpPr>
      <dsp:spPr>
        <a:xfrm>
          <a:off x="0" y="1043976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единиц закупленного профессионального оборудования (сканеры, плоттеры, визуализаторы и т.д.)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1086669"/>
        <a:ext cx="11628350" cy="789189"/>
      </dsp:txXfrm>
    </dsp:sp>
    <dsp:sp modelId="{822BC4C9-1984-4418-A64C-89A370E822D8}">
      <dsp:nvSpPr>
        <dsp:cNvPr id="0" name=""/>
        <dsp:cNvSpPr/>
      </dsp:nvSpPr>
      <dsp:spPr>
        <a:xfrm>
          <a:off x="0" y="1984791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автоматизированных рабочих мест в государственных архивах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2027484"/>
        <a:ext cx="11628350" cy="789189"/>
      </dsp:txXfrm>
    </dsp:sp>
    <dsp:sp modelId="{BD70AA49-9F8E-4D43-A354-3391F0258325}">
      <dsp:nvSpPr>
        <dsp:cNvPr id="0" name=""/>
        <dsp:cNvSpPr/>
      </dsp:nvSpPr>
      <dsp:spPr>
        <a:xfrm>
          <a:off x="0" y="2925606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сотрудников государственных архивов, прошедших профессиональную переподготовку, повышение квалификации, стажировку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2968299"/>
        <a:ext cx="11628350" cy="789189"/>
      </dsp:txXfrm>
    </dsp:sp>
    <dsp:sp modelId="{65F3E6F4-14F4-4F67-8CC0-4341B30A8D03}">
      <dsp:nvSpPr>
        <dsp:cNvPr id="0" name=""/>
        <dsp:cNvSpPr/>
      </dsp:nvSpPr>
      <dsp:spPr>
        <a:xfrm>
          <a:off x="0" y="3866421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средней заработной платы работников учреждений культуры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3909114"/>
        <a:ext cx="11628350" cy="789189"/>
      </dsp:txXfrm>
    </dsp:sp>
    <dsp:sp modelId="{8E46C78F-8BBD-4239-B5F8-1727305AB69F}">
      <dsp:nvSpPr>
        <dsp:cNvPr id="0" name=""/>
        <dsp:cNvSpPr/>
      </dsp:nvSpPr>
      <dsp:spPr>
        <a:xfrm>
          <a:off x="0" y="4807236"/>
          <a:ext cx="11713736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установленных программных комплексов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93" y="4849929"/>
        <a:ext cx="11628350" cy="78918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EDC79-B423-4B04-9EDD-6A7B1B66F471}">
      <dsp:nvSpPr>
        <dsp:cNvPr id="0" name=""/>
        <dsp:cNvSpPr/>
      </dsp:nvSpPr>
      <dsp:spPr>
        <a:xfrm>
          <a:off x="0" y="13527"/>
          <a:ext cx="12192000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реализации государственной программы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3" y="50080"/>
        <a:ext cx="12118894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7C3EA-A77B-4B46-8357-DA299A74993A}">
      <dsp:nvSpPr>
        <dsp:cNvPr id="0" name=""/>
        <dsp:cNvSpPr/>
      </dsp:nvSpPr>
      <dsp:spPr>
        <a:xfrm>
          <a:off x="0" y="353220"/>
          <a:ext cx="10036303" cy="138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исполнения бюджетного финансирования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33" y="420653"/>
        <a:ext cx="9901437" cy="12465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72FAB-0D79-4EB4-A741-3FEA6A362A4C}">
      <dsp:nvSpPr>
        <dsp:cNvPr id="0" name=""/>
        <dsp:cNvSpPr/>
      </dsp:nvSpPr>
      <dsp:spPr>
        <a:xfrm>
          <a:off x="0" y="209383"/>
          <a:ext cx="10972800" cy="1158299"/>
        </a:xfrm>
        <a:prstGeom prst="roundRect">
          <a:avLst/>
        </a:prstGeom>
        <a:solidFill>
          <a:srgbClr val="2C56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при реализации метода программно-целевого планирования расходов бюджета в архивной отрасли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43" y="265926"/>
        <a:ext cx="10859714" cy="1045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E76C-AC6E-407F-A7AA-29A63A9A26F2}">
      <dsp:nvSpPr>
        <dsp:cNvPr id="0" name=""/>
        <dsp:cNvSpPr/>
      </dsp:nvSpPr>
      <dsp:spPr>
        <a:xfrm>
          <a:off x="453473" y="3279"/>
          <a:ext cx="2072285" cy="1243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работы архивных учреждений</a:t>
          </a:r>
        </a:p>
      </dsp:txBody>
      <dsp:txXfrm>
        <a:off x="453473" y="3279"/>
        <a:ext cx="2072285" cy="1243371"/>
      </dsp:txXfrm>
    </dsp:sp>
    <dsp:sp modelId="{09946E1E-3AD3-49FC-925D-6303E3AF37FC}">
      <dsp:nvSpPr>
        <dsp:cNvPr id="0" name=""/>
        <dsp:cNvSpPr/>
      </dsp:nvSpPr>
      <dsp:spPr>
        <a:xfrm>
          <a:off x="2732987" y="3279"/>
          <a:ext cx="2072285" cy="1243371"/>
        </a:xfrm>
        <a:prstGeom prst="rect">
          <a:avLst/>
        </a:prstGeom>
        <a:solidFill>
          <a:schemeClr val="accent3">
            <a:hueOff val="-1694015"/>
            <a:satOff val="-9046"/>
            <a:lumOff val="2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Улучшение условий хранения</a:t>
          </a:r>
        </a:p>
      </dsp:txBody>
      <dsp:txXfrm>
        <a:off x="2732987" y="3279"/>
        <a:ext cx="2072285" cy="1243371"/>
      </dsp:txXfrm>
    </dsp:sp>
    <dsp:sp modelId="{FE1C2D51-D644-492E-9990-85B751F75191}">
      <dsp:nvSpPr>
        <dsp:cNvPr id="0" name=""/>
        <dsp:cNvSpPr/>
      </dsp:nvSpPr>
      <dsp:spPr>
        <a:xfrm>
          <a:off x="5012501" y="3279"/>
          <a:ext cx="2072285" cy="1243371"/>
        </a:xfrm>
        <a:prstGeom prst="rect">
          <a:avLst/>
        </a:prstGeom>
        <a:solidFill>
          <a:schemeClr val="accent3">
            <a:hueOff val="-3388030"/>
            <a:satOff val="-18091"/>
            <a:lumOff val="5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цифровых технологий в архивной сфере </a:t>
          </a:r>
          <a:endParaRPr lang="ru-RU" sz="1400" b="1" kern="1200" dirty="0"/>
        </a:p>
      </dsp:txBody>
      <dsp:txXfrm>
        <a:off x="5012501" y="3279"/>
        <a:ext cx="2072285" cy="1243371"/>
      </dsp:txXfrm>
    </dsp:sp>
    <dsp:sp modelId="{C3D34CC5-BCC6-45F0-A65A-35BD84922741}">
      <dsp:nvSpPr>
        <dsp:cNvPr id="0" name=""/>
        <dsp:cNvSpPr/>
      </dsp:nvSpPr>
      <dsp:spPr>
        <a:xfrm>
          <a:off x="453473" y="1453878"/>
          <a:ext cx="2072285" cy="1243371"/>
        </a:xfrm>
        <a:prstGeom prst="rect">
          <a:avLst/>
        </a:prstGeom>
        <a:solidFill>
          <a:schemeClr val="accent3">
            <a:hueOff val="-5082045"/>
            <a:satOff val="-27137"/>
            <a:lumOff val="8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специалистов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473" y="1453878"/>
        <a:ext cx="2072285" cy="1243371"/>
      </dsp:txXfrm>
    </dsp:sp>
    <dsp:sp modelId="{9981D1FE-5BA2-4E7E-A95B-10CB04106944}">
      <dsp:nvSpPr>
        <dsp:cNvPr id="0" name=""/>
        <dsp:cNvSpPr/>
      </dsp:nvSpPr>
      <dsp:spPr>
        <a:xfrm>
          <a:off x="2732987" y="1453878"/>
          <a:ext cx="2072285" cy="1243371"/>
        </a:xfrm>
        <a:prstGeom prst="rect">
          <a:avLst/>
        </a:prstGeom>
        <a:solidFill>
          <a:schemeClr val="accent3">
            <a:hueOff val="-6776060"/>
            <a:satOff val="-36182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развитию туризма и культурной индустрии в регионе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987" y="1453878"/>
        <a:ext cx="2072285" cy="1243371"/>
      </dsp:txXfrm>
    </dsp:sp>
    <dsp:sp modelId="{C2010111-55A9-4FA4-A618-1AEB64EF41B0}">
      <dsp:nvSpPr>
        <dsp:cNvPr id="0" name=""/>
        <dsp:cNvSpPr/>
      </dsp:nvSpPr>
      <dsp:spPr>
        <a:xfrm>
          <a:off x="5012501" y="1453878"/>
          <a:ext cx="2072285" cy="1243371"/>
        </a:xfrm>
        <a:prstGeom prst="rect">
          <a:avLst/>
        </a:prstGeom>
        <a:solidFill>
          <a:schemeClr val="accent3">
            <a:hueOff val="-8470075"/>
            <a:satOff val="-45228"/>
            <a:lumOff val="13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оценка результатов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2501" y="1453878"/>
        <a:ext cx="2072285" cy="1243371"/>
      </dsp:txXfrm>
    </dsp:sp>
    <dsp:sp modelId="{E0C1FF14-27CB-4255-AFEA-BAA47380EA21}">
      <dsp:nvSpPr>
        <dsp:cNvPr id="0" name=""/>
        <dsp:cNvSpPr/>
      </dsp:nvSpPr>
      <dsp:spPr>
        <a:xfrm>
          <a:off x="453473" y="2904478"/>
          <a:ext cx="2072285" cy="1243371"/>
        </a:xfrm>
        <a:prstGeom prst="rect">
          <a:avLst/>
        </a:prstGeom>
        <a:solidFill>
          <a:schemeClr val="accent3">
            <a:hueOff val="-10164090"/>
            <a:satOff val="-54273"/>
            <a:lumOff val="16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бюджетного финансирования на программные мероприятия</a:t>
          </a:r>
          <a:endParaRPr lang="ru-RU" sz="1400" b="1" kern="1200" dirty="0"/>
        </a:p>
      </dsp:txBody>
      <dsp:txXfrm>
        <a:off x="453473" y="2904478"/>
        <a:ext cx="2072285" cy="1243371"/>
      </dsp:txXfrm>
    </dsp:sp>
    <dsp:sp modelId="{4ED97380-7A0B-4AF3-9DCD-E6428C74AB2D}">
      <dsp:nvSpPr>
        <dsp:cNvPr id="0" name=""/>
        <dsp:cNvSpPr/>
      </dsp:nvSpPr>
      <dsp:spPr>
        <a:xfrm>
          <a:off x="2732987" y="2904478"/>
          <a:ext cx="2072285" cy="1243371"/>
        </a:xfrm>
        <a:prstGeom prst="rect">
          <a:avLst/>
        </a:prstGeom>
        <a:solidFill>
          <a:schemeClr val="accent3">
            <a:hueOff val="-11858105"/>
            <a:satOff val="-63319"/>
            <a:lumOff val="18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бюджетного финансирования на достижение ключевых показателей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2987" y="2904478"/>
        <a:ext cx="2072285" cy="1243371"/>
      </dsp:txXfrm>
    </dsp:sp>
    <dsp:sp modelId="{C82B1F9B-ED45-4628-9914-9807F06617C1}">
      <dsp:nvSpPr>
        <dsp:cNvPr id="0" name=""/>
        <dsp:cNvSpPr/>
      </dsp:nvSpPr>
      <dsp:spPr>
        <a:xfrm>
          <a:off x="5012501" y="2904478"/>
          <a:ext cx="2072285" cy="1243371"/>
        </a:xfrm>
        <a:prstGeom prst="rect">
          <a:avLst/>
        </a:prstGeom>
        <a:solidFill>
          <a:schemeClr val="accent3">
            <a:hueOff val="-13552120"/>
            <a:satOff val="-72364"/>
            <a:lumOff val="21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Согласованность целей, задач и результатов</a:t>
          </a:r>
          <a:endParaRPr lang="ru-RU" sz="1400" b="1" kern="1200" dirty="0"/>
        </a:p>
      </dsp:txBody>
      <dsp:txXfrm>
        <a:off x="5012501" y="2904478"/>
        <a:ext cx="2072285" cy="12433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21E8-27FA-4EED-9192-C7AD75A93AB3}">
      <dsp:nvSpPr>
        <dsp:cNvPr id="0" name=""/>
        <dsp:cNvSpPr/>
      </dsp:nvSpPr>
      <dsp:spPr>
        <a:xfrm>
          <a:off x="0" y="0"/>
          <a:ext cx="9815586" cy="2702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самостоятельной структуры (государственной программы, подпрограммы) с применением метода программно-целевого планирования позволяет обеспечить ожидаемые результаты и достигнуть поставленных целей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935" y="131935"/>
        <a:ext cx="9551716" cy="24388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AC18-6BF6-4F72-B0EB-95A4F05B97FA}">
      <dsp:nvSpPr>
        <dsp:cNvPr id="0" name=""/>
        <dsp:cNvSpPr/>
      </dsp:nvSpPr>
      <dsp:spPr>
        <a:xfrm>
          <a:off x="0" y="33219"/>
          <a:ext cx="411518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Приведение объема страхового фонда к 100% соотношению объема особо ценных документов;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74342"/>
        <a:ext cx="4032936" cy="760154"/>
      </dsp:txXfrm>
    </dsp:sp>
    <dsp:sp modelId="{1E8685FA-46D0-4EE3-A5EE-1FAC5431EDDF}">
      <dsp:nvSpPr>
        <dsp:cNvPr id="0" name=""/>
        <dsp:cNvSpPr/>
      </dsp:nvSpPr>
      <dsp:spPr>
        <a:xfrm>
          <a:off x="0" y="921699"/>
          <a:ext cx="411518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объема электронного фонда пользования;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962822"/>
        <a:ext cx="4032936" cy="760154"/>
      </dsp:txXfrm>
    </dsp:sp>
    <dsp:sp modelId="{43725AF4-03FA-45A6-8553-6543F0B061BF}">
      <dsp:nvSpPr>
        <dsp:cNvPr id="0" name=""/>
        <dsp:cNvSpPr/>
      </dsp:nvSpPr>
      <dsp:spPr>
        <a:xfrm>
          <a:off x="0" y="1810180"/>
          <a:ext cx="411518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необнаруженных документов;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1851303"/>
        <a:ext cx="4032936" cy="760154"/>
      </dsp:txXfrm>
    </dsp:sp>
    <dsp:sp modelId="{78529321-2E06-4CE9-931A-21C91F51766E}">
      <dsp:nvSpPr>
        <dsp:cNvPr id="0" name=""/>
        <dsp:cNvSpPr/>
      </dsp:nvSpPr>
      <dsp:spPr>
        <a:xfrm>
          <a:off x="0" y="2698660"/>
          <a:ext cx="411518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числа документов, требующих реставрацию;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2739783"/>
        <a:ext cx="4032936" cy="760154"/>
      </dsp:txXfrm>
    </dsp:sp>
    <dsp:sp modelId="{0AB88E8F-653D-43F0-8654-AD5315013B0F}">
      <dsp:nvSpPr>
        <dsp:cNvPr id="0" name=""/>
        <dsp:cNvSpPr/>
      </dsp:nvSpPr>
      <dsp:spPr>
        <a:xfrm>
          <a:off x="0" y="3587140"/>
          <a:ext cx="411518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числа документов, в отношении которых проведены мероприятия по сохранности документов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3628263"/>
        <a:ext cx="4032936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t>23.06.2023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3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6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4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18" Type="http://schemas.openxmlformats.org/officeDocument/2006/relationships/diagramLayout" Target="../diagrams/layout28.xml"/><Relationship Id="rId3" Type="http://schemas.openxmlformats.org/officeDocument/2006/relationships/diagramLayout" Target="../diagrams/layout25.xml"/><Relationship Id="rId21" Type="http://schemas.microsoft.com/office/2007/relationships/diagramDrawing" Target="../diagrams/drawing28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17" Type="http://schemas.openxmlformats.org/officeDocument/2006/relationships/diagramData" Target="../diagrams/data28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20" Type="http://schemas.openxmlformats.org/officeDocument/2006/relationships/diagramColors" Target="../diagrams/colors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19" Type="http://schemas.openxmlformats.org/officeDocument/2006/relationships/diagramQuickStyle" Target="../diagrams/quickStyle28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26" Type="http://schemas.microsoft.com/office/2007/relationships/diagramDrawing" Target="../diagrams/drawing33.xml"/><Relationship Id="rId3" Type="http://schemas.openxmlformats.org/officeDocument/2006/relationships/diagramLayout" Target="../diagrams/layout29.xml"/><Relationship Id="rId21" Type="http://schemas.microsoft.com/office/2007/relationships/diagramDrawing" Target="../diagrams/drawing32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5" Type="http://schemas.openxmlformats.org/officeDocument/2006/relationships/diagramColors" Target="../diagrams/colors33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24" Type="http://schemas.openxmlformats.org/officeDocument/2006/relationships/diagramQuickStyle" Target="../diagrams/quickStyle33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23" Type="http://schemas.openxmlformats.org/officeDocument/2006/relationships/diagramLayout" Target="../diagrams/layout33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Relationship Id="rId22" Type="http://schemas.openxmlformats.org/officeDocument/2006/relationships/diagramData" Target="../diagrams/data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19.xml"/><Relationship Id="rId11" Type="http://schemas.openxmlformats.org/officeDocument/2006/relationships/diagramLayout" Target="../diagrams/layout1.xml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9" Type="http://schemas.openxmlformats.org/officeDocument/2006/relationships/image" Target="../media/image15.svg"/><Relationship Id="rId14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966" y="2412123"/>
            <a:ext cx="4099187" cy="3183461"/>
          </a:xfrm>
        </p:spPr>
        <p:txBody>
          <a:bodyPr rtlCol="0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и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программно-целевого планирования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архивных служб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7392"/>
          <a:stretch>
            <a:fillRect/>
          </a:stretch>
        </p:blipFill>
        <p:spPr>
          <a:xfrm>
            <a:off x="1181925" y="850596"/>
            <a:ext cx="5039333" cy="5172574"/>
          </a:xfr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379" y="197940"/>
            <a:ext cx="5876925" cy="838200"/>
          </a:xfrm>
          <a:prstGeom prst="rect">
            <a:avLst/>
          </a:prstGeom>
          <a:gradFill>
            <a:gsLst>
              <a:gs pos="100000">
                <a:srgbClr val="6C88A0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государственной программы РФ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26.05.2021 № 786)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53" y="1099379"/>
            <a:ext cx="11658600" cy="54054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государственной программы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подпрограмм по форме;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федеральных целевых программ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и цели государственной политики, включая направления развития приоритетных территорий, а также общие требования к политике субъектов Российской Федерации в соответствующей сфере (включая общую характеристику участия субъектов Российской Федерации в реализации государственной программы).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характеристики структурных элементов подпрограммы государственной программы с указанием сроков их реализации и ожидаемых результатов, а также сведения о взаимосвязи структурных элементов подпрограммы и результатов их выполнения с целевыми индикаторами и показателями государственной программы;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меры правового регулирования в соответствующей сфере, направленные на достижение цели и (или) ожидаемых результатов государственной программы с указанием основных положений и сроков принятия необходимых нормативных правовых актов;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сведения о целевых индикаторах и показателях государственной программы с расшифровкой плановых значений по годам ее реализации, а также сведения о взаимосвязи мероприятий и результатов их выполнения с целевыми индикаторами и показателями государственной программы;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финансовому обеспечению государственной программы за счет средств федерального бюджета и бюджетов государственных внебюджетных фондов Российской Федерации (с указанием общего объема налоговых расходов Российской Федерации в рамках государственной программы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solidFill>
                  <a:srgbClr val="51A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финансовому обеспечению реализации государственной программы за счет бюджетных ассигнований по источникам финансирования дефицита федерального бюджета </a:t>
            </a:r>
            <a:endParaRPr lang="en-US" sz="1400" dirty="0">
              <a:solidFill>
                <a:srgbClr val="51A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solidFill>
                  <a:srgbClr val="51A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средств федерального бюджета на исполнение долгосрочных государственных контрактов в целях реализации государственной программы </a:t>
            </a:r>
            <a:endParaRPr lang="en-US" sz="1400" dirty="0">
              <a:solidFill>
                <a:srgbClr val="51A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solidFill>
                  <a:srgbClr val="51A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субсидий из федерального бюджета бюджетам субъектов Российской Федерации в рамках государственной программы, включающие в том числе условия предоставления и методику расчета указанных субсидий;</a:t>
            </a:r>
            <a:endParaRPr lang="en-US" sz="1400" dirty="0">
              <a:solidFill>
                <a:srgbClr val="51A6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государственной программы на очередной финансовый год и плановый период;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solidFill>
                  <a:srgbClr val="51A6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сводную информацию по опережающему развитию приоритетных территорий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71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621" y="367862"/>
            <a:ext cx="5657850" cy="614363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паспорта государственной программы РФ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59977"/>
              </p:ext>
            </p:extLst>
          </p:nvPr>
        </p:nvGraphicFramePr>
        <p:xfrm>
          <a:off x="407988" y="1202849"/>
          <a:ext cx="11555412" cy="524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 ГОСУДАРСТВЕННОЙ ПРОГРАММЫ РФ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 подпрограммы (соисполнитель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Соисполнители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подпрограммы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 программы (в том числе федеральные целевые программы)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Программно-целевые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инструменты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подпрограммы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индикаторы и показатели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индикаторы и показатели под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и сроки реализации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и сроки реализации подпрограммы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бюджетных ассигнований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бюджетных ассигнований подпрограммы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 реализации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 реализации под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объем налоговых расходов Российской Федерации в рамках реализации государственной программы (всего)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6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00484"/>
              </p:ext>
            </p:extLst>
          </p:nvPr>
        </p:nvGraphicFramePr>
        <p:xfrm>
          <a:off x="1046196" y="1506486"/>
          <a:ext cx="10036303" cy="208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748" y="526593"/>
            <a:ext cx="11329200" cy="432000"/>
          </a:xfrm>
        </p:spPr>
        <p:txBody>
          <a:bodyPr/>
          <a:lstStyle/>
          <a:p>
            <a:pPr algn="ctr"/>
            <a:r>
              <a:rPr lang="ru-RU" dirty="0"/>
              <a:t>Оценка эффективности государственной </a:t>
            </a:r>
            <a:r>
              <a:rPr lang="ru-RU" dirty="0" smtClean="0"/>
              <a:t>программы определяется уровнем: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12</a:t>
            </a:fld>
            <a:endParaRPr lang="ru-RU" noProof="0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543225"/>
              </p:ext>
            </p:extLst>
          </p:nvPr>
        </p:nvGraphicFramePr>
        <p:xfrm>
          <a:off x="1046195" y="3826882"/>
          <a:ext cx="10036303" cy="208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17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1526330" y="940530"/>
            <a:ext cx="1620000" cy="25200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ориентация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3"/>
          </p:nvPr>
        </p:nvSpPr>
        <p:spPr>
          <a:xfrm>
            <a:off x="3657678" y="1066530"/>
            <a:ext cx="1620000" cy="25200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4"/>
          </p:nvPr>
        </p:nvSpPr>
        <p:spPr>
          <a:xfrm>
            <a:off x="3645738" y="2179611"/>
            <a:ext cx="1620000" cy="66618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информации о бюджетных расходах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5"/>
          </p:nvPr>
        </p:nvSpPr>
        <p:spPr>
          <a:xfrm>
            <a:off x="1526330" y="4059954"/>
            <a:ext cx="1620000" cy="25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Опережающий характер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6"/>
          </p:nvPr>
        </p:nvSpPr>
        <p:spPr>
          <a:xfrm>
            <a:off x="1526330" y="5323693"/>
            <a:ext cx="1620000" cy="4343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будущих потребностей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7"/>
          </p:nvPr>
        </p:nvSpPr>
        <p:spPr>
          <a:xfrm>
            <a:off x="3657678" y="4043956"/>
            <a:ext cx="1620000" cy="252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8"/>
          </p:nvPr>
        </p:nvSpPr>
        <p:spPr>
          <a:xfrm>
            <a:off x="3657678" y="5344291"/>
            <a:ext cx="1620000" cy="4343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 целями и задачами развития страны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rtl="0"/>
              <a:t>13</a:t>
            </a:fld>
            <a:endParaRPr lang="ru-RU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982703" y="1417562"/>
            <a:ext cx="6963741" cy="2714094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программно-целевого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4"/>
          </p:nvPr>
        </p:nvSpPr>
        <p:spPr>
          <a:xfrm>
            <a:off x="1362159" y="2197633"/>
            <a:ext cx="1948341" cy="4343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достижение целей и задач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29200" cy="52582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применения инструмента – «государственная программа/подпрограмма» в самостоятельной форме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7972B572-F684-4397-AB37-E06A0C01C4D3}" type="slidenum">
              <a:rPr lang="ru-RU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0525" y="1576552"/>
            <a:ext cx="4051737" cy="3909849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</a:p>
          <a:p>
            <a:pPr algn="ctr"/>
            <a:r>
              <a:rPr lang="ru-RU" sz="36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</a:p>
          <a:p>
            <a:pPr algn="ctr"/>
            <a:r>
              <a:rPr lang="ru-RU" sz="36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600" y="2516801"/>
            <a:ext cx="2429442" cy="2309648"/>
          </a:xfrm>
          <a:prstGeom prst="ellipse">
            <a:avLst/>
          </a:prstGeom>
          <a:gradFill flip="none" rotWithShape="1">
            <a:gsLst>
              <a:gs pos="8119">
                <a:srgbClr val="356994"/>
              </a:gs>
              <a:gs pos="0">
                <a:schemeClr val="accent5">
                  <a:lumMod val="89000"/>
                </a:schemeClr>
              </a:gs>
              <a:gs pos="46000">
                <a:schemeClr val="accent5">
                  <a:lumMod val="89000"/>
                </a:schemeClr>
              </a:gs>
              <a:gs pos="64000">
                <a:schemeClr val="accent5">
                  <a:lumMod val="75000"/>
                </a:schemeClr>
              </a:gs>
              <a:gs pos="81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субъектов РФ</a:t>
            </a:r>
            <a:endParaRPr lang="ru-RU" sz="2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9293446"/>
              </p:ext>
            </p:extLst>
          </p:nvPr>
        </p:nvGraphicFramePr>
        <p:xfrm>
          <a:off x="676019" y="238118"/>
          <a:ext cx="10972800" cy="157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5419475"/>
              </p:ext>
            </p:extLst>
          </p:nvPr>
        </p:nvGraphicFramePr>
        <p:xfrm>
          <a:off x="2095617" y="2021245"/>
          <a:ext cx="7538260" cy="415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51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7480"/>
              </p:ext>
            </p:extLst>
          </p:nvPr>
        </p:nvGraphicFramePr>
        <p:xfrm>
          <a:off x="1070502" y="1899746"/>
          <a:ext cx="9815587" cy="27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10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04800"/>
            <a:ext cx="5800725" cy="614363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целям государственной программы</a:t>
            </a: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620867" y="1442758"/>
            <a:ext cx="658812" cy="600075"/>
          </a:xfrm>
          <a:prstGeom prst="actionButtonBackPrevio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8417" y="107342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F68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564" y="1374110"/>
            <a:ext cx="3937036" cy="6687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стратегического развития РФ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81330" y="1374110"/>
            <a:ext cx="3937036" cy="6687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результаты реализации государственной программы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2362200"/>
            <a:ext cx="1143000" cy="781231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5" name="Bent-Up Arrow 4"/>
          <p:cNvSpPr/>
          <p:nvPr/>
        </p:nvSpPr>
        <p:spPr>
          <a:xfrm rot="5400000">
            <a:off x="4138419" y="1395220"/>
            <a:ext cx="928967" cy="2224193"/>
          </a:xfrm>
          <a:prstGeom prst="bentUpArrow">
            <a:avLst>
              <a:gd name="adj1" fmla="val 16441"/>
              <a:gd name="adj2" fmla="val 18581"/>
              <a:gd name="adj3" fmla="val 24666"/>
            </a:avLst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7411602" y="1522707"/>
            <a:ext cx="928967" cy="2036173"/>
          </a:xfrm>
          <a:prstGeom prst="bentUpArrow">
            <a:avLst>
              <a:gd name="adj1" fmla="val 16441"/>
              <a:gd name="adj2" fmla="val 18581"/>
              <a:gd name="adj3" fmla="val 24666"/>
            </a:avLst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258417" y="3488199"/>
            <a:ext cx="5913783" cy="2929995"/>
          </a:xfrm>
          <a:prstGeom prst="rect">
            <a:avLst/>
          </a:prstGeom>
          <a:solidFill>
            <a:srgbClr val="647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(цель должна соответствовать сфере реализации государственной программы);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допускаются размытые (нечеткие) формулировки, допускающие произвольное или неоднозначное толкование);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(достижение цели можно проверить);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достижимость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(цель должна быть достижима за период реализации государственной программы);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(соответствие формулировки цели ожидаемым конечным результатам реализации программы)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4308" y="3485870"/>
            <a:ext cx="5304183" cy="2882444"/>
          </a:xfrm>
          <a:prstGeom prst="rect">
            <a:avLst/>
          </a:prstGeom>
          <a:solidFill>
            <a:srgbClr val="647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содержать: 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терминов, 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указаний на иные цели, задачи или результаты, которые являются следствиями достижения самой цели,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путей, средств и методов достижения цели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599" y="32766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86500" y="3143431"/>
            <a:ext cx="0" cy="133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599" y="3276600"/>
            <a:ext cx="0" cy="209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0"/>
          </p:cNvCxnSpPr>
          <p:nvPr/>
        </p:nvCxnSpPr>
        <p:spPr>
          <a:xfrm>
            <a:off x="9296399" y="3276600"/>
            <a:ext cx="1" cy="209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4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50" y="400050"/>
            <a:ext cx="4887150" cy="509227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государственной программы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(подпрограммы)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18</a:t>
            </a:fld>
            <a:endParaRPr lang="ru-RU" noProof="0"/>
          </a:p>
        </p:txBody>
      </p:sp>
      <p:pic>
        <p:nvPicPr>
          <p:cNvPr id="18436" name="Picture 4" descr="https://www.imgonline.com.ua/result_img/imgonline-com-ua-QRcodeZu5vK8eBS6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8" y="1855816"/>
            <a:ext cx="3238039" cy="3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6567970" y="2226320"/>
            <a:ext cx="5560968" cy="3067512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популяризация историко-культурного наследия народов Российской Федерации, отражающего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материальную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 жизнь общества, имеющего историческое, научное, социальное, политическое, экономическое и культурное значение для государства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20972"/>
          <a:stretch>
            <a:fillRect/>
          </a:stretch>
        </p:blipFill>
        <p:spPr>
          <a:xfrm>
            <a:off x="946151" y="560860"/>
            <a:ext cx="3334188" cy="3411868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21984" y="3760076"/>
            <a:ext cx="3863221" cy="2466408"/>
          </a:xfrm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1542" y="2089681"/>
            <a:ext cx="5996485" cy="4407862"/>
          </a:xfrm>
        </p:spPr>
        <p:txBody>
          <a:bodyPr rtlCol="0"/>
          <a:lstStyle/>
          <a:p>
            <a:pPr rtl="0"/>
            <a:endParaRPr lang="ru-RU" sz="1800" i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8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800" i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8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1800" i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1800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rtl="0">
              <a:lnSpc>
                <a:spcPct val="100000"/>
              </a:lnSpc>
            </a:pPr>
            <a:r>
              <a:rPr lang="ru-RU" sz="1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недбай  фаина  Валерьевна,</a:t>
            </a:r>
          </a:p>
          <a:p>
            <a:endParaRPr lang="ru-RU" sz="18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государственного архива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научно-технической документации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9" b="16483"/>
          <a:stretch/>
        </p:blipFill>
        <p:spPr>
          <a:xfrm>
            <a:off x="1142513" y="622738"/>
            <a:ext cx="5039333" cy="5683469"/>
          </a:xfrm>
        </p:spPr>
      </p:pic>
    </p:spTree>
    <p:extLst>
      <p:ext uri="{BB962C8B-B14F-4D97-AF65-F5344CB8AC3E}">
        <p14:creationId xmlns:p14="http://schemas.microsoft.com/office/powerpoint/2010/main" val="19653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145" y="246954"/>
            <a:ext cx="5724525" cy="620988"/>
          </a:xfrm>
          <a:prstGeom prst="rect">
            <a:avLst/>
          </a:prstGeom>
          <a:solidFill>
            <a:srgbClr val="B0C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программы и подпрограммы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5876" y="1189680"/>
            <a:ext cx="9263062" cy="951708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Сформулированные задачи должны быть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достижения соответствующей цели и охватывать все сферы реализации государственной программы.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867" y="3316300"/>
            <a:ext cx="3216121" cy="603905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243555"/>
            <a:ext cx="6062662" cy="676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36988" y="3503952"/>
            <a:ext cx="1192212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6092" y="2567675"/>
            <a:ext cx="112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одной задачи государственной программы обеспечивается реализацией одной подпрограммы, не направленной на решение иных задач государственной программы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772400" y="3920205"/>
            <a:ext cx="304800" cy="39015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6781800" y="4310355"/>
            <a:ext cx="2209800" cy="600450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подпрограммы</a:t>
            </a:r>
          </a:p>
        </p:txBody>
      </p:sp>
      <p:sp>
        <p:nvSpPr>
          <p:cNvPr id="16" name="Curved Left Arrow 15"/>
          <p:cNvSpPr/>
          <p:nvPr/>
        </p:nvSpPr>
        <p:spPr>
          <a:xfrm rot="6095427">
            <a:off x="3975480" y="2020166"/>
            <a:ext cx="862349" cy="5623499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2035" y="4120545"/>
            <a:ext cx="3304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государственной программы должно являться целью реализации соответствующей ей подпрограммы, при этом не допускается дублирование формулировок.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72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168630" y="3568800"/>
            <a:ext cx="2686595" cy="656544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хранения, комплектования (пополнения), учета и использования документов Архивного фонда РФ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9"/>
          </p:nvPr>
        </p:nvSpPr>
        <p:spPr>
          <a:xfrm>
            <a:off x="3101261" y="3557261"/>
            <a:ext cx="3182336" cy="656544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документального историко-культурного наследия народов РФ, находящегося на государственном хранении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51"/>
          </p:nvPr>
        </p:nvSpPr>
        <p:spPr>
          <a:xfrm>
            <a:off x="6625829" y="3166508"/>
            <a:ext cx="2497871" cy="656544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контрольно-надзорной деятельности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53"/>
          </p:nvPr>
        </p:nvSpPr>
        <p:spPr>
          <a:xfrm>
            <a:off x="4852902" y="6075426"/>
            <a:ext cx="2381398" cy="656544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информационных платформ, создание новых моделей деятельности, процессов и услуг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60"/>
          </p:nvPr>
        </p:nvSpPr>
        <p:spPr>
          <a:xfrm>
            <a:off x="9123700" y="3365473"/>
            <a:ext cx="2964086" cy="656544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и усовершенствование научно-справочного аппарата и поисковых систем в архивах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32000" y="297295"/>
            <a:ext cx="11329200" cy="899582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ru-RU" dirty="0" smtClean="0"/>
              <a:t> программы для </a:t>
            </a:r>
            <a:r>
              <a:rPr lang="ru-RU" dirty="0"/>
              <a:t>развития архивного дела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21</a:t>
            </a:fld>
            <a:endParaRPr lang="ru-RU" noProof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328" y="1701294"/>
            <a:ext cx="1716369" cy="12718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495" y="1571605"/>
            <a:ext cx="1891386" cy="14015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9144" y="1577331"/>
            <a:ext cx="1891386" cy="14015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3">
                <a:lumMod val="75000"/>
                <a:lumOff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1194" y="1613771"/>
            <a:ext cx="1716369" cy="12718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8867" y="4197780"/>
            <a:ext cx="1716369" cy="12718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3391" y="4128750"/>
            <a:ext cx="1891386" cy="140153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0844" y="4173548"/>
            <a:ext cx="1716369" cy="1271842"/>
          </a:xfrm>
          <a:prstGeom prst="rect">
            <a:avLst/>
          </a:prstGeom>
        </p:spPr>
      </p:pic>
      <p:sp>
        <p:nvSpPr>
          <p:cNvPr id="33" name="Текст 15"/>
          <p:cNvSpPr>
            <a:spLocks noGrp="1"/>
          </p:cNvSpPr>
          <p:nvPr>
            <p:ph type="body" sz="quarter" idx="58"/>
          </p:nvPr>
        </p:nvSpPr>
        <p:spPr>
          <a:xfrm>
            <a:off x="7795902" y="6256456"/>
            <a:ext cx="2809841" cy="657225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по обеспечению безопасности хранения архивных документов и улучшение материально-технической базы государственных архивов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58"/>
          </p:nvPr>
        </p:nvSpPr>
        <p:spPr>
          <a:xfrm>
            <a:off x="889413" y="6231459"/>
            <a:ext cx="3498503" cy="657225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условий качества труда сотрудников государственных архивов и их навыков в сфере информационных технологий, а также развитие профессионального уровня работников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1475408" y="1363277"/>
            <a:ext cx="10541540" cy="65654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хранения, комплектования (пополнения), учета и использования документов Архивного фонда РФ</a:t>
            </a:r>
            <a:endParaRPr lang="ru-RU" sz="3200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32000" y="297295"/>
            <a:ext cx="11329200" cy="899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наименований подпрограмм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22</a:t>
            </a:fld>
            <a:endParaRPr lang="ru-RU" noProof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29" y="2269351"/>
            <a:ext cx="774816" cy="5741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186" y="1478608"/>
            <a:ext cx="812222" cy="6018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295" y="5187721"/>
            <a:ext cx="775841" cy="5749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3">
                <a:lumMod val="75000"/>
                <a:lumOff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263" y="5981361"/>
            <a:ext cx="742489" cy="5501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295" y="4438792"/>
            <a:ext cx="771317" cy="57155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295" y="3730448"/>
            <a:ext cx="774190" cy="5736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295" y="3022104"/>
            <a:ext cx="769655" cy="5703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91752" y="5178615"/>
            <a:ext cx="107165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мероприятия, направленные на формирование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имиджевой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составляющей в архивной сфере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408" y="2377858"/>
            <a:ext cx="570040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в сфере архивного дела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025" y="3861561"/>
            <a:ext cx="879325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научной деятельности и научно-справочного аппарата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1752" y="4567593"/>
            <a:ext cx="111991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архивной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91752" y="3106555"/>
            <a:ext cx="1054154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оснащенной материально-технической базы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75408" y="6000514"/>
            <a:ext cx="960487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качественных условий труда для развития необходимых компетенций и навыков сотрудников в архивном деле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>
          <a:xfrm>
            <a:off x="11848813" y="6547094"/>
            <a:ext cx="288000" cy="288000"/>
          </a:xfrm>
        </p:spPr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23</a:t>
            </a:fld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9387"/>
            <a:ext cx="12136813" cy="83099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хранения, комплектования (пополнения), учета и использования документов Архивного фонда РФ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345917"/>
              </p:ext>
            </p:extLst>
          </p:nvPr>
        </p:nvGraphicFramePr>
        <p:xfrm>
          <a:off x="256793" y="2210662"/>
          <a:ext cx="4115182" cy="446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1619921"/>
              </p:ext>
            </p:extLst>
          </p:nvPr>
        </p:nvGraphicFramePr>
        <p:xfrm>
          <a:off x="4697127" y="2119457"/>
          <a:ext cx="3480227" cy="488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019300" y="1836906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358875" y="1836906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219591" y="1836906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34820611"/>
              </p:ext>
            </p:extLst>
          </p:nvPr>
        </p:nvGraphicFramePr>
        <p:xfrm>
          <a:off x="0" y="-44524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43384429"/>
              </p:ext>
            </p:extLst>
          </p:nvPr>
        </p:nvGraphicFramePr>
        <p:xfrm>
          <a:off x="8339208" y="2210662"/>
          <a:ext cx="3586300" cy="439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9795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09607700"/>
              </p:ext>
            </p:extLst>
          </p:nvPr>
        </p:nvGraphicFramePr>
        <p:xfrm>
          <a:off x="0" y="-44524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24</a:t>
            </a:fld>
            <a:endParaRPr lang="ru-RU" noProof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6713198"/>
              </p:ext>
            </p:extLst>
          </p:nvPr>
        </p:nvGraphicFramePr>
        <p:xfrm>
          <a:off x="256793" y="2377052"/>
          <a:ext cx="4115182" cy="446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4087787"/>
              </p:ext>
            </p:extLst>
          </p:nvPr>
        </p:nvGraphicFramePr>
        <p:xfrm>
          <a:off x="4654333" y="2307202"/>
          <a:ext cx="3480227" cy="488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2923682"/>
              </p:ext>
            </p:extLst>
          </p:nvPr>
        </p:nvGraphicFramePr>
        <p:xfrm>
          <a:off x="8474939" y="2339675"/>
          <a:ext cx="3586300" cy="439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153178" y="1966195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89697" y="1946446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120547" y="1946446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640" y="759835"/>
            <a:ext cx="3933487" cy="120032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документального историко-культурного наследия народов РФ, находящегося на государственном хранении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0477" y="903561"/>
            <a:ext cx="3494083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контрольно-надзорной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1499" y="765061"/>
            <a:ext cx="3635449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и усовершенствование научно-справочного аппарата и поисковых систем в архивах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46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25</a:t>
            </a:fld>
            <a:endParaRPr lang="ru-RU" noProof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8598555"/>
              </p:ext>
            </p:extLst>
          </p:nvPr>
        </p:nvGraphicFramePr>
        <p:xfrm>
          <a:off x="3039861" y="906029"/>
          <a:ext cx="3453148" cy="446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1802312"/>
              </p:ext>
            </p:extLst>
          </p:nvPr>
        </p:nvGraphicFramePr>
        <p:xfrm>
          <a:off x="3012782" y="3956383"/>
          <a:ext cx="3480227" cy="426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Стрелка вниз 12"/>
          <p:cNvSpPr/>
          <p:nvPr/>
        </p:nvSpPr>
        <p:spPr>
          <a:xfrm rot="16200000">
            <a:off x="2678362" y="4863254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301617" y="2332117"/>
            <a:ext cx="269840" cy="373570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20" y="4183513"/>
            <a:ext cx="2731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информационных платформ, создание новых моделей деятельности, процессов и услуг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9654" y="1066749"/>
            <a:ext cx="3121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по обеспечению безопасности хранения архивных документов и улучшение материально-технической базы государственных архивов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2275" y="748984"/>
            <a:ext cx="5328525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условий качества труда сотрудников государственных архивов и их навыков в сфере информационных технологий, а также развитие профессионального уровня работников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94312180"/>
              </p:ext>
            </p:extLst>
          </p:nvPr>
        </p:nvGraphicFramePr>
        <p:xfrm>
          <a:off x="6727882" y="2742240"/>
          <a:ext cx="5372918" cy="4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23810" y="-36369"/>
            <a:ext cx="12192000" cy="748800"/>
            <a:chOff x="0" y="13527"/>
            <a:chExt cx="12192000" cy="7488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3527"/>
              <a:ext cx="12192000" cy="748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36553" y="50080"/>
              <a:ext cx="12118894" cy="675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Ожидаемые результаты от выполнения задач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трелка вниз 4"/>
          <p:cNvSpPr/>
          <p:nvPr/>
        </p:nvSpPr>
        <p:spPr>
          <a:xfrm rot="16200000">
            <a:off x="2705441" y="1747991"/>
            <a:ext cx="295084" cy="373756"/>
          </a:xfrm>
          <a:prstGeom prst="down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26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50440331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14042407"/>
              </p:ext>
            </p:extLst>
          </p:nvPr>
        </p:nvGraphicFramePr>
        <p:xfrm>
          <a:off x="-934889" y="889338"/>
          <a:ext cx="6689428" cy="17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53375139"/>
              </p:ext>
            </p:extLst>
          </p:nvPr>
        </p:nvGraphicFramePr>
        <p:xfrm>
          <a:off x="4819650" y="672796"/>
          <a:ext cx="4572001" cy="630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61464635"/>
              </p:ext>
            </p:extLst>
          </p:nvPr>
        </p:nvGraphicFramePr>
        <p:xfrm>
          <a:off x="-1403850" y="2909708"/>
          <a:ext cx="7991479" cy="108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174256793"/>
              </p:ext>
            </p:extLst>
          </p:nvPr>
        </p:nvGraphicFramePr>
        <p:xfrm>
          <a:off x="8924926" y="889338"/>
          <a:ext cx="3600448" cy="587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54774" y="5503871"/>
            <a:ext cx="3756450" cy="1169551"/>
          </a:xfrm>
          <a:prstGeom prst="rect">
            <a:avLst/>
          </a:prstGeom>
          <a:solidFill>
            <a:srgbClr val="2C567A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Выезд представителей архивной службы в органы государственной власти, органы местного самоуправления и организации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целях проведения контрольно-надзорной деятельности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54774" y="4244981"/>
            <a:ext cx="3756450" cy="1006123"/>
            <a:chOff x="366658" y="2760"/>
            <a:chExt cx="2651789" cy="159107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66658" y="2760"/>
              <a:ext cx="2651789" cy="15910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366658" y="2760"/>
              <a:ext cx="2651789" cy="1591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мероприятий по формированию баз данных архивных документов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27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50440331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28825170"/>
              </p:ext>
            </p:extLst>
          </p:nvPr>
        </p:nvGraphicFramePr>
        <p:xfrm>
          <a:off x="-1028700" y="889338"/>
          <a:ext cx="6315075" cy="219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013453831"/>
              </p:ext>
            </p:extLst>
          </p:nvPr>
        </p:nvGraphicFramePr>
        <p:xfrm>
          <a:off x="-1981202" y="3238961"/>
          <a:ext cx="6896101" cy="168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6903043"/>
              </p:ext>
            </p:extLst>
          </p:nvPr>
        </p:nvGraphicFramePr>
        <p:xfrm>
          <a:off x="186898" y="155913"/>
          <a:ext cx="11830050" cy="716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34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9C9C6CA-5DDB-F147-AC09-8A34D478F964}"/>
              </a:ext>
            </a:extLst>
          </p:cNvPr>
          <p:cNvSpPr/>
          <p:nvPr/>
        </p:nvSpPr>
        <p:spPr>
          <a:xfrm>
            <a:off x="81030" y="2971799"/>
            <a:ext cx="3549280" cy="358128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очность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однозначность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измеримость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опоставимость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остоверность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воевременность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3FC68-2BD0-5241-84ED-5482CFC34C3E}"/>
              </a:ext>
            </a:extLst>
          </p:cNvPr>
          <p:cNvSpPr txBox="1"/>
          <p:nvPr/>
        </p:nvSpPr>
        <p:spPr>
          <a:xfrm>
            <a:off x="76334" y="2233135"/>
            <a:ext cx="3549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</a:t>
            </a:r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</a:t>
            </a:r>
            <a:r>
              <a:rPr lang="ru-RU" sz="1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400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D9574-E5FA-564A-961D-A326D599012A}"/>
              </a:ext>
            </a:extLst>
          </p:cNvPr>
          <p:cNvSpPr txBox="1"/>
          <p:nvPr/>
        </p:nvSpPr>
        <p:spPr>
          <a:xfrm>
            <a:off x="4084806" y="2340857"/>
            <a:ext cx="350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целевых </a:t>
            </a:r>
            <a:r>
              <a:rPr lang="ru-RU" sz="1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государственных </a:t>
            </a:r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400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E6BDF79-7296-F249-ACC8-6811A30FA709}"/>
              </a:ext>
            </a:extLst>
          </p:cNvPr>
          <p:cNvSpPr/>
          <p:nvPr/>
        </p:nvSpPr>
        <p:spPr>
          <a:xfrm>
            <a:off x="3810000" y="2971799"/>
            <a:ext cx="3886200" cy="358128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характеризующие достижение национальных целей;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приоритетов социально-экономического развития и обеспечения национальной безопасности Российской Федерации, определяемые в документах стратегического планирования;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уровня удовлетворенности граждан РФ качеством предоставляемых государственных и муниципальных услуг в соответствующей сфере социально-экономического развития РФ (при необходимости).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43332-4A4E-644F-8543-EDB4EC320C9B}"/>
              </a:ext>
            </a:extLst>
          </p:cNvPr>
          <p:cNvSpPr txBox="1"/>
          <p:nvPr/>
        </p:nvSpPr>
        <p:spPr>
          <a:xfrm>
            <a:off x="7875891" y="2340857"/>
            <a:ext cx="417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которым должны </a:t>
            </a:r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целевые </a:t>
            </a:r>
            <a:r>
              <a:rPr lang="ru-RU" sz="1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государственных </a:t>
            </a:r>
            <a:r>
              <a:rPr lang="ru-RU" sz="1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1400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70C78913-3840-E842-A928-727C0FE83130}"/>
              </a:ext>
            </a:extLst>
          </p:cNvPr>
          <p:cNvSpPr/>
          <p:nvPr/>
        </p:nvSpPr>
        <p:spPr>
          <a:xfrm>
            <a:off x="7875891" y="2971799"/>
            <a:ext cx="4175766" cy="358128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значения показателей определяются на основе данных федерального статистического наблюдения (в том числе в разрезе субъектов (групп субъектов) РФ;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значения показателей рассчитываются по методикам, утвержденным ответственными исполнителями, соисполнителями, участниками государственных программ (комплексных программ), согласованным с Министерством экономического развития РФ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FF3D-225A-0B43-9F07-594AE30A21A8}"/>
              </a:ext>
            </a:extLst>
          </p:cNvPr>
          <p:cNvSpPr txBox="1"/>
          <p:nvPr/>
        </p:nvSpPr>
        <p:spPr>
          <a:xfrm>
            <a:off x="2243890" y="131864"/>
            <a:ext cx="792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</a:t>
            </a:r>
            <a:r>
              <a:rPr lang="ru-RU" sz="2400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400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41BE1-61E7-C645-B1EF-5C2831BC4FF5}"/>
              </a:ext>
            </a:extLst>
          </p:cNvPr>
          <p:cNvSpPr/>
          <p:nvPr/>
        </p:nvSpPr>
        <p:spPr>
          <a:xfrm>
            <a:off x="237703" y="749340"/>
            <a:ext cx="11813953" cy="1124448"/>
          </a:xfrm>
          <a:prstGeom prst="rect">
            <a:avLst/>
          </a:prstGeom>
          <a:solidFill>
            <a:srgbClr val="647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 измеримый показатель, характеризующий достижение целей государственной 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отражающий конечные общественно значимые социально-экономические эффекты (эффекты в сфере обеспечения национальной безопасности Российской Федерации) от реализации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11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29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790798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592656674"/>
              </p:ext>
            </p:extLst>
          </p:nvPr>
        </p:nvGraphicFramePr>
        <p:xfrm>
          <a:off x="-800101" y="1321968"/>
          <a:ext cx="6896101" cy="168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4711623"/>
              </p:ext>
            </p:extLst>
          </p:nvPr>
        </p:nvGraphicFramePr>
        <p:xfrm>
          <a:off x="5899872" y="608424"/>
          <a:ext cx="6096000" cy="311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Стрелка вправо 4"/>
          <p:cNvSpPr/>
          <p:nvPr/>
        </p:nvSpPr>
        <p:spPr>
          <a:xfrm rot="10800000">
            <a:off x="5027251" y="1912288"/>
            <a:ext cx="733425" cy="504825"/>
          </a:xfrm>
          <a:prstGeom prst="right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00568129"/>
              </p:ext>
            </p:extLst>
          </p:nvPr>
        </p:nvGraphicFramePr>
        <p:xfrm>
          <a:off x="-462612" y="3829528"/>
          <a:ext cx="6248400" cy="202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66044562"/>
              </p:ext>
            </p:extLst>
          </p:nvPr>
        </p:nvGraphicFramePr>
        <p:xfrm>
          <a:off x="5899872" y="3592924"/>
          <a:ext cx="6096000" cy="268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8" name="Стрелка вправо 17"/>
          <p:cNvSpPr/>
          <p:nvPr/>
        </p:nvSpPr>
        <p:spPr>
          <a:xfrm rot="10800000">
            <a:off x="4938278" y="4588043"/>
            <a:ext cx="733425" cy="504825"/>
          </a:xfrm>
          <a:prstGeom prst="right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 вправо 48"/>
          <p:cNvSpPr/>
          <p:nvPr/>
        </p:nvSpPr>
        <p:spPr>
          <a:xfrm>
            <a:off x="3518063" y="2659582"/>
            <a:ext cx="1181372" cy="238919"/>
          </a:xfrm>
          <a:prstGeom prst="right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518063" y="3548945"/>
            <a:ext cx="1181372" cy="238919"/>
          </a:xfrm>
          <a:prstGeom prst="right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524456" y="4456044"/>
            <a:ext cx="1181372" cy="238919"/>
          </a:xfrm>
          <a:prstGeom prst="right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42134" y="1985146"/>
            <a:ext cx="646331" cy="3127599"/>
          </a:xfrm>
          <a:prstGeom prst="rect">
            <a:avLst/>
          </a:prstGeom>
          <a:gradFill flip="none" rotWithShape="1">
            <a:gsLst>
              <a:gs pos="0">
                <a:srgbClr val="2C567A">
                  <a:shade val="30000"/>
                  <a:satMod val="115000"/>
                </a:srgbClr>
              </a:gs>
              <a:gs pos="50000">
                <a:srgbClr val="2C567A">
                  <a:shade val="67500"/>
                  <a:satMod val="115000"/>
                </a:srgbClr>
              </a:gs>
              <a:gs pos="100000">
                <a:srgbClr val="2C567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46900" y="211695"/>
            <a:ext cx="10972800" cy="1012825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программно-целевого планирования расходов бюджета </a:t>
            </a:r>
          </a:p>
        </p:txBody>
      </p:sp>
      <p:pic>
        <p:nvPicPr>
          <p:cNvPr id="29" name="Рисунок 28" descr="Значок со сплошной заливкой">
            <a:extLst>
              <a:ext uri="{FF2B5EF4-FFF2-40B4-BE49-F238E27FC236}">
                <a16:creationId xmlns:a16="http://schemas.microsoft.com/office/drawing/2014/main" id="{3A027247-BC1C-488C-A7B3-8ACA22D4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910" y="4132515"/>
            <a:ext cx="1091133" cy="1091133"/>
          </a:xfrm>
          <a:prstGeom prst="rect">
            <a:avLst/>
          </a:prstGeom>
        </p:spPr>
      </p:pic>
      <p:pic>
        <p:nvPicPr>
          <p:cNvPr id="31" name="Рисунок 30" descr="Значок 1 со сплошной заливкой">
            <a:extLst>
              <a:ext uri="{FF2B5EF4-FFF2-40B4-BE49-F238E27FC236}">
                <a16:creationId xmlns:a16="http://schemas.microsoft.com/office/drawing/2014/main" id="{A6F929C3-B080-467B-AE03-D496E669E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909" y="1230523"/>
            <a:ext cx="1091134" cy="1091134"/>
          </a:xfrm>
          <a:prstGeom prst="rect">
            <a:avLst/>
          </a:prstGeom>
        </p:spPr>
      </p:pic>
      <p:sp>
        <p:nvSpPr>
          <p:cNvPr id="26" name="Rectangle 1"/>
          <p:cNvSpPr/>
          <p:nvPr/>
        </p:nvSpPr>
        <p:spPr>
          <a:xfrm>
            <a:off x="210415" y="1248695"/>
            <a:ext cx="3289149" cy="894831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Затратная модель планирования бюджетных расходов</a:t>
            </a:r>
          </a:p>
        </p:txBody>
      </p:sp>
      <p:sp>
        <p:nvSpPr>
          <p:cNvPr id="32" name="Rectangle 1"/>
          <p:cNvSpPr/>
          <p:nvPr/>
        </p:nvSpPr>
        <p:spPr>
          <a:xfrm>
            <a:off x="4811557" y="1248695"/>
            <a:ext cx="6998468" cy="894831"/>
          </a:xfrm>
          <a:prstGeom prst="rect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Результативная модель планирования бюджетных расходов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9444177"/>
              </p:ext>
            </p:extLst>
          </p:nvPr>
        </p:nvGraphicFramePr>
        <p:xfrm>
          <a:off x="364253" y="2289064"/>
          <a:ext cx="3135311" cy="277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6306204"/>
              </p:ext>
            </p:extLst>
          </p:nvPr>
        </p:nvGraphicFramePr>
        <p:xfrm>
          <a:off x="4711881" y="2378590"/>
          <a:ext cx="7197434" cy="258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5" name="Стрелка вниз 24"/>
          <p:cNvSpPr/>
          <p:nvPr/>
        </p:nvSpPr>
        <p:spPr>
          <a:xfrm>
            <a:off x="6871777" y="4996231"/>
            <a:ext cx="310508" cy="435470"/>
          </a:xfrm>
          <a:prstGeom prst="down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641163" y="5746708"/>
            <a:ext cx="691976" cy="360040"/>
          </a:xfrm>
          <a:prstGeom prst="right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2429684" y="3164867"/>
            <a:ext cx="3471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реформирования бюджетного процесса</a:t>
            </a:r>
          </a:p>
        </p:txBody>
      </p:sp>
      <p:sp>
        <p:nvSpPr>
          <p:cNvPr id="52" name="Rectangle 1"/>
          <p:cNvSpPr/>
          <p:nvPr/>
        </p:nvSpPr>
        <p:spPr>
          <a:xfrm>
            <a:off x="10172363" y="5440101"/>
            <a:ext cx="1761010" cy="999035"/>
          </a:xfrm>
          <a:prstGeom prst="rect">
            <a:avLst/>
          </a:prstGeom>
          <a:gradFill>
            <a:gsLst>
              <a:gs pos="4000">
                <a:schemeClr val="bg1"/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</a:p>
        </p:txBody>
      </p:sp>
      <p:sp>
        <p:nvSpPr>
          <p:cNvPr id="53" name="Стрелка вправо 52"/>
          <p:cNvSpPr/>
          <p:nvPr/>
        </p:nvSpPr>
        <p:spPr>
          <a:xfrm>
            <a:off x="9349657" y="5759598"/>
            <a:ext cx="691976" cy="360040"/>
          </a:xfrm>
          <a:prstGeom prst="right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9535865" y="4976612"/>
            <a:ext cx="310508" cy="435470"/>
          </a:xfrm>
          <a:prstGeom prst="downArrow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ectangle 1"/>
          <p:cNvSpPr/>
          <p:nvPr/>
        </p:nvSpPr>
        <p:spPr>
          <a:xfrm>
            <a:off x="7460893" y="5453854"/>
            <a:ext cx="1761010" cy="999035"/>
          </a:xfrm>
          <a:prstGeom prst="rect">
            <a:avLst/>
          </a:prstGeom>
          <a:gradFill>
            <a:gsLst>
              <a:gs pos="4000">
                <a:schemeClr val="bg1"/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Программно-целевое планирование</a:t>
            </a:r>
          </a:p>
        </p:txBody>
      </p:sp>
      <p:sp>
        <p:nvSpPr>
          <p:cNvPr id="56" name="Rectangle 1"/>
          <p:cNvSpPr/>
          <p:nvPr/>
        </p:nvSpPr>
        <p:spPr>
          <a:xfrm>
            <a:off x="4761352" y="5440101"/>
            <a:ext cx="1761010" cy="999035"/>
          </a:xfrm>
          <a:prstGeom prst="rect">
            <a:avLst/>
          </a:prstGeom>
          <a:gradFill>
            <a:gsLst>
              <a:gs pos="4000">
                <a:schemeClr val="bg1"/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Бюджетирование, ориентированное на результат</a:t>
            </a:r>
          </a:p>
        </p:txBody>
      </p:sp>
      <p:sp>
        <p:nvSpPr>
          <p:cNvPr id="44" name="Горизонтальный свиток 43"/>
          <p:cNvSpPr/>
          <p:nvPr/>
        </p:nvSpPr>
        <p:spPr>
          <a:xfrm>
            <a:off x="446759" y="5112745"/>
            <a:ext cx="2987152" cy="152157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22 мая 2004 г. N 249 «О мерах по повышению результативности бюджетных расходов»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78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30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790798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2" name="Схема 71"/>
          <p:cNvGraphicFramePr/>
          <p:nvPr>
            <p:extLst>
              <p:ext uri="{D42A27DB-BD31-4B8C-83A1-F6EECF244321}">
                <p14:modId xmlns:p14="http://schemas.microsoft.com/office/powerpoint/2010/main" val="1426227473"/>
              </p:ext>
            </p:extLst>
          </p:nvPr>
        </p:nvGraphicFramePr>
        <p:xfrm>
          <a:off x="523875" y="1050802"/>
          <a:ext cx="11205073" cy="517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71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31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790798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2366943"/>
              </p:ext>
            </p:extLst>
          </p:nvPr>
        </p:nvGraphicFramePr>
        <p:xfrm>
          <a:off x="323850" y="758397"/>
          <a:ext cx="11693098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1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32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790798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val="3050402638"/>
              </p:ext>
            </p:extLst>
          </p:nvPr>
        </p:nvGraphicFramePr>
        <p:xfrm>
          <a:off x="376273" y="870142"/>
          <a:ext cx="11496675" cy="578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655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33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5790798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249696262"/>
              </p:ext>
            </p:extLst>
          </p:nvPr>
        </p:nvGraphicFramePr>
        <p:xfrm>
          <a:off x="548847" y="839664"/>
          <a:ext cx="11468101" cy="584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77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8793" y="455385"/>
            <a:ext cx="7969707" cy="690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Показатели/индикаторы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275" y="1369784"/>
            <a:ext cx="3097212" cy="676275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индикаторов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029" y="1369784"/>
            <a:ext cx="7212012" cy="676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необходимостью и достаточностью для достижения целей и решения задач государственной программы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73487" y="1522185"/>
            <a:ext cx="569542" cy="381000"/>
          </a:xfrm>
          <a:prstGeom prst="rightArrow">
            <a:avLst/>
          </a:prstGeom>
          <a:solidFill>
            <a:srgbClr val="647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11359" y="2038609"/>
            <a:ext cx="422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не дублируются</a:t>
            </a:r>
            <a:r>
              <a:rPr lang="ru-RU" b="1" dirty="0">
                <a:solidFill>
                  <a:srgbClr val="128C91"/>
                </a:solidFill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19" y="3921340"/>
            <a:ext cx="2209731" cy="2652867"/>
          </a:xfrm>
          <a:prstGeom prst="rect">
            <a:avLst/>
          </a:prstGeom>
          <a:gradFill>
            <a:gsLst>
              <a:gs pos="61000">
                <a:srgbClr val="6C88A0"/>
              </a:gs>
              <a:gs pos="100000">
                <a:srgbClr val="B889C1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и регулярность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2" y="2938266"/>
            <a:ext cx="223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 (ИНДИКАТОРАМ)</a:t>
            </a:r>
            <a:endParaRPr lang="ru-RU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9658" y="3076766"/>
            <a:ext cx="412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ИСПОЛЬЗУЕМЫХ ПОКАЗАТЕЛЕЙ (ИНДИКАТОРОВ)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4918" y="3921340"/>
            <a:ext cx="6182722" cy="2652867"/>
          </a:xfrm>
          <a:prstGeom prst="rect">
            <a:avLst/>
          </a:prstGeom>
          <a:gradFill>
            <a:gsLst>
              <a:gs pos="58000">
                <a:srgbClr val="6C88A0"/>
              </a:gs>
              <a:gs pos="100000">
                <a:srgbClr val="B889C1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количественно характеризующие ход реализации ГП, решение основных задач и достижение целей государственной программы;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показатели, отражающие качество предоставления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массовых и общественно значимых государственных услуг, а также основные параметры государственного задания в части качества и объема предоставляемых государственных услуг;</a:t>
            </a:r>
          </a:p>
          <a:p>
            <a:pPr marL="285750" indent="-285750">
              <a:buFont typeface="Wingdings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оплаты труда,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4698" y="2998010"/>
            <a:ext cx="366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РАСЧЕТА </a:t>
            </a:r>
            <a:r>
              <a:rPr lang="ru-RU" b="1" dirty="0" smtClean="0">
                <a:solidFill>
                  <a:srgbClr val="12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(ИНДИКАТОРОВ)</a:t>
            </a:r>
            <a:endParaRPr lang="ru-RU" b="1" dirty="0">
              <a:solidFill>
                <a:srgbClr val="128C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96746" y="3921340"/>
            <a:ext cx="3461207" cy="2652867"/>
          </a:xfrm>
          <a:prstGeom prst="rect">
            <a:avLst/>
          </a:prstGeom>
          <a:gradFill>
            <a:gsLst>
              <a:gs pos="57000">
                <a:srgbClr val="6C88A0"/>
              </a:gs>
              <a:gs pos="100000">
                <a:srgbClr val="B889C1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данных государственного (федерального) статистического наблюдения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методикам, утвержденным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80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35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02575074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2395712"/>
              </p:ext>
            </p:extLst>
          </p:nvPr>
        </p:nvGraphicFramePr>
        <p:xfrm>
          <a:off x="447675" y="857127"/>
          <a:ext cx="11569273" cy="590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2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36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02575074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2457916"/>
              </p:ext>
            </p:extLst>
          </p:nvPr>
        </p:nvGraphicFramePr>
        <p:xfrm>
          <a:off x="392846" y="749300"/>
          <a:ext cx="11630025" cy="618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4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02575074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9485253"/>
              </p:ext>
            </p:extLst>
          </p:nvPr>
        </p:nvGraphicFramePr>
        <p:xfrm>
          <a:off x="239132" y="885770"/>
          <a:ext cx="11713736" cy="578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92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0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38</a:t>
            </a:fld>
            <a:endParaRPr lang="ru-RU" noProof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70172323"/>
              </p:ext>
            </p:extLst>
          </p:nvPr>
        </p:nvGraphicFramePr>
        <p:xfrm>
          <a:off x="0" y="-30781"/>
          <a:ext cx="12192000" cy="76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2937" y="1379538"/>
            <a:ext cx="109061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сторонними организациями услуг по Федеральному закону от 05.04.2013 № 44-ФЗ «О контрактной системе в сфере закупок товаров, работ, услуг для обеспечения государственных и муниципальных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нужд» и (или) по Федеральному закону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18.07.2011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№ 223-ФЗ «О закупках товаров, работ, услуг отдельными видами юридических лиц»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проведения работ силами сотрудников в соответствии с правилами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научных организациях и иными правилами, регламентирующими ведение архивной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сторонних организаций и научных деятелей, работников на безвозмездной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667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226" y="934844"/>
            <a:ext cx="4444800" cy="5450578"/>
          </a:xfrm>
        </p:spPr>
        <p:txBody>
          <a:bodyPr rtlCol="0"/>
          <a:lstStyle/>
          <a:p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ассмотрены </a:t>
            </a:r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эффективного управления государственными финансами путем внедрения принципа программно-целевого планирования с учетом задач территориального стратегического планирования. </a:t>
            </a:r>
          </a:p>
          <a:p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 </a:t>
            </a:r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проект государственной программы/подпрограммы «Развитие архивного дела</a:t>
            </a:r>
            <a:r>
              <a:rPr lang="ru-RU" dirty="0" smtClean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деятельности Архивной службы </a:t>
            </a:r>
          </a:p>
          <a:p>
            <a:r>
              <a:rPr lang="ru-RU" dirty="0">
                <a:solidFill>
                  <a:srgbClr val="5B4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улучшения качества оказания услуг в архивной сфере и расширения архивной деятельности считаем целесообразным формирование обособленной государственной программы/подпрограммы как отдельного инструмента реализации стратегических задач в архивной сфере.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39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772727" y="4012737"/>
            <a:ext cx="3863221" cy="720000"/>
          </a:xfrm>
        </p:spPr>
        <p:txBody>
          <a:bodyPr rtlCol="0"/>
          <a:lstStyle/>
          <a:p>
            <a:pPr rtl="0"/>
            <a:r>
              <a:rPr lang="ru-RU" sz="6000" dirty="0" smtClean="0">
                <a:solidFill>
                  <a:srgbClr val="F4E8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6000" dirty="0">
              <a:solidFill>
                <a:srgbClr val="F4E8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5" b="8865"/>
          <a:stretch>
            <a:fillRect/>
          </a:stretch>
        </p:blipFill>
        <p:spPr>
          <a:xfrm>
            <a:off x="5048251" y="166349"/>
            <a:ext cx="3522116" cy="3603273"/>
          </a:xfrm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660" y="1102514"/>
            <a:ext cx="11752289" cy="1555835"/>
          </a:xfrm>
          <a:prstGeom prst="rect">
            <a:avLst/>
          </a:prstGeom>
          <a:ln>
            <a:solidFill>
              <a:srgbClr val="6886E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 планирование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участников стратегического планирования 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целеполаганию, прогнозированию, планированию и программированию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Российской Федерации, субъектов Российской Федерации и муниципальных образований, отраслей экономики и сфер государственного и муниципального управления, обеспечения национальной безопасности Российской Федерации, направленная на решение задач устойчивого социально-экономического развития Российской Федерации, субъектов Российской Федерации и муниципальных образований и обеспечение национальной безопасности Российской Федерации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415" y="3501827"/>
            <a:ext cx="11752289" cy="794909"/>
          </a:xfrm>
          <a:prstGeom prst="rect">
            <a:avLst/>
          </a:prstGeom>
          <a:ln>
            <a:solidFill>
              <a:srgbClr val="6886E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деятельность участников стратегического планирования по разработке научно обоснованных представлений о рисках социально-экономического развития, об угрозах национальной безопасности Российской Федерации, о направлениях, результатах и показателях социально-экономического развития Российской Федерации, субъектов Российской Федерации и муниципальных образований;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910" y="5867399"/>
            <a:ext cx="11742380" cy="849389"/>
          </a:xfrm>
          <a:prstGeom prst="rect">
            <a:avLst/>
          </a:prstGeom>
          <a:ln>
            <a:solidFill>
              <a:srgbClr val="6886E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деятельность участников стратегического планирования по разработке и реализации государственных и муниципальных программ, направленная на достижение целей и приоритетов социально-экономического развития и обеспечения национальной безопасности Российской Федерации, содержащихся в документах стратегического планирования, разрабатываемых в рамках целеполагания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910" y="2805955"/>
            <a:ext cx="11752289" cy="495400"/>
          </a:xfrm>
          <a:prstGeom prst="rect">
            <a:avLst/>
          </a:prstGeom>
          <a:ln>
            <a:solidFill>
              <a:srgbClr val="6886E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определение направлений, целей и приоритетов социально-экономического развития и обеспечения национальной безопасности Российской Федерации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910" y="4497208"/>
            <a:ext cx="11752289" cy="1247878"/>
          </a:xfrm>
          <a:prstGeom prst="rect">
            <a:avLst/>
          </a:prstGeom>
          <a:ln>
            <a:solidFill>
              <a:srgbClr val="6886E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деятельность участников стратегического планирования по разработке и реализации основных направлений деятельности Правительства Российской Федерации, планов деятельности федеральных органов исполнительной власти и иных планов в сфере социально-экономического развития и обеспечения национальной безопасности Российской Федерации, направленная на достижение целей и приоритетов социально-экономического развития и обеспечения национальной безопасности Российской Федерации, содержащихся в документах стратегического планирования, разрабатываемых в рамках целеполагания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910" y="213438"/>
            <a:ext cx="11752289" cy="766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планирование в Федеральном законе №172-ФЗ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9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09" y="1399990"/>
            <a:ext cx="4793714" cy="2078699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42709" y="3768813"/>
            <a:ext cx="4303959" cy="27180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Фаина Валерьевна Недбай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842709" y="4265733"/>
            <a:ext cx="4303959" cy="252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(812) 573-91-02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842709" y="4517733"/>
            <a:ext cx="4303959" cy="252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cgantd@ak.gov.spb.ru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http://qrcoder.ru/code/?https%3A%2F%2Ft.me%2Fcgantd_spb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6" y="3930726"/>
            <a:ext cx="1365654" cy="13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qrcoder.ru/code/?https%3A%2F%2Fspbarchives.ru%2Fcgantd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69" y="3904717"/>
            <a:ext cx="1365655" cy="13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891" y="5363715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Телеграмм канал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6514" y="5358590"/>
            <a:ext cx="186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Портал </a:t>
            </a:r>
            <a:r>
              <a:rPr lang="en-US" dirty="0">
                <a:solidFill>
                  <a:schemeClr val="bg1"/>
                </a:solidFill>
              </a:rPr>
              <a:t>spbarchives.ru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9440" y="4685597"/>
            <a:ext cx="4339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Тамбовская, д. 17, литера А, 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0"/>
          </p:nvPr>
        </p:nvSpPr>
        <p:spPr>
          <a:xfrm>
            <a:off x="891541" y="2530622"/>
            <a:ext cx="3870449" cy="1440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1"/>
          </p:nvPr>
        </p:nvSpPr>
        <p:spPr>
          <a:xfrm>
            <a:off x="5067246" y="2566940"/>
            <a:ext cx="3143606" cy="1440000"/>
          </a:xfrm>
          <a:noFill/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2"/>
          </p:nvPr>
        </p:nvSpPr>
        <p:spPr>
          <a:xfrm>
            <a:off x="8363708" y="2566940"/>
            <a:ext cx="2597043" cy="1440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42785157"/>
              </p:ext>
            </p:extLst>
          </p:nvPr>
        </p:nvGraphicFramePr>
        <p:xfrm>
          <a:off x="399748" y="197068"/>
          <a:ext cx="11329200" cy="82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75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4876" y="1483165"/>
            <a:ext cx="1948722" cy="524656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планирование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877" y="2523432"/>
            <a:ext cx="1948721" cy="509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877" y="3263895"/>
            <a:ext cx="1948721" cy="509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4877" y="4119757"/>
            <a:ext cx="1948722" cy="509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4875" y="4860220"/>
            <a:ext cx="1948723" cy="509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4874" y="5600683"/>
            <a:ext cx="1948723" cy="509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3126" y="2523432"/>
            <a:ext cx="2473377" cy="5096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53127" y="3256402"/>
            <a:ext cx="2473376" cy="2125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ПСЭР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3125" y="3468970"/>
            <a:ext cx="2473378" cy="304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53122" y="4140242"/>
            <a:ext cx="2473381" cy="4946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ССЭР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53122" y="4846399"/>
            <a:ext cx="2473381" cy="494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(муниципальные) программы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6626503" y="2778265"/>
            <a:ext cx="749508" cy="2591621"/>
          </a:xfrm>
          <a:prstGeom prst="curvedLeftArrow">
            <a:avLst>
              <a:gd name="adj1" fmla="val 12828"/>
              <a:gd name="adj2" fmla="val 50000"/>
              <a:gd name="adj3" fmla="val 21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6626503" y="2778265"/>
            <a:ext cx="464696" cy="1583012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6626502" y="4364249"/>
            <a:ext cx="344772" cy="72741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6626502" y="3287931"/>
            <a:ext cx="232349" cy="485630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3748385" y="3287930"/>
            <a:ext cx="404737" cy="2053143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3868310" y="3591553"/>
            <a:ext cx="284807" cy="1379278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70688" y="1395354"/>
            <a:ext cx="2368442" cy="837319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бюджетной, налоговой и таможенно-тарифной политики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8084" y="3569771"/>
            <a:ext cx="1978702" cy="744730"/>
          </a:xfrm>
          <a:prstGeom prst="rect">
            <a:avLst/>
          </a:prstGeom>
          <a:solidFill>
            <a:srgbClr val="7A4684"/>
          </a:solidFill>
          <a:ln>
            <a:solidFill>
              <a:srgbClr val="7A46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cxnSp>
        <p:nvCxnSpPr>
          <p:cNvPr id="25" name="Straight Arrow Connector 24"/>
          <p:cNvCxnSpPr>
            <a:stCxn id="26" idx="2"/>
          </p:cNvCxnSpPr>
          <p:nvPr/>
        </p:nvCxnSpPr>
        <p:spPr>
          <a:xfrm>
            <a:off x="9054909" y="2232673"/>
            <a:ext cx="0" cy="1337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0"/>
            <a:endCxn id="29" idx="1"/>
          </p:cNvCxnSpPr>
          <p:nvPr/>
        </p:nvCxnSpPr>
        <p:spPr>
          <a:xfrm>
            <a:off x="6626502" y="3316975"/>
            <a:ext cx="1401582" cy="625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3"/>
            <a:endCxn id="29" idx="1"/>
          </p:cNvCxnSpPr>
          <p:nvPr/>
        </p:nvCxnSpPr>
        <p:spPr>
          <a:xfrm>
            <a:off x="6626503" y="3621266"/>
            <a:ext cx="1401581" cy="320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3"/>
            <a:endCxn id="29" idx="1"/>
          </p:cNvCxnSpPr>
          <p:nvPr/>
        </p:nvCxnSpPr>
        <p:spPr>
          <a:xfrm flipV="1">
            <a:off x="6626503" y="3942136"/>
            <a:ext cx="1401581" cy="1151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3433598" y="2778265"/>
            <a:ext cx="7195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33598" y="3477414"/>
            <a:ext cx="7195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33598" y="4394313"/>
            <a:ext cx="7195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66071" y="5091665"/>
            <a:ext cx="7195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rved Left Arrow 33"/>
          <p:cNvSpPr/>
          <p:nvPr/>
        </p:nvSpPr>
        <p:spPr>
          <a:xfrm>
            <a:off x="6641493" y="3567414"/>
            <a:ext cx="329781" cy="1459023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5248" y="311052"/>
            <a:ext cx="5638800" cy="7894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стратегического планирования и бюджетного планирования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49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880" y="1971674"/>
            <a:ext cx="11631120" cy="1182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планируемых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взаимоувязанных по задачам, срокам осуществления, исполнителям и ресурсам, и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государственной политики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обеспечения национальной безопасности РФ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881" y="3428999"/>
            <a:ext cx="11631119" cy="1115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субъекта РФ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планируемых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субъекта Российской Федерации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880" y="4818868"/>
            <a:ext cx="11631120" cy="1112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планируемых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2" name="Rectangle 1"/>
          <p:cNvSpPr/>
          <p:nvPr/>
        </p:nvSpPr>
        <p:spPr>
          <a:xfrm>
            <a:off x="672662" y="740979"/>
            <a:ext cx="10210800" cy="649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Федерального закона №172-ФЗ в отношении государственных (муниципальных) программ: определения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012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850" y="1341439"/>
            <a:ext cx="1561877" cy="787400"/>
          </a:xfrm>
          <a:prstGeom prst="roundRect">
            <a:avLst/>
          </a:prstGeom>
          <a:solidFill>
            <a:srgbClr val="21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РФ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4650" y="1401870"/>
            <a:ext cx="7918257" cy="405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разработке и реализации государственных программ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8085" y="2334618"/>
            <a:ext cx="7921797" cy="357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(указания) о разработке и реализации государственных программ 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2079" y="1878152"/>
            <a:ext cx="7956212" cy="3762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утверждающие государственные программы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86300" y="1374578"/>
            <a:ext cx="865187" cy="13467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РФ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181475" y="1423267"/>
            <a:ext cx="504825" cy="1335087"/>
          </a:xfrm>
          <a:prstGeom prst="right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7390" y="2953641"/>
            <a:ext cx="1581703" cy="838328"/>
          </a:xfrm>
          <a:prstGeom prst="roundRect">
            <a:avLst/>
          </a:prstGeom>
          <a:solidFill>
            <a:srgbClr val="21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органы </a:t>
            </a:r>
            <a:r>
              <a:rPr lang="ru-RU" alt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исполнитель-ной </a:t>
            </a:r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СРФ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2079" y="3023816"/>
            <a:ext cx="7899573" cy="357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разработке и реализации государственных программ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2079" y="3873292"/>
            <a:ext cx="7911800" cy="360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(указания) о разработке и реализации государственных программ 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2079" y="3473549"/>
            <a:ext cx="7923401" cy="3184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утверждающие государственные программы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1433" y="3022909"/>
            <a:ext cx="865187" cy="121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СРФ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0175017" y="3033458"/>
            <a:ext cx="504825" cy="1333500"/>
          </a:xfrm>
          <a:prstGeom prst="right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0904" y="4705291"/>
            <a:ext cx="1561827" cy="1313247"/>
          </a:xfrm>
          <a:prstGeom prst="roundRect">
            <a:avLst/>
          </a:prstGeom>
          <a:solidFill>
            <a:srgbClr val="21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5665" y="4686718"/>
            <a:ext cx="7906871" cy="3841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разработке и реализации муниципальных программ</a:t>
            </a: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4241" y="5574443"/>
            <a:ext cx="7897411" cy="408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(указания) о разработке и реализации муниципальных программ 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0738" y="5174846"/>
            <a:ext cx="7911798" cy="2955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утверждающие муниципальные программы</a:t>
            </a:r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669902" y="4682265"/>
            <a:ext cx="865187" cy="1300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0165077" y="4863694"/>
            <a:ext cx="504825" cy="1335087"/>
          </a:xfrm>
          <a:prstGeom prst="right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3100" y="803275"/>
            <a:ext cx="3467100" cy="45085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РФ, ст. 179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00156" y="1028700"/>
            <a:ext cx="1763712" cy="0"/>
          </a:xfrm>
          <a:prstGeom prst="line">
            <a:avLst/>
          </a:prstGeom>
          <a:ln w="95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91400" y="1025840"/>
            <a:ext cx="2937" cy="4336074"/>
          </a:xfrm>
          <a:prstGeom prst="line">
            <a:avLst/>
          </a:prstGeom>
          <a:ln w="95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1344" y="2302178"/>
            <a:ext cx="1568335" cy="411953"/>
          </a:xfrm>
          <a:prstGeom prst="roundRect">
            <a:avLst/>
          </a:prstGeom>
          <a:solidFill>
            <a:srgbClr val="21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93698" y="2889172"/>
            <a:ext cx="11991844" cy="2113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93698" y="4535137"/>
            <a:ext cx="11954468" cy="1975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16971" y="3873291"/>
            <a:ext cx="1568754" cy="360467"/>
          </a:xfrm>
          <a:prstGeom prst="roundRect">
            <a:avLst/>
          </a:prstGeom>
          <a:solidFill>
            <a:srgbClr val="21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 СРФ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00699" y="789735"/>
            <a:ext cx="5186754" cy="45085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стратегическом планировании в РФ: Федеральный закон №172-ФЗ от 28.06.2014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5022" y="153164"/>
            <a:ext cx="6410325" cy="533400"/>
          </a:xfrm>
          <a:prstGeom prst="rect">
            <a:avLst/>
          </a:prstGeom>
          <a:solidFill>
            <a:srgbClr val="6C8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и методическое обеспечение разработки и реализации государственных и муниципальных программ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44" name="Straight Arrow Connector 5143"/>
          <p:cNvCxnSpPr/>
          <p:nvPr/>
        </p:nvCxnSpPr>
        <p:spPr>
          <a:xfrm>
            <a:off x="2118304" y="1604735"/>
            <a:ext cx="14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9" name="Straight Arrow Connector 5148"/>
          <p:cNvCxnSpPr/>
          <p:nvPr/>
        </p:nvCxnSpPr>
        <p:spPr>
          <a:xfrm>
            <a:off x="2118678" y="2062312"/>
            <a:ext cx="149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3" name="Straight Connector 5152"/>
          <p:cNvCxnSpPr/>
          <p:nvPr/>
        </p:nvCxnSpPr>
        <p:spPr>
          <a:xfrm>
            <a:off x="2118304" y="1604735"/>
            <a:ext cx="0" cy="4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8" name="Straight Arrow Connector 5167"/>
          <p:cNvCxnSpPr>
            <a:stCxn id="40" idx="3"/>
            <a:endCxn id="8" idx="1"/>
          </p:cNvCxnSpPr>
          <p:nvPr/>
        </p:nvCxnSpPr>
        <p:spPr>
          <a:xfrm>
            <a:off x="1889679" y="2508155"/>
            <a:ext cx="378406" cy="5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122488" y="3202565"/>
            <a:ext cx="14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2118304" y="3700208"/>
            <a:ext cx="149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2118304" y="3202565"/>
            <a:ext cx="0" cy="497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885726" y="3451386"/>
            <a:ext cx="232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4" name="Straight Connector 5173"/>
          <p:cNvCxnSpPr/>
          <p:nvPr/>
        </p:nvCxnSpPr>
        <p:spPr>
          <a:xfrm>
            <a:off x="1885726" y="1801025"/>
            <a:ext cx="232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899093" y="4040791"/>
            <a:ext cx="367886" cy="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2116892" y="4862825"/>
            <a:ext cx="14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2113082" y="5340763"/>
            <a:ext cx="149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879342" y="5340763"/>
            <a:ext cx="232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115884" y="5778725"/>
            <a:ext cx="149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1" name="Straight Connector 5180"/>
          <p:cNvCxnSpPr/>
          <p:nvPr/>
        </p:nvCxnSpPr>
        <p:spPr>
          <a:xfrm>
            <a:off x="2113082" y="4862825"/>
            <a:ext cx="0" cy="9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3" name="Straight Arrow Connector 5182"/>
          <p:cNvCxnSpPr>
            <a:endCxn id="6" idx="1"/>
          </p:cNvCxnSpPr>
          <p:nvPr/>
        </p:nvCxnSpPr>
        <p:spPr>
          <a:xfrm>
            <a:off x="198652" y="1735139"/>
            <a:ext cx="125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198652" y="2514881"/>
            <a:ext cx="125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191773" y="3411848"/>
            <a:ext cx="125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91773" y="4060617"/>
            <a:ext cx="125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193300" y="5361914"/>
            <a:ext cx="125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2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8564" y="1161035"/>
            <a:ext cx="3102964" cy="509666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7600" y="1161035"/>
            <a:ext cx="3102964" cy="509666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043" y="1877056"/>
            <a:ext cx="1038068" cy="434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25" idx="2"/>
          </p:cNvCxnSpPr>
          <p:nvPr/>
        </p:nvCxnSpPr>
        <p:spPr>
          <a:xfrm flipH="1">
            <a:off x="7087224" y="1161035"/>
            <a:ext cx="3124" cy="5548058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83043" y="2494069"/>
            <a:ext cx="1038068" cy="9332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pPr algn="ctr"/>
            <a:r>
              <a:rPr lang="mr-IN" sz="1400" dirty="0">
                <a:latin typeface="Times New Roman" panose="02020603050405020304" pitchFamily="18" charset="0"/>
              </a:rPr>
              <a:t>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5512" y="3533977"/>
            <a:ext cx="1379095" cy="513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2го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1764" y="4182905"/>
            <a:ext cx="1379095" cy="9332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pPr algn="ctr"/>
            <a:r>
              <a:rPr lang="mr-IN" sz="1400" dirty="0">
                <a:latin typeface="Times New Roman" panose="02020603050405020304" pitchFamily="18" charset="0"/>
              </a:rPr>
              <a:t>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8" idx="2"/>
            <a:endCxn id="10" idx="0"/>
          </p:cNvCxnSpPr>
          <p:nvPr/>
        </p:nvCxnSpPr>
        <p:spPr>
          <a:xfrm>
            <a:off x="3502077" y="2311771"/>
            <a:ext cx="0" cy="18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95702" y="4031874"/>
            <a:ext cx="0" cy="18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88564" y="3454421"/>
            <a:ext cx="8934138" cy="52465"/>
          </a:xfrm>
          <a:prstGeom prst="line">
            <a:avLst/>
          </a:prstGeom>
          <a:ln w="9525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67600" y="1923598"/>
            <a:ext cx="3102964" cy="1265461"/>
          </a:xfrm>
          <a:prstGeom prst="rect">
            <a:avLst/>
          </a:prstGeom>
          <a:solidFill>
            <a:srgbClr val="7A468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72397" y="5572496"/>
            <a:ext cx="2435901" cy="642163"/>
          </a:xfrm>
          <a:prstGeom prst="rect">
            <a:avLst/>
          </a:prstGeom>
          <a:solidFill>
            <a:srgbClr val="7A468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cxnSp>
        <p:nvCxnSpPr>
          <p:cNvPr id="19" name="Elbow Connector 18"/>
          <p:cNvCxnSpPr>
            <a:stCxn id="14" idx="2"/>
            <a:endCxn id="23" idx="1"/>
          </p:cNvCxnSpPr>
          <p:nvPr/>
        </p:nvCxnSpPr>
        <p:spPr>
          <a:xfrm rot="16200000" flipH="1">
            <a:off x="5358148" y="5379329"/>
            <a:ext cx="777412" cy="25108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021111" y="2680761"/>
            <a:ext cx="1074644" cy="10633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13187" y="4180669"/>
            <a:ext cx="1055559" cy="9354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6150" y="6319271"/>
            <a:ext cx="2442148" cy="38982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мероприятиям/проектам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86" name="Straight Connector 5585"/>
          <p:cNvCxnSpPr>
            <a:stCxn id="16" idx="2"/>
          </p:cNvCxnSpPr>
          <p:nvPr/>
        </p:nvCxnSpPr>
        <p:spPr>
          <a:xfrm>
            <a:off x="9019082" y="3189059"/>
            <a:ext cx="0" cy="2704518"/>
          </a:xfrm>
          <a:prstGeom prst="line">
            <a:avLst/>
          </a:prstGeom>
          <a:ln w="254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43400" y="215770"/>
            <a:ext cx="5581650" cy="703393"/>
          </a:xfrm>
          <a:prstGeom prst="rect">
            <a:avLst/>
          </a:prstGeom>
          <a:gradFill>
            <a:gsLst>
              <a:gs pos="1000">
                <a:srgbClr val="746089"/>
              </a:gs>
              <a:gs pos="100000">
                <a:schemeClr val="accent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структура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cxnSp>
        <p:nvCxnSpPr>
          <p:cNvPr id="5590" name="Straight Arrow Connector 5589"/>
          <p:cNvCxnSpPr>
            <a:endCxn id="18" idx="3"/>
          </p:cNvCxnSpPr>
          <p:nvPr/>
        </p:nvCxnSpPr>
        <p:spPr>
          <a:xfrm flipH="1">
            <a:off x="8308298" y="5893577"/>
            <a:ext cx="71078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4" name="Rectangle 503"/>
          <p:cNvSpPr/>
          <p:nvPr/>
        </p:nvSpPr>
        <p:spPr>
          <a:xfrm>
            <a:off x="7469458" y="3683244"/>
            <a:ext cx="3102964" cy="1500951"/>
          </a:xfrm>
          <a:prstGeom prst="rect">
            <a:avLst/>
          </a:prstGeom>
          <a:solidFill>
            <a:srgbClr val="7A468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2"/>
          <p:cNvSpPr/>
          <p:nvPr/>
        </p:nvSpPr>
        <p:spPr>
          <a:xfrm>
            <a:off x="1840044" y="2491139"/>
            <a:ext cx="1024053" cy="9354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68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tf66835393_win32</Template>
  <TotalTime>0</TotalTime>
  <Words>3320</Words>
  <Application>Microsoft Office PowerPoint</Application>
  <PresentationFormat>Широкоэкранный</PresentationFormat>
  <Paragraphs>449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Gill Sans MT</vt:lpstr>
      <vt:lpstr>Times New Roman</vt:lpstr>
      <vt:lpstr>Wingdings</vt:lpstr>
      <vt:lpstr>Тема Office</vt:lpstr>
      <vt:lpstr>Принципы   стратегического планирования.  Подготовка  и   внедрение программно-целевого планирования   в деятельность   архивных служб</vt:lpstr>
      <vt:lpstr>Презентация PowerPoint</vt:lpstr>
      <vt:lpstr>Развитие программно-целевого планирования расходов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эффективности государственной программы определяется уровнем:</vt:lpstr>
      <vt:lpstr>Особенности  программно-целевого планирования</vt:lpstr>
      <vt:lpstr>Анализ применения инструмента – «государственная программа/подпрограмма» в самостоятельной форме</vt:lpstr>
      <vt:lpstr>Презентация PowerPoint</vt:lpstr>
      <vt:lpstr>Презентация PowerPoint</vt:lpstr>
      <vt:lpstr>Презентация PowerPoint</vt:lpstr>
      <vt:lpstr>компоненты государственной программы  (подпрограммы)  для достижения поставленной цели</vt:lpstr>
      <vt:lpstr>Цель </vt:lpstr>
      <vt:lpstr>Презентация PowerPoint</vt:lpstr>
      <vt:lpstr>Задачи государственной программы для развития архивного дела</vt:lpstr>
      <vt:lpstr>Примерный перечень наименований подпрограмм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Благодарю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2023-06-22T13:38:20Z</dcterms:created>
  <dcterms:modified xsi:type="dcterms:W3CDTF">2023-06-23T03:48:05Z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