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8" r:id="rId5"/>
    <p:sldId id="269" r:id="rId6"/>
    <p:sldId id="263" r:id="rId7"/>
    <p:sldId id="272" r:id="rId8"/>
  </p:sldIdLst>
  <p:sldSz cx="130048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E64"/>
    <a:srgbClr val="E36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18" y="-8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ABE1-DFD1-4469-B0EA-1C2AD171B0C5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E571-1875-42DC-95BC-4AC44C0667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E571-1875-42DC-95BC-4AC44C0667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19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2E571-1875-42DC-95BC-4AC44C0667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6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3286" y="2140724"/>
            <a:ext cx="117382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546" y="4898336"/>
            <a:ext cx="7211708" cy="984885"/>
          </a:xfrm>
        </p:spPr>
        <p:txBody>
          <a:bodyPr lIns="0" tIns="0" rIns="0" bIns="0"/>
          <a:lstStyle>
            <a:lvl1pPr>
              <a:defRPr sz="6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615" y="3793745"/>
            <a:ext cx="94827" cy="711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615" y="4205225"/>
            <a:ext cx="94827" cy="7111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615" y="4616705"/>
            <a:ext cx="94827" cy="7111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615" y="5028185"/>
            <a:ext cx="94827" cy="71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546" y="4898336"/>
            <a:ext cx="7211708" cy="984885"/>
          </a:xfrm>
        </p:spPr>
        <p:txBody>
          <a:bodyPr lIns="0" tIns="0" rIns="0" bIns="0"/>
          <a:lstStyle>
            <a:lvl1pPr>
              <a:defRPr sz="6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6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6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" y="0"/>
            <a:ext cx="100753" cy="24130"/>
          </a:xfrm>
          <a:custGeom>
            <a:avLst/>
            <a:gdLst/>
            <a:ahLst/>
            <a:cxnLst/>
            <a:rect l="l" t="t" r="r" b="b"/>
            <a:pathLst>
              <a:path w="75565" h="24130">
                <a:moveTo>
                  <a:pt x="0" y="23786"/>
                </a:moveTo>
                <a:lnTo>
                  <a:pt x="75478" y="23786"/>
                </a:lnTo>
                <a:lnTo>
                  <a:pt x="61752" y="0"/>
                </a:lnTo>
                <a:lnTo>
                  <a:pt x="0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DB2029">
              <a:alpha val="3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g object 18"/>
          <p:cNvSpPr/>
          <p:nvPr/>
        </p:nvSpPr>
        <p:spPr>
          <a:xfrm>
            <a:off x="82336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40" h="24130">
                <a:moveTo>
                  <a:pt x="13725" y="23786"/>
                </a:moveTo>
                <a:lnTo>
                  <a:pt x="27451" y="0"/>
                </a:lnTo>
                <a:lnTo>
                  <a:pt x="0" y="0"/>
                </a:lnTo>
                <a:lnTo>
                  <a:pt x="13725" y="23786"/>
                </a:lnTo>
                <a:close/>
              </a:path>
            </a:pathLst>
          </a:custGeom>
          <a:solidFill>
            <a:srgbClr val="DB2029">
              <a:alpha val="3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486726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39" h="24130">
                <a:moveTo>
                  <a:pt x="13718" y="23786"/>
                </a:moveTo>
                <a:lnTo>
                  <a:pt x="27436" y="0"/>
                </a:lnTo>
                <a:lnTo>
                  <a:pt x="0" y="0"/>
                </a:lnTo>
                <a:lnTo>
                  <a:pt x="13718" y="23786"/>
                </a:lnTo>
                <a:close/>
              </a:path>
            </a:pathLst>
          </a:custGeom>
          <a:solidFill>
            <a:srgbClr val="DB2029">
              <a:alpha val="5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g object 20"/>
          <p:cNvSpPr/>
          <p:nvPr/>
        </p:nvSpPr>
        <p:spPr>
          <a:xfrm>
            <a:off x="50501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85" y="23786"/>
                </a:lnTo>
                <a:lnTo>
                  <a:pt x="289559" y="0"/>
                </a:lnTo>
                <a:lnTo>
                  <a:pt x="13718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DB2029">
              <a:alpha val="5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bg object 21"/>
          <p:cNvSpPr/>
          <p:nvPr/>
        </p:nvSpPr>
        <p:spPr>
          <a:xfrm>
            <a:off x="90939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84" y="23786"/>
                </a:lnTo>
                <a:lnTo>
                  <a:pt x="289566" y="0"/>
                </a:lnTo>
                <a:lnTo>
                  <a:pt x="13725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FFABA6">
              <a:alpha val="4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bg object 22"/>
          <p:cNvSpPr/>
          <p:nvPr/>
        </p:nvSpPr>
        <p:spPr>
          <a:xfrm>
            <a:off x="131377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84" y="23786"/>
                </a:lnTo>
                <a:lnTo>
                  <a:pt x="289566" y="0"/>
                </a:lnTo>
                <a:lnTo>
                  <a:pt x="13725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DB2029">
              <a:alpha val="3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bg object 23"/>
          <p:cNvSpPr/>
          <p:nvPr/>
        </p:nvSpPr>
        <p:spPr>
          <a:xfrm>
            <a:off x="1699864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40" h="24130">
                <a:moveTo>
                  <a:pt x="13718" y="23786"/>
                </a:moveTo>
                <a:lnTo>
                  <a:pt x="27436" y="0"/>
                </a:lnTo>
                <a:lnTo>
                  <a:pt x="0" y="0"/>
                </a:lnTo>
                <a:lnTo>
                  <a:pt x="13718" y="23786"/>
                </a:lnTo>
                <a:close/>
              </a:path>
            </a:pathLst>
          </a:custGeom>
          <a:solidFill>
            <a:srgbClr val="DB2029">
              <a:alpha val="4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bg object 24"/>
          <p:cNvSpPr/>
          <p:nvPr/>
        </p:nvSpPr>
        <p:spPr>
          <a:xfrm>
            <a:off x="171815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85" y="23786"/>
                </a:lnTo>
                <a:lnTo>
                  <a:pt x="289559" y="0"/>
                </a:lnTo>
                <a:lnTo>
                  <a:pt x="13718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DB2029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bg object 25"/>
          <p:cNvSpPr/>
          <p:nvPr/>
        </p:nvSpPr>
        <p:spPr>
          <a:xfrm>
            <a:off x="2508615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39" h="24130">
                <a:moveTo>
                  <a:pt x="13725" y="23786"/>
                </a:moveTo>
                <a:lnTo>
                  <a:pt x="27444" y="0"/>
                </a:lnTo>
                <a:lnTo>
                  <a:pt x="0" y="0"/>
                </a:lnTo>
                <a:lnTo>
                  <a:pt x="13725" y="23786"/>
                </a:lnTo>
                <a:close/>
              </a:path>
            </a:pathLst>
          </a:custGeom>
          <a:solidFill>
            <a:srgbClr val="DB2029">
              <a:alpha val="4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bg object 26"/>
          <p:cNvSpPr/>
          <p:nvPr/>
        </p:nvSpPr>
        <p:spPr>
          <a:xfrm>
            <a:off x="252691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06" y="23786"/>
                </a:lnTo>
                <a:lnTo>
                  <a:pt x="289487" y="0"/>
                </a:lnTo>
                <a:lnTo>
                  <a:pt x="13718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FFABA6">
              <a:alpha val="4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bg object 27"/>
          <p:cNvSpPr/>
          <p:nvPr/>
        </p:nvSpPr>
        <p:spPr>
          <a:xfrm>
            <a:off x="3317279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39" h="24130">
                <a:moveTo>
                  <a:pt x="13718" y="23786"/>
                </a:moveTo>
                <a:lnTo>
                  <a:pt x="27444" y="0"/>
                </a:lnTo>
                <a:lnTo>
                  <a:pt x="0" y="0"/>
                </a:lnTo>
                <a:lnTo>
                  <a:pt x="13718" y="23786"/>
                </a:lnTo>
                <a:close/>
              </a:path>
            </a:pathLst>
          </a:custGeom>
          <a:solidFill>
            <a:srgbClr val="FFABA6">
              <a:alpha val="20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bg object 28"/>
          <p:cNvSpPr/>
          <p:nvPr/>
        </p:nvSpPr>
        <p:spPr>
          <a:xfrm>
            <a:off x="3335571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363" y="23786"/>
                </a:lnTo>
                <a:lnTo>
                  <a:pt x="289638" y="0"/>
                </a:lnTo>
                <a:lnTo>
                  <a:pt x="13725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FFABA6">
              <a:alpha val="2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bg object 29"/>
          <p:cNvSpPr/>
          <p:nvPr/>
        </p:nvSpPr>
        <p:spPr>
          <a:xfrm>
            <a:off x="374005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30" h="24130">
                <a:moveTo>
                  <a:pt x="0" y="23786"/>
                </a:moveTo>
                <a:lnTo>
                  <a:pt x="303284" y="23786"/>
                </a:lnTo>
                <a:lnTo>
                  <a:pt x="289559" y="0"/>
                </a:lnTo>
                <a:lnTo>
                  <a:pt x="13718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FFABA6">
              <a:alpha val="3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bg object 30"/>
          <p:cNvSpPr/>
          <p:nvPr/>
        </p:nvSpPr>
        <p:spPr>
          <a:xfrm>
            <a:off x="4126135" y="0"/>
            <a:ext cx="37253" cy="24130"/>
          </a:xfrm>
          <a:custGeom>
            <a:avLst/>
            <a:gdLst/>
            <a:ahLst/>
            <a:cxnLst/>
            <a:rect l="l" t="t" r="r" b="b"/>
            <a:pathLst>
              <a:path w="27939" h="24130">
                <a:moveTo>
                  <a:pt x="13725" y="23786"/>
                </a:moveTo>
                <a:lnTo>
                  <a:pt x="27444" y="0"/>
                </a:lnTo>
                <a:lnTo>
                  <a:pt x="0" y="0"/>
                </a:lnTo>
                <a:lnTo>
                  <a:pt x="13725" y="23786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bg object 31"/>
          <p:cNvSpPr/>
          <p:nvPr/>
        </p:nvSpPr>
        <p:spPr>
          <a:xfrm>
            <a:off x="4144436" y="0"/>
            <a:ext cx="404707" cy="24130"/>
          </a:xfrm>
          <a:custGeom>
            <a:avLst/>
            <a:gdLst/>
            <a:ahLst/>
            <a:cxnLst/>
            <a:rect l="l" t="t" r="r" b="b"/>
            <a:pathLst>
              <a:path w="303529" h="24130">
                <a:moveTo>
                  <a:pt x="0" y="23786"/>
                </a:moveTo>
                <a:lnTo>
                  <a:pt x="303284" y="23786"/>
                </a:lnTo>
                <a:lnTo>
                  <a:pt x="289559" y="0"/>
                </a:lnTo>
                <a:lnTo>
                  <a:pt x="13718" y="0"/>
                </a:lnTo>
                <a:lnTo>
                  <a:pt x="0" y="23786"/>
                </a:lnTo>
                <a:close/>
              </a:path>
            </a:pathLst>
          </a:custGeom>
          <a:solidFill>
            <a:srgbClr val="FFABA6">
              <a:alpha val="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bg object 32"/>
          <p:cNvSpPr/>
          <p:nvPr/>
        </p:nvSpPr>
        <p:spPr>
          <a:xfrm>
            <a:off x="1" y="23787"/>
            <a:ext cx="100753" cy="131445"/>
          </a:xfrm>
          <a:custGeom>
            <a:avLst/>
            <a:gdLst/>
            <a:ahLst/>
            <a:cxnLst/>
            <a:rect l="l" t="t" r="r" b="b"/>
            <a:pathLst>
              <a:path w="75565" h="131445">
                <a:moveTo>
                  <a:pt x="0" y="130842"/>
                </a:moveTo>
                <a:lnTo>
                  <a:pt x="75478" y="0"/>
                </a:lnTo>
                <a:lnTo>
                  <a:pt x="0" y="0"/>
                </a:lnTo>
                <a:lnTo>
                  <a:pt x="0" y="130842"/>
                </a:lnTo>
                <a:close/>
              </a:path>
            </a:pathLst>
          </a:custGeom>
          <a:solidFill>
            <a:srgbClr val="FFABA6">
              <a:alpha val="6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bg object 33"/>
          <p:cNvSpPr/>
          <p:nvPr/>
        </p:nvSpPr>
        <p:spPr>
          <a:xfrm>
            <a:off x="1" y="23787"/>
            <a:ext cx="303105" cy="263525"/>
          </a:xfrm>
          <a:custGeom>
            <a:avLst/>
            <a:gdLst/>
            <a:ahLst/>
            <a:cxnLst/>
            <a:rect l="l" t="t" r="r" b="b"/>
            <a:pathLst>
              <a:path w="227329" h="263525">
                <a:moveTo>
                  <a:pt x="0" y="262942"/>
                </a:moveTo>
                <a:lnTo>
                  <a:pt x="227160" y="262942"/>
                </a:lnTo>
                <a:lnTo>
                  <a:pt x="75478" y="0"/>
                </a:lnTo>
                <a:lnTo>
                  <a:pt x="0" y="130842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bg object 34"/>
          <p:cNvSpPr/>
          <p:nvPr/>
        </p:nvSpPr>
        <p:spPr>
          <a:xfrm>
            <a:off x="10063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DB2029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bg object 35"/>
          <p:cNvSpPr/>
          <p:nvPr/>
        </p:nvSpPr>
        <p:spPr>
          <a:xfrm>
            <a:off x="302878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06" y="262942"/>
                </a:lnTo>
                <a:lnTo>
                  <a:pt x="151602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588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bg object 36"/>
          <p:cNvSpPr/>
          <p:nvPr/>
        </p:nvSpPr>
        <p:spPr>
          <a:xfrm>
            <a:off x="50501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3" y="262942"/>
                </a:moveTo>
                <a:lnTo>
                  <a:pt x="303285" y="0"/>
                </a:lnTo>
                <a:lnTo>
                  <a:pt x="0" y="0"/>
                </a:lnTo>
                <a:lnTo>
                  <a:pt x="151603" y="262942"/>
                </a:lnTo>
                <a:close/>
              </a:path>
            </a:pathLst>
          </a:custGeom>
          <a:solidFill>
            <a:srgbClr val="FFABA6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bg object 37"/>
          <p:cNvSpPr/>
          <p:nvPr/>
        </p:nvSpPr>
        <p:spPr>
          <a:xfrm>
            <a:off x="707153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363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6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bg object 38"/>
          <p:cNvSpPr/>
          <p:nvPr/>
        </p:nvSpPr>
        <p:spPr>
          <a:xfrm>
            <a:off x="90939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bg object 39"/>
          <p:cNvSpPr/>
          <p:nvPr/>
        </p:nvSpPr>
        <p:spPr>
          <a:xfrm>
            <a:off x="131377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bg object 40"/>
          <p:cNvSpPr/>
          <p:nvPr/>
        </p:nvSpPr>
        <p:spPr>
          <a:xfrm>
            <a:off x="1516019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06" y="262942"/>
                </a:lnTo>
                <a:lnTo>
                  <a:pt x="151602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DB2029">
              <a:alpha val="607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bg object 41"/>
          <p:cNvSpPr/>
          <p:nvPr/>
        </p:nvSpPr>
        <p:spPr>
          <a:xfrm>
            <a:off x="171815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3" y="262942"/>
                </a:moveTo>
                <a:lnTo>
                  <a:pt x="303285" y="0"/>
                </a:lnTo>
                <a:lnTo>
                  <a:pt x="0" y="0"/>
                </a:lnTo>
                <a:lnTo>
                  <a:pt x="151603" y="262942"/>
                </a:lnTo>
                <a:close/>
              </a:path>
            </a:pathLst>
          </a:custGeom>
          <a:solidFill>
            <a:srgbClr val="DB2029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bg object 42"/>
          <p:cNvSpPr/>
          <p:nvPr/>
        </p:nvSpPr>
        <p:spPr>
          <a:xfrm>
            <a:off x="1920293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bg object 43"/>
          <p:cNvSpPr/>
          <p:nvPr/>
        </p:nvSpPr>
        <p:spPr>
          <a:xfrm>
            <a:off x="212253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2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942"/>
                </a:lnTo>
                <a:close/>
              </a:path>
            </a:pathLst>
          </a:custGeom>
          <a:solidFill>
            <a:srgbClr val="FFABA6">
              <a:alpha val="4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bg object 44"/>
          <p:cNvSpPr/>
          <p:nvPr/>
        </p:nvSpPr>
        <p:spPr>
          <a:xfrm>
            <a:off x="2526916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3" y="262942"/>
                </a:moveTo>
                <a:lnTo>
                  <a:pt x="303206" y="0"/>
                </a:lnTo>
                <a:lnTo>
                  <a:pt x="0" y="0"/>
                </a:lnTo>
                <a:lnTo>
                  <a:pt x="151603" y="262942"/>
                </a:lnTo>
                <a:close/>
              </a:path>
            </a:pathLst>
          </a:custGeom>
          <a:solidFill>
            <a:srgbClr val="DB2029">
              <a:alpha val="40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bg object 45"/>
          <p:cNvSpPr/>
          <p:nvPr/>
        </p:nvSpPr>
        <p:spPr>
          <a:xfrm>
            <a:off x="2729053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02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DB2029">
              <a:alpha val="3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bg object 46"/>
          <p:cNvSpPr/>
          <p:nvPr/>
        </p:nvSpPr>
        <p:spPr>
          <a:xfrm>
            <a:off x="2931191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2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bg object 47"/>
          <p:cNvSpPr/>
          <p:nvPr/>
        </p:nvSpPr>
        <p:spPr>
          <a:xfrm>
            <a:off x="3133433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03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DB2029">
              <a:alpha val="176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bg object 48"/>
          <p:cNvSpPr/>
          <p:nvPr/>
        </p:nvSpPr>
        <p:spPr>
          <a:xfrm>
            <a:off x="3335571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DB2029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bg object 49"/>
          <p:cNvSpPr/>
          <p:nvPr/>
        </p:nvSpPr>
        <p:spPr>
          <a:xfrm>
            <a:off x="3942193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29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bg object 50"/>
          <p:cNvSpPr/>
          <p:nvPr/>
        </p:nvSpPr>
        <p:spPr>
          <a:xfrm>
            <a:off x="4144435" y="23787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29" h="263525">
                <a:moveTo>
                  <a:pt x="151603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03" y="262942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bg object 51"/>
          <p:cNvSpPr/>
          <p:nvPr/>
        </p:nvSpPr>
        <p:spPr>
          <a:xfrm>
            <a:off x="1" y="286729"/>
            <a:ext cx="303105" cy="262890"/>
          </a:xfrm>
          <a:custGeom>
            <a:avLst/>
            <a:gdLst/>
            <a:ahLst/>
            <a:cxnLst/>
            <a:rect l="l" t="t" r="r" b="b"/>
            <a:pathLst>
              <a:path w="227329" h="262890">
                <a:moveTo>
                  <a:pt x="75478" y="262784"/>
                </a:moveTo>
                <a:lnTo>
                  <a:pt x="227160" y="0"/>
                </a:lnTo>
                <a:lnTo>
                  <a:pt x="0" y="0"/>
                </a:lnTo>
                <a:lnTo>
                  <a:pt x="0" y="132020"/>
                </a:lnTo>
                <a:lnTo>
                  <a:pt x="75478" y="262784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bg object 52"/>
          <p:cNvSpPr/>
          <p:nvPr/>
        </p:nvSpPr>
        <p:spPr>
          <a:xfrm>
            <a:off x="100636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4" y="262784"/>
                </a:lnTo>
                <a:lnTo>
                  <a:pt x="151681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FFABA6">
              <a:alpha val="6666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bg object 53"/>
          <p:cNvSpPr/>
          <p:nvPr/>
        </p:nvSpPr>
        <p:spPr>
          <a:xfrm>
            <a:off x="505016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5" y="262784"/>
                </a:lnTo>
                <a:lnTo>
                  <a:pt x="151603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FFABA6">
              <a:alpha val="768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bg object 54"/>
          <p:cNvSpPr/>
          <p:nvPr/>
        </p:nvSpPr>
        <p:spPr>
          <a:xfrm>
            <a:off x="70715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784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784"/>
                </a:lnTo>
                <a:close/>
              </a:path>
            </a:pathLst>
          </a:custGeom>
          <a:solidFill>
            <a:srgbClr val="FFABA6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bg object 55"/>
          <p:cNvSpPr/>
          <p:nvPr/>
        </p:nvSpPr>
        <p:spPr>
          <a:xfrm>
            <a:off x="1111639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784"/>
                </a:lnTo>
                <a:close/>
              </a:path>
            </a:pathLst>
          </a:custGeom>
          <a:solidFill>
            <a:srgbClr val="DB2029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bg object 56"/>
          <p:cNvSpPr/>
          <p:nvPr/>
        </p:nvSpPr>
        <p:spPr>
          <a:xfrm>
            <a:off x="1718156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5" y="262784"/>
                </a:lnTo>
                <a:lnTo>
                  <a:pt x="151603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DB2029">
              <a:alpha val="6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bg object 57"/>
          <p:cNvSpPr/>
          <p:nvPr/>
        </p:nvSpPr>
        <p:spPr>
          <a:xfrm>
            <a:off x="192029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784"/>
                </a:lnTo>
                <a:close/>
              </a:path>
            </a:pathLst>
          </a:custGeom>
          <a:solidFill>
            <a:srgbClr val="DB2029">
              <a:alpha val="6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bg object 58"/>
          <p:cNvSpPr/>
          <p:nvPr/>
        </p:nvSpPr>
        <p:spPr>
          <a:xfrm>
            <a:off x="2122536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4" y="262784"/>
                </a:lnTo>
                <a:lnTo>
                  <a:pt x="151602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DB2029">
              <a:alpha val="5569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bg object 59"/>
          <p:cNvSpPr/>
          <p:nvPr/>
        </p:nvSpPr>
        <p:spPr>
          <a:xfrm>
            <a:off x="232467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784"/>
                </a:lnTo>
                <a:close/>
              </a:path>
            </a:pathLst>
          </a:custGeom>
          <a:solidFill>
            <a:srgbClr val="FFABA6">
              <a:alpha val="4470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bg object 60"/>
          <p:cNvSpPr/>
          <p:nvPr/>
        </p:nvSpPr>
        <p:spPr>
          <a:xfrm>
            <a:off x="272905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784"/>
                </a:lnTo>
                <a:close/>
              </a:path>
            </a:pathLst>
          </a:custGeom>
          <a:solidFill>
            <a:srgbClr val="FFABA6">
              <a:alpha val="1568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bg object 61"/>
          <p:cNvSpPr/>
          <p:nvPr/>
        </p:nvSpPr>
        <p:spPr>
          <a:xfrm>
            <a:off x="2931191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4" y="262784"/>
                </a:lnTo>
                <a:lnTo>
                  <a:pt x="151681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DB2029">
              <a:alpha val="1568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bg object 62"/>
          <p:cNvSpPr/>
          <p:nvPr/>
        </p:nvSpPr>
        <p:spPr>
          <a:xfrm>
            <a:off x="313343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3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03" y="262784"/>
                </a:lnTo>
                <a:close/>
              </a:path>
            </a:pathLst>
          </a:custGeom>
          <a:solidFill>
            <a:srgbClr val="FFABA6">
              <a:alpha val="1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bg object 63"/>
          <p:cNvSpPr/>
          <p:nvPr/>
        </p:nvSpPr>
        <p:spPr>
          <a:xfrm>
            <a:off x="3335571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363" y="262784"/>
                </a:lnTo>
                <a:lnTo>
                  <a:pt x="151681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FFABA6">
              <a:alpha val="176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bg object 64"/>
          <p:cNvSpPr/>
          <p:nvPr/>
        </p:nvSpPr>
        <p:spPr>
          <a:xfrm>
            <a:off x="353781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784"/>
                </a:lnTo>
                <a:close/>
              </a:path>
            </a:pathLst>
          </a:custGeom>
          <a:solidFill>
            <a:srgbClr val="FFABA6">
              <a:alpha val="2470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bg object 65"/>
          <p:cNvSpPr/>
          <p:nvPr/>
        </p:nvSpPr>
        <p:spPr>
          <a:xfrm>
            <a:off x="3740055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784"/>
                </a:moveTo>
                <a:lnTo>
                  <a:pt x="303284" y="262784"/>
                </a:lnTo>
                <a:lnTo>
                  <a:pt x="151603" y="0"/>
                </a:lnTo>
                <a:lnTo>
                  <a:pt x="0" y="262784"/>
                </a:lnTo>
                <a:close/>
              </a:path>
            </a:pathLst>
          </a:custGeom>
          <a:solidFill>
            <a:srgbClr val="DB2029">
              <a:alpha val="3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bg object 66"/>
          <p:cNvSpPr/>
          <p:nvPr/>
        </p:nvSpPr>
        <p:spPr>
          <a:xfrm>
            <a:off x="3942193" y="286729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29" h="262890">
                <a:moveTo>
                  <a:pt x="151681" y="262784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784"/>
                </a:lnTo>
                <a:close/>
              </a:path>
            </a:pathLst>
          </a:custGeom>
          <a:solidFill>
            <a:srgbClr val="DB2029">
              <a:alpha val="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bg object 67"/>
          <p:cNvSpPr/>
          <p:nvPr/>
        </p:nvSpPr>
        <p:spPr>
          <a:xfrm>
            <a:off x="1" y="549515"/>
            <a:ext cx="100753" cy="131445"/>
          </a:xfrm>
          <a:custGeom>
            <a:avLst/>
            <a:gdLst/>
            <a:ahLst/>
            <a:cxnLst/>
            <a:rect l="l" t="t" r="r" b="b"/>
            <a:pathLst>
              <a:path w="75565" h="131445">
                <a:moveTo>
                  <a:pt x="0" y="130842"/>
                </a:moveTo>
                <a:lnTo>
                  <a:pt x="75478" y="0"/>
                </a:lnTo>
                <a:lnTo>
                  <a:pt x="0" y="0"/>
                </a:lnTo>
                <a:lnTo>
                  <a:pt x="0" y="130842"/>
                </a:lnTo>
                <a:close/>
              </a:path>
            </a:pathLst>
          </a:custGeom>
          <a:solidFill>
            <a:srgbClr val="DB2029">
              <a:alpha val="6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bg object 68"/>
          <p:cNvSpPr/>
          <p:nvPr/>
        </p:nvSpPr>
        <p:spPr>
          <a:xfrm>
            <a:off x="1" y="549514"/>
            <a:ext cx="303105" cy="263525"/>
          </a:xfrm>
          <a:custGeom>
            <a:avLst/>
            <a:gdLst/>
            <a:ahLst/>
            <a:cxnLst/>
            <a:rect l="l" t="t" r="r" b="b"/>
            <a:pathLst>
              <a:path w="227329" h="263525">
                <a:moveTo>
                  <a:pt x="0" y="262942"/>
                </a:moveTo>
                <a:lnTo>
                  <a:pt x="227160" y="262942"/>
                </a:lnTo>
                <a:lnTo>
                  <a:pt x="75478" y="0"/>
                </a:lnTo>
                <a:lnTo>
                  <a:pt x="0" y="130842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7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bg object 69"/>
          <p:cNvSpPr/>
          <p:nvPr/>
        </p:nvSpPr>
        <p:spPr>
          <a:xfrm>
            <a:off x="100636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6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bg object 70"/>
          <p:cNvSpPr/>
          <p:nvPr/>
        </p:nvSpPr>
        <p:spPr>
          <a:xfrm>
            <a:off x="302878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06" y="262942"/>
                </a:lnTo>
                <a:lnTo>
                  <a:pt x="151602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DB2029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bg object 71"/>
          <p:cNvSpPr/>
          <p:nvPr/>
        </p:nvSpPr>
        <p:spPr>
          <a:xfrm>
            <a:off x="707152" y="549516"/>
            <a:ext cx="809413" cy="263525"/>
          </a:xfrm>
          <a:custGeom>
            <a:avLst/>
            <a:gdLst/>
            <a:ahLst/>
            <a:cxnLst/>
            <a:rect l="l" t="t" r="r" b="b"/>
            <a:pathLst>
              <a:path w="607060" h="263525">
                <a:moveTo>
                  <a:pt x="303352" y="262940"/>
                </a:moveTo>
                <a:lnTo>
                  <a:pt x="151676" y="0"/>
                </a:lnTo>
                <a:lnTo>
                  <a:pt x="0" y="262940"/>
                </a:lnTo>
                <a:lnTo>
                  <a:pt x="303352" y="262940"/>
                </a:lnTo>
                <a:close/>
              </a:path>
              <a:path w="607060" h="263525">
                <a:moveTo>
                  <a:pt x="606640" y="262940"/>
                </a:moveTo>
                <a:lnTo>
                  <a:pt x="454964" y="0"/>
                </a:lnTo>
                <a:lnTo>
                  <a:pt x="303352" y="262940"/>
                </a:lnTo>
                <a:lnTo>
                  <a:pt x="606640" y="262940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bg object 72"/>
          <p:cNvSpPr/>
          <p:nvPr/>
        </p:nvSpPr>
        <p:spPr>
          <a:xfrm>
            <a:off x="1313776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DB2029">
              <a:alpha val="607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bg object 73"/>
          <p:cNvSpPr/>
          <p:nvPr/>
        </p:nvSpPr>
        <p:spPr>
          <a:xfrm>
            <a:off x="1516019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06" y="262942"/>
                </a:lnTo>
                <a:lnTo>
                  <a:pt x="151602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6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bg object 74"/>
          <p:cNvSpPr/>
          <p:nvPr/>
        </p:nvSpPr>
        <p:spPr>
          <a:xfrm>
            <a:off x="1718156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3" y="262942"/>
                </a:moveTo>
                <a:lnTo>
                  <a:pt x="303285" y="0"/>
                </a:lnTo>
                <a:lnTo>
                  <a:pt x="0" y="0"/>
                </a:lnTo>
                <a:lnTo>
                  <a:pt x="151603" y="262942"/>
                </a:lnTo>
                <a:close/>
              </a:path>
            </a:pathLst>
          </a:custGeom>
          <a:solidFill>
            <a:srgbClr val="FFABA6">
              <a:alpha val="588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bg object 75"/>
          <p:cNvSpPr/>
          <p:nvPr/>
        </p:nvSpPr>
        <p:spPr>
          <a:xfrm>
            <a:off x="1920293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6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bg object 76"/>
          <p:cNvSpPr/>
          <p:nvPr/>
        </p:nvSpPr>
        <p:spPr>
          <a:xfrm>
            <a:off x="2122536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2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942"/>
                </a:lnTo>
                <a:close/>
              </a:path>
            </a:pathLst>
          </a:custGeom>
          <a:solidFill>
            <a:srgbClr val="FFABA6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bg object 77"/>
          <p:cNvSpPr/>
          <p:nvPr/>
        </p:nvSpPr>
        <p:spPr>
          <a:xfrm>
            <a:off x="2324673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3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bg object 78"/>
          <p:cNvSpPr/>
          <p:nvPr/>
        </p:nvSpPr>
        <p:spPr>
          <a:xfrm>
            <a:off x="2729043" y="549516"/>
            <a:ext cx="809413" cy="263525"/>
          </a:xfrm>
          <a:custGeom>
            <a:avLst/>
            <a:gdLst/>
            <a:ahLst/>
            <a:cxnLst/>
            <a:rect l="l" t="t" r="r" b="b"/>
            <a:pathLst>
              <a:path w="607060" h="263525">
                <a:moveTo>
                  <a:pt x="303288" y="262940"/>
                </a:moveTo>
                <a:lnTo>
                  <a:pt x="151599" y="0"/>
                </a:lnTo>
                <a:lnTo>
                  <a:pt x="0" y="262940"/>
                </a:lnTo>
                <a:lnTo>
                  <a:pt x="303288" y="262940"/>
                </a:lnTo>
                <a:close/>
              </a:path>
              <a:path w="607060" h="263525">
                <a:moveTo>
                  <a:pt x="606564" y="262940"/>
                </a:moveTo>
                <a:lnTo>
                  <a:pt x="454888" y="0"/>
                </a:lnTo>
                <a:lnTo>
                  <a:pt x="303288" y="262940"/>
                </a:lnTo>
                <a:lnTo>
                  <a:pt x="606564" y="262940"/>
                </a:lnTo>
                <a:close/>
              </a:path>
            </a:pathLst>
          </a:custGeom>
          <a:solidFill>
            <a:srgbClr val="FFABA6">
              <a:alpha val="1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bg object 79"/>
          <p:cNvSpPr/>
          <p:nvPr/>
        </p:nvSpPr>
        <p:spPr>
          <a:xfrm>
            <a:off x="3335571" y="54951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bg object 80"/>
          <p:cNvSpPr/>
          <p:nvPr/>
        </p:nvSpPr>
        <p:spPr>
          <a:xfrm>
            <a:off x="1" y="944516"/>
            <a:ext cx="100753" cy="130810"/>
          </a:xfrm>
          <a:custGeom>
            <a:avLst/>
            <a:gdLst/>
            <a:ahLst/>
            <a:cxnLst/>
            <a:rect l="l" t="t" r="r" b="b"/>
            <a:pathLst>
              <a:path w="75565" h="130809">
                <a:moveTo>
                  <a:pt x="0" y="130803"/>
                </a:moveTo>
                <a:lnTo>
                  <a:pt x="75478" y="130803"/>
                </a:lnTo>
                <a:lnTo>
                  <a:pt x="0" y="0"/>
                </a:lnTo>
                <a:lnTo>
                  <a:pt x="0" y="130803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bg object 81"/>
          <p:cNvSpPr/>
          <p:nvPr/>
        </p:nvSpPr>
        <p:spPr>
          <a:xfrm>
            <a:off x="1" y="812456"/>
            <a:ext cx="303105" cy="262890"/>
          </a:xfrm>
          <a:custGeom>
            <a:avLst/>
            <a:gdLst/>
            <a:ahLst/>
            <a:cxnLst/>
            <a:rect l="l" t="t" r="r" b="b"/>
            <a:pathLst>
              <a:path w="227329" h="262890">
                <a:moveTo>
                  <a:pt x="75478" y="262863"/>
                </a:moveTo>
                <a:lnTo>
                  <a:pt x="227160" y="0"/>
                </a:lnTo>
                <a:lnTo>
                  <a:pt x="0" y="0"/>
                </a:lnTo>
                <a:lnTo>
                  <a:pt x="0" y="132060"/>
                </a:lnTo>
                <a:lnTo>
                  <a:pt x="75478" y="262863"/>
                </a:lnTo>
                <a:close/>
              </a:path>
            </a:pathLst>
          </a:custGeom>
          <a:solidFill>
            <a:srgbClr val="DB2029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2" name="bg object 82"/>
          <p:cNvSpPr/>
          <p:nvPr/>
        </p:nvSpPr>
        <p:spPr>
          <a:xfrm>
            <a:off x="302878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863"/>
                </a:moveTo>
                <a:lnTo>
                  <a:pt x="303206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FFABA6">
              <a:alpha val="5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bg object 83"/>
          <p:cNvSpPr/>
          <p:nvPr/>
        </p:nvSpPr>
        <p:spPr>
          <a:xfrm>
            <a:off x="50501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5" y="262863"/>
                </a:lnTo>
                <a:lnTo>
                  <a:pt x="151603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5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4" name="bg object 84"/>
          <p:cNvSpPr/>
          <p:nvPr/>
        </p:nvSpPr>
        <p:spPr>
          <a:xfrm>
            <a:off x="70715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863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FFABA6">
              <a:alpha val="4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5" name="bg object 85"/>
          <p:cNvSpPr/>
          <p:nvPr/>
        </p:nvSpPr>
        <p:spPr>
          <a:xfrm>
            <a:off x="90939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486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6" name="bg object 86"/>
          <p:cNvSpPr/>
          <p:nvPr/>
        </p:nvSpPr>
        <p:spPr>
          <a:xfrm>
            <a:off x="1111639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FFABA6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7" name="bg object 87"/>
          <p:cNvSpPr/>
          <p:nvPr/>
        </p:nvSpPr>
        <p:spPr>
          <a:xfrm>
            <a:off x="131377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4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8" name="bg object 88"/>
          <p:cNvSpPr/>
          <p:nvPr/>
        </p:nvSpPr>
        <p:spPr>
          <a:xfrm>
            <a:off x="1516019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863"/>
                </a:moveTo>
                <a:lnTo>
                  <a:pt x="303206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DB2029">
              <a:alpha val="4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9" name="bg object 89"/>
          <p:cNvSpPr/>
          <p:nvPr/>
        </p:nvSpPr>
        <p:spPr>
          <a:xfrm>
            <a:off x="171815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5" y="262863"/>
                </a:lnTo>
                <a:lnTo>
                  <a:pt x="151603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5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0" name="bg object 90"/>
          <p:cNvSpPr/>
          <p:nvPr/>
        </p:nvSpPr>
        <p:spPr>
          <a:xfrm>
            <a:off x="192029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DB2029">
              <a:alpha val="5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1" name="bg object 91"/>
          <p:cNvSpPr/>
          <p:nvPr/>
        </p:nvSpPr>
        <p:spPr>
          <a:xfrm>
            <a:off x="212253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2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2" name="bg object 92"/>
          <p:cNvSpPr/>
          <p:nvPr/>
        </p:nvSpPr>
        <p:spPr>
          <a:xfrm>
            <a:off x="232467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FFABA6">
              <a:alpha val="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3" name="bg object 93"/>
          <p:cNvSpPr/>
          <p:nvPr/>
        </p:nvSpPr>
        <p:spPr>
          <a:xfrm>
            <a:off x="2526916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06" y="262863"/>
                </a:lnTo>
                <a:lnTo>
                  <a:pt x="151603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4" name="bg object 94"/>
          <p:cNvSpPr/>
          <p:nvPr/>
        </p:nvSpPr>
        <p:spPr>
          <a:xfrm>
            <a:off x="272905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2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FFABA6">
              <a:alpha val="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5" name="bg object 95"/>
          <p:cNvSpPr/>
          <p:nvPr/>
        </p:nvSpPr>
        <p:spPr>
          <a:xfrm>
            <a:off x="2931191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109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6" name="bg object 96"/>
          <p:cNvSpPr/>
          <p:nvPr/>
        </p:nvSpPr>
        <p:spPr>
          <a:xfrm>
            <a:off x="313343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3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03" y="262863"/>
                </a:lnTo>
                <a:close/>
              </a:path>
            </a:pathLst>
          </a:custGeom>
          <a:solidFill>
            <a:srgbClr val="FFABA6">
              <a:alpha val="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7" name="bg object 97"/>
          <p:cNvSpPr/>
          <p:nvPr/>
        </p:nvSpPr>
        <p:spPr>
          <a:xfrm>
            <a:off x="3942193" y="81245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29" h="262890">
                <a:moveTo>
                  <a:pt x="151681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8" name="bg object 98"/>
          <p:cNvSpPr/>
          <p:nvPr/>
        </p:nvSpPr>
        <p:spPr>
          <a:xfrm>
            <a:off x="1" y="1075320"/>
            <a:ext cx="100753" cy="130810"/>
          </a:xfrm>
          <a:custGeom>
            <a:avLst/>
            <a:gdLst/>
            <a:ahLst/>
            <a:cxnLst/>
            <a:rect l="l" t="t" r="r" b="b"/>
            <a:pathLst>
              <a:path w="75565" h="130809">
                <a:moveTo>
                  <a:pt x="0" y="130803"/>
                </a:moveTo>
                <a:lnTo>
                  <a:pt x="75478" y="0"/>
                </a:lnTo>
                <a:lnTo>
                  <a:pt x="0" y="0"/>
                </a:lnTo>
                <a:lnTo>
                  <a:pt x="0" y="130803"/>
                </a:lnTo>
                <a:close/>
              </a:path>
            </a:pathLst>
          </a:custGeom>
          <a:solidFill>
            <a:srgbClr val="DB2029">
              <a:alpha val="2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9" name="bg object 99"/>
          <p:cNvSpPr/>
          <p:nvPr/>
        </p:nvSpPr>
        <p:spPr>
          <a:xfrm>
            <a:off x="1" y="1075320"/>
            <a:ext cx="303105" cy="262890"/>
          </a:xfrm>
          <a:custGeom>
            <a:avLst/>
            <a:gdLst/>
            <a:ahLst/>
            <a:cxnLst/>
            <a:rect l="l" t="t" r="r" b="b"/>
            <a:pathLst>
              <a:path w="227329" h="262890">
                <a:moveTo>
                  <a:pt x="0" y="262863"/>
                </a:moveTo>
                <a:lnTo>
                  <a:pt x="227160" y="262863"/>
                </a:lnTo>
                <a:lnTo>
                  <a:pt x="75478" y="0"/>
                </a:lnTo>
                <a:lnTo>
                  <a:pt x="0" y="130803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0" name="bg object 100"/>
          <p:cNvSpPr/>
          <p:nvPr/>
        </p:nvSpPr>
        <p:spPr>
          <a:xfrm>
            <a:off x="302878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06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3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1" name="bg object 101"/>
          <p:cNvSpPr/>
          <p:nvPr/>
        </p:nvSpPr>
        <p:spPr>
          <a:xfrm>
            <a:off x="505016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03" y="262863"/>
                </a:moveTo>
                <a:lnTo>
                  <a:pt x="303285" y="0"/>
                </a:lnTo>
                <a:lnTo>
                  <a:pt x="0" y="0"/>
                </a:lnTo>
                <a:lnTo>
                  <a:pt x="151603" y="262863"/>
                </a:lnTo>
                <a:close/>
              </a:path>
            </a:pathLst>
          </a:custGeom>
          <a:solidFill>
            <a:srgbClr val="DB2029">
              <a:alpha val="2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2" name="bg object 102"/>
          <p:cNvSpPr/>
          <p:nvPr/>
        </p:nvSpPr>
        <p:spPr>
          <a:xfrm>
            <a:off x="707153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363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2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3" name="bg object 103"/>
          <p:cNvSpPr/>
          <p:nvPr/>
        </p:nvSpPr>
        <p:spPr>
          <a:xfrm>
            <a:off x="909396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FFABA6">
              <a:alpha val="258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4" name="bg object 104"/>
          <p:cNvSpPr/>
          <p:nvPr/>
        </p:nvSpPr>
        <p:spPr>
          <a:xfrm>
            <a:off x="1516019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06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2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5" name="bg object 105"/>
          <p:cNvSpPr/>
          <p:nvPr/>
        </p:nvSpPr>
        <p:spPr>
          <a:xfrm>
            <a:off x="1920293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bg object 106"/>
          <p:cNvSpPr/>
          <p:nvPr/>
        </p:nvSpPr>
        <p:spPr>
          <a:xfrm>
            <a:off x="2324673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7" name="bg object 107"/>
          <p:cNvSpPr/>
          <p:nvPr/>
        </p:nvSpPr>
        <p:spPr>
          <a:xfrm>
            <a:off x="3133433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0" y="262863"/>
                </a:moveTo>
                <a:lnTo>
                  <a:pt x="303284" y="262863"/>
                </a:lnTo>
                <a:lnTo>
                  <a:pt x="151603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8" name="bg object 108"/>
          <p:cNvSpPr/>
          <p:nvPr/>
        </p:nvSpPr>
        <p:spPr>
          <a:xfrm>
            <a:off x="3335571" y="107532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90">
                <a:moveTo>
                  <a:pt x="151681" y="262863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9" name="bg object 109"/>
          <p:cNvSpPr/>
          <p:nvPr/>
        </p:nvSpPr>
        <p:spPr>
          <a:xfrm>
            <a:off x="1" y="1470285"/>
            <a:ext cx="100753" cy="131445"/>
          </a:xfrm>
          <a:custGeom>
            <a:avLst/>
            <a:gdLst/>
            <a:ahLst/>
            <a:cxnLst/>
            <a:rect l="l" t="t" r="r" b="b"/>
            <a:pathLst>
              <a:path w="75565" h="131444">
                <a:moveTo>
                  <a:pt x="0" y="130842"/>
                </a:moveTo>
                <a:lnTo>
                  <a:pt x="75478" y="130842"/>
                </a:lnTo>
                <a:lnTo>
                  <a:pt x="0" y="0"/>
                </a:lnTo>
                <a:lnTo>
                  <a:pt x="0" y="130842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0" name="bg object 110"/>
          <p:cNvSpPr/>
          <p:nvPr/>
        </p:nvSpPr>
        <p:spPr>
          <a:xfrm>
            <a:off x="1" y="1338184"/>
            <a:ext cx="303105" cy="263525"/>
          </a:xfrm>
          <a:custGeom>
            <a:avLst/>
            <a:gdLst/>
            <a:ahLst/>
            <a:cxnLst/>
            <a:rect l="l" t="t" r="r" b="b"/>
            <a:pathLst>
              <a:path w="227329" h="263525">
                <a:moveTo>
                  <a:pt x="75478" y="262942"/>
                </a:moveTo>
                <a:lnTo>
                  <a:pt x="227160" y="0"/>
                </a:lnTo>
                <a:lnTo>
                  <a:pt x="0" y="0"/>
                </a:lnTo>
                <a:lnTo>
                  <a:pt x="0" y="132100"/>
                </a:lnTo>
                <a:lnTo>
                  <a:pt x="75478" y="262942"/>
                </a:lnTo>
                <a:close/>
              </a:path>
            </a:pathLst>
          </a:custGeom>
          <a:solidFill>
            <a:srgbClr val="FFABA6">
              <a:alpha val="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1" name="bg object 111"/>
          <p:cNvSpPr/>
          <p:nvPr/>
        </p:nvSpPr>
        <p:spPr>
          <a:xfrm>
            <a:off x="100636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258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2" name="bg object 112"/>
          <p:cNvSpPr/>
          <p:nvPr/>
        </p:nvSpPr>
        <p:spPr>
          <a:xfrm>
            <a:off x="302878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2" y="262942"/>
                </a:moveTo>
                <a:lnTo>
                  <a:pt x="303206" y="0"/>
                </a:lnTo>
                <a:lnTo>
                  <a:pt x="0" y="0"/>
                </a:lnTo>
                <a:lnTo>
                  <a:pt x="151602" y="262942"/>
                </a:lnTo>
                <a:close/>
              </a:path>
            </a:pathLst>
          </a:custGeom>
          <a:solidFill>
            <a:srgbClr val="FFABA6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3" name="bg object 113"/>
          <p:cNvSpPr/>
          <p:nvPr/>
        </p:nvSpPr>
        <p:spPr>
          <a:xfrm>
            <a:off x="707153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363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1881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4" name="bg object 114"/>
          <p:cNvSpPr/>
          <p:nvPr/>
        </p:nvSpPr>
        <p:spPr>
          <a:xfrm>
            <a:off x="1111639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2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942"/>
                </a:lnTo>
                <a:close/>
              </a:path>
            </a:pathLst>
          </a:custGeom>
          <a:solidFill>
            <a:srgbClr val="DB2029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5" name="bg object 115"/>
          <p:cNvSpPr/>
          <p:nvPr/>
        </p:nvSpPr>
        <p:spPr>
          <a:xfrm>
            <a:off x="1313776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0" y="262942"/>
                </a:moveTo>
                <a:lnTo>
                  <a:pt x="303284" y="262942"/>
                </a:lnTo>
                <a:lnTo>
                  <a:pt x="151681" y="0"/>
                </a:lnTo>
                <a:lnTo>
                  <a:pt x="0" y="262942"/>
                </a:lnTo>
                <a:close/>
              </a:path>
            </a:pathLst>
          </a:custGeom>
          <a:solidFill>
            <a:srgbClr val="DB2029">
              <a:alpha val="3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6" name="bg object 116"/>
          <p:cNvSpPr/>
          <p:nvPr/>
        </p:nvSpPr>
        <p:spPr>
          <a:xfrm>
            <a:off x="1516019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02" y="262942"/>
                </a:moveTo>
                <a:lnTo>
                  <a:pt x="303206" y="0"/>
                </a:lnTo>
                <a:lnTo>
                  <a:pt x="0" y="0"/>
                </a:lnTo>
                <a:lnTo>
                  <a:pt x="151602" y="262942"/>
                </a:lnTo>
                <a:close/>
              </a:path>
            </a:pathLst>
          </a:custGeom>
          <a:solidFill>
            <a:srgbClr val="FFABA6">
              <a:alpha val="109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7" name="bg object 117"/>
          <p:cNvSpPr/>
          <p:nvPr/>
        </p:nvSpPr>
        <p:spPr>
          <a:xfrm>
            <a:off x="1920293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8" name="bg object 118"/>
          <p:cNvSpPr/>
          <p:nvPr/>
        </p:nvSpPr>
        <p:spPr>
          <a:xfrm>
            <a:off x="3942193" y="133818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29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9" name="bg object 119"/>
          <p:cNvSpPr/>
          <p:nvPr/>
        </p:nvSpPr>
        <p:spPr>
          <a:xfrm>
            <a:off x="1" y="1601126"/>
            <a:ext cx="100753" cy="130810"/>
          </a:xfrm>
          <a:custGeom>
            <a:avLst/>
            <a:gdLst/>
            <a:ahLst/>
            <a:cxnLst/>
            <a:rect l="l" t="t" r="r" b="b"/>
            <a:pathLst>
              <a:path w="75565" h="130810">
                <a:moveTo>
                  <a:pt x="0" y="130803"/>
                </a:moveTo>
                <a:lnTo>
                  <a:pt x="75478" y="0"/>
                </a:lnTo>
                <a:lnTo>
                  <a:pt x="0" y="0"/>
                </a:lnTo>
                <a:lnTo>
                  <a:pt x="0" y="130803"/>
                </a:lnTo>
                <a:close/>
              </a:path>
            </a:pathLst>
          </a:custGeom>
          <a:solidFill>
            <a:srgbClr val="FFABA6">
              <a:alpha val="20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0" name="bg object 120"/>
          <p:cNvSpPr/>
          <p:nvPr/>
        </p:nvSpPr>
        <p:spPr>
          <a:xfrm>
            <a:off x="100636" y="160112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151681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863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1" name="bg object 121"/>
          <p:cNvSpPr/>
          <p:nvPr/>
        </p:nvSpPr>
        <p:spPr>
          <a:xfrm>
            <a:off x="302878" y="160112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06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2" name="bg object 122"/>
          <p:cNvSpPr/>
          <p:nvPr/>
        </p:nvSpPr>
        <p:spPr>
          <a:xfrm>
            <a:off x="707153" y="160112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363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3" name="bg object 123"/>
          <p:cNvSpPr/>
          <p:nvPr/>
        </p:nvSpPr>
        <p:spPr>
          <a:xfrm>
            <a:off x="1111639" y="160112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84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4" name="bg object 124"/>
          <p:cNvSpPr/>
          <p:nvPr/>
        </p:nvSpPr>
        <p:spPr>
          <a:xfrm>
            <a:off x="1516019" y="160112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06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5" name="bg object 125"/>
          <p:cNvSpPr/>
          <p:nvPr/>
        </p:nvSpPr>
        <p:spPr>
          <a:xfrm>
            <a:off x="1" y="1996050"/>
            <a:ext cx="100753" cy="130810"/>
          </a:xfrm>
          <a:custGeom>
            <a:avLst/>
            <a:gdLst/>
            <a:ahLst/>
            <a:cxnLst/>
            <a:rect l="l" t="t" r="r" b="b"/>
            <a:pathLst>
              <a:path w="75565" h="130810">
                <a:moveTo>
                  <a:pt x="0" y="130803"/>
                </a:moveTo>
                <a:lnTo>
                  <a:pt x="75478" y="130803"/>
                </a:lnTo>
                <a:lnTo>
                  <a:pt x="0" y="0"/>
                </a:lnTo>
                <a:lnTo>
                  <a:pt x="0" y="130803"/>
                </a:lnTo>
                <a:close/>
              </a:path>
            </a:pathLst>
          </a:custGeom>
          <a:solidFill>
            <a:srgbClr val="DB2029">
              <a:alpha val="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6" name="bg object 126"/>
          <p:cNvSpPr/>
          <p:nvPr/>
        </p:nvSpPr>
        <p:spPr>
          <a:xfrm>
            <a:off x="1" y="1863990"/>
            <a:ext cx="303105" cy="262890"/>
          </a:xfrm>
          <a:custGeom>
            <a:avLst/>
            <a:gdLst/>
            <a:ahLst/>
            <a:cxnLst/>
            <a:rect l="l" t="t" r="r" b="b"/>
            <a:pathLst>
              <a:path w="227329" h="262889">
                <a:moveTo>
                  <a:pt x="75478" y="262863"/>
                </a:moveTo>
                <a:lnTo>
                  <a:pt x="227160" y="0"/>
                </a:lnTo>
                <a:lnTo>
                  <a:pt x="0" y="0"/>
                </a:lnTo>
                <a:lnTo>
                  <a:pt x="0" y="132060"/>
                </a:lnTo>
                <a:lnTo>
                  <a:pt x="75478" y="262863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7" name="bg object 127"/>
          <p:cNvSpPr/>
          <p:nvPr/>
        </p:nvSpPr>
        <p:spPr>
          <a:xfrm>
            <a:off x="100636" y="186399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470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8" name="bg object 128"/>
          <p:cNvSpPr/>
          <p:nvPr/>
        </p:nvSpPr>
        <p:spPr>
          <a:xfrm>
            <a:off x="909396" y="186399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84" y="262863"/>
                </a:lnTo>
                <a:lnTo>
                  <a:pt x="151681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9" name="bg object 129"/>
          <p:cNvSpPr/>
          <p:nvPr/>
        </p:nvSpPr>
        <p:spPr>
          <a:xfrm>
            <a:off x="1111639" y="186399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151602" y="262863"/>
                </a:moveTo>
                <a:lnTo>
                  <a:pt x="303284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0" name="bg object 130"/>
          <p:cNvSpPr/>
          <p:nvPr/>
        </p:nvSpPr>
        <p:spPr>
          <a:xfrm>
            <a:off x="1718156" y="1863990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85" y="262863"/>
                </a:lnTo>
                <a:lnTo>
                  <a:pt x="151603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1" name="bg object 131"/>
          <p:cNvSpPr/>
          <p:nvPr/>
        </p:nvSpPr>
        <p:spPr>
          <a:xfrm>
            <a:off x="1" y="2126854"/>
            <a:ext cx="100753" cy="131445"/>
          </a:xfrm>
          <a:custGeom>
            <a:avLst/>
            <a:gdLst/>
            <a:ahLst/>
            <a:cxnLst/>
            <a:rect l="l" t="t" r="r" b="b"/>
            <a:pathLst>
              <a:path w="75565" h="131444">
                <a:moveTo>
                  <a:pt x="0" y="130842"/>
                </a:moveTo>
                <a:lnTo>
                  <a:pt x="75478" y="0"/>
                </a:lnTo>
                <a:lnTo>
                  <a:pt x="0" y="0"/>
                </a:lnTo>
                <a:lnTo>
                  <a:pt x="0" y="130842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2" name="bg object 132"/>
          <p:cNvSpPr/>
          <p:nvPr/>
        </p:nvSpPr>
        <p:spPr>
          <a:xfrm>
            <a:off x="1" y="2126854"/>
            <a:ext cx="303105" cy="263525"/>
          </a:xfrm>
          <a:custGeom>
            <a:avLst/>
            <a:gdLst/>
            <a:ahLst/>
            <a:cxnLst/>
            <a:rect l="l" t="t" r="r" b="b"/>
            <a:pathLst>
              <a:path w="227329" h="263525">
                <a:moveTo>
                  <a:pt x="0" y="262942"/>
                </a:moveTo>
                <a:lnTo>
                  <a:pt x="227160" y="262942"/>
                </a:lnTo>
                <a:lnTo>
                  <a:pt x="75478" y="0"/>
                </a:lnTo>
                <a:lnTo>
                  <a:pt x="0" y="130842"/>
                </a:lnTo>
                <a:lnTo>
                  <a:pt x="0" y="262942"/>
                </a:lnTo>
                <a:close/>
              </a:path>
            </a:pathLst>
          </a:custGeom>
          <a:solidFill>
            <a:srgbClr val="FFABA6">
              <a:alpha val="470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3" name="bg object 133"/>
          <p:cNvSpPr/>
          <p:nvPr/>
        </p:nvSpPr>
        <p:spPr>
          <a:xfrm>
            <a:off x="100636" y="2126854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4" name="bg object 134"/>
          <p:cNvSpPr/>
          <p:nvPr/>
        </p:nvSpPr>
        <p:spPr>
          <a:xfrm>
            <a:off x="1" y="2389796"/>
            <a:ext cx="303105" cy="262890"/>
          </a:xfrm>
          <a:custGeom>
            <a:avLst/>
            <a:gdLst/>
            <a:ahLst/>
            <a:cxnLst/>
            <a:rect l="l" t="t" r="r" b="b"/>
            <a:pathLst>
              <a:path w="227329" h="262889">
                <a:moveTo>
                  <a:pt x="75478" y="262863"/>
                </a:moveTo>
                <a:lnTo>
                  <a:pt x="227160" y="0"/>
                </a:lnTo>
                <a:lnTo>
                  <a:pt x="0" y="0"/>
                </a:lnTo>
                <a:lnTo>
                  <a:pt x="0" y="132060"/>
                </a:lnTo>
                <a:lnTo>
                  <a:pt x="75478" y="262863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5" name="bg object 135"/>
          <p:cNvSpPr/>
          <p:nvPr/>
        </p:nvSpPr>
        <p:spPr>
          <a:xfrm>
            <a:off x="302878" y="238979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151602" y="262863"/>
                </a:moveTo>
                <a:lnTo>
                  <a:pt x="303206" y="0"/>
                </a:lnTo>
                <a:lnTo>
                  <a:pt x="0" y="0"/>
                </a:lnTo>
                <a:lnTo>
                  <a:pt x="151602" y="262863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6" name="bg object 136"/>
          <p:cNvSpPr/>
          <p:nvPr/>
        </p:nvSpPr>
        <p:spPr>
          <a:xfrm>
            <a:off x="2122536" y="2389796"/>
            <a:ext cx="404707" cy="262890"/>
          </a:xfrm>
          <a:custGeom>
            <a:avLst/>
            <a:gdLst/>
            <a:ahLst/>
            <a:cxnLst/>
            <a:rect l="l" t="t" r="r" b="b"/>
            <a:pathLst>
              <a:path w="303530" h="262889">
                <a:moveTo>
                  <a:pt x="0" y="262863"/>
                </a:moveTo>
                <a:lnTo>
                  <a:pt x="303284" y="262863"/>
                </a:lnTo>
                <a:lnTo>
                  <a:pt x="151602" y="0"/>
                </a:lnTo>
                <a:lnTo>
                  <a:pt x="0" y="262863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7" name="bg object 137"/>
          <p:cNvSpPr/>
          <p:nvPr/>
        </p:nvSpPr>
        <p:spPr>
          <a:xfrm>
            <a:off x="1" y="2652661"/>
            <a:ext cx="100753" cy="131445"/>
          </a:xfrm>
          <a:custGeom>
            <a:avLst/>
            <a:gdLst/>
            <a:ahLst/>
            <a:cxnLst/>
            <a:rect l="l" t="t" r="r" b="b"/>
            <a:pathLst>
              <a:path w="75565" h="131444">
                <a:moveTo>
                  <a:pt x="0" y="130842"/>
                </a:moveTo>
                <a:lnTo>
                  <a:pt x="75478" y="0"/>
                </a:lnTo>
                <a:lnTo>
                  <a:pt x="0" y="0"/>
                </a:lnTo>
                <a:lnTo>
                  <a:pt x="0" y="130842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8" name="bg object 138"/>
          <p:cNvSpPr/>
          <p:nvPr/>
        </p:nvSpPr>
        <p:spPr>
          <a:xfrm>
            <a:off x="100636" y="2652661"/>
            <a:ext cx="404707" cy="263525"/>
          </a:xfrm>
          <a:custGeom>
            <a:avLst/>
            <a:gdLst/>
            <a:ahLst/>
            <a:cxnLst/>
            <a:rect l="l" t="t" r="r" b="b"/>
            <a:pathLst>
              <a:path w="303530" h="263525">
                <a:moveTo>
                  <a:pt x="151681" y="262942"/>
                </a:moveTo>
                <a:lnTo>
                  <a:pt x="303284" y="0"/>
                </a:lnTo>
                <a:lnTo>
                  <a:pt x="0" y="0"/>
                </a:lnTo>
                <a:lnTo>
                  <a:pt x="151681" y="262942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9" name="bg object 139"/>
          <p:cNvSpPr/>
          <p:nvPr/>
        </p:nvSpPr>
        <p:spPr>
          <a:xfrm>
            <a:off x="1720217" y="2915602"/>
            <a:ext cx="400473" cy="260350"/>
          </a:xfrm>
          <a:custGeom>
            <a:avLst/>
            <a:gdLst/>
            <a:ahLst/>
            <a:cxnLst/>
            <a:rect l="l" t="t" r="r" b="b"/>
            <a:pathLst>
              <a:path w="300355" h="260350">
                <a:moveTo>
                  <a:pt x="0" y="260184"/>
                </a:moveTo>
                <a:lnTo>
                  <a:pt x="300194" y="260184"/>
                </a:lnTo>
                <a:lnTo>
                  <a:pt x="150058" y="0"/>
                </a:lnTo>
                <a:lnTo>
                  <a:pt x="0" y="260184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40" name="bg object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732" y="2194859"/>
            <a:ext cx="3176525" cy="2382394"/>
          </a:xfrm>
          <a:prstGeom prst="rect">
            <a:avLst/>
          </a:prstGeom>
        </p:spPr>
      </p:pic>
      <p:sp>
        <p:nvSpPr>
          <p:cNvPr id="141" name="bg object 141"/>
          <p:cNvSpPr/>
          <p:nvPr/>
        </p:nvSpPr>
        <p:spPr>
          <a:xfrm>
            <a:off x="12994865" y="7302273"/>
            <a:ext cx="10160" cy="13335"/>
          </a:xfrm>
          <a:custGeom>
            <a:avLst/>
            <a:gdLst/>
            <a:ahLst/>
            <a:cxnLst/>
            <a:rect l="l" t="t" r="r" b="b"/>
            <a:pathLst>
              <a:path w="7620" h="13334">
                <a:moveTo>
                  <a:pt x="7449" y="0"/>
                </a:moveTo>
                <a:lnTo>
                  <a:pt x="0" y="12926"/>
                </a:lnTo>
                <a:lnTo>
                  <a:pt x="7449" y="12926"/>
                </a:lnTo>
                <a:lnTo>
                  <a:pt x="7449" y="0"/>
                </a:lnTo>
                <a:close/>
              </a:path>
            </a:pathLst>
          </a:custGeom>
          <a:solidFill>
            <a:srgbClr val="DB2029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2" name="bg object 142"/>
          <p:cNvSpPr/>
          <p:nvPr/>
        </p:nvSpPr>
        <p:spPr>
          <a:xfrm>
            <a:off x="12623631" y="7253364"/>
            <a:ext cx="381847" cy="62230"/>
          </a:xfrm>
          <a:custGeom>
            <a:avLst/>
            <a:gdLst/>
            <a:ahLst/>
            <a:cxnLst/>
            <a:rect l="l" t="t" r="r" b="b"/>
            <a:pathLst>
              <a:path w="286384" h="62229">
                <a:moveTo>
                  <a:pt x="285876" y="0"/>
                </a:moveTo>
                <a:lnTo>
                  <a:pt x="0" y="0"/>
                </a:lnTo>
                <a:lnTo>
                  <a:pt x="35637" y="61835"/>
                </a:lnTo>
                <a:lnTo>
                  <a:pt x="278426" y="61835"/>
                </a:lnTo>
                <a:lnTo>
                  <a:pt x="285876" y="48908"/>
                </a:lnTo>
                <a:lnTo>
                  <a:pt x="285876" y="0"/>
                </a:lnTo>
                <a:close/>
              </a:path>
            </a:pathLst>
          </a:custGeom>
          <a:solidFill>
            <a:srgbClr val="FFABA6">
              <a:alpha val="588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3" name="bg object 143"/>
          <p:cNvSpPr/>
          <p:nvPr/>
        </p:nvSpPr>
        <p:spPr>
          <a:xfrm>
            <a:off x="12576090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55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55" y="0"/>
                </a:lnTo>
                <a:close/>
              </a:path>
            </a:pathLst>
          </a:custGeom>
          <a:solidFill>
            <a:srgbClr val="FFABA6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4" name="bg object 144"/>
          <p:cNvSpPr/>
          <p:nvPr/>
        </p:nvSpPr>
        <p:spPr>
          <a:xfrm>
            <a:off x="12204662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227" y="0"/>
                </a:moveTo>
                <a:lnTo>
                  <a:pt x="0" y="0"/>
                </a:lnTo>
                <a:lnTo>
                  <a:pt x="35655" y="61835"/>
                </a:lnTo>
                <a:lnTo>
                  <a:pt x="278571" y="61835"/>
                </a:lnTo>
                <a:lnTo>
                  <a:pt x="314227" y="0"/>
                </a:lnTo>
                <a:close/>
              </a:path>
            </a:pathLst>
          </a:custGeom>
          <a:solidFill>
            <a:srgbClr val="FFABA6">
              <a:alpha val="6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5" name="bg object 145"/>
          <p:cNvSpPr/>
          <p:nvPr/>
        </p:nvSpPr>
        <p:spPr>
          <a:xfrm>
            <a:off x="12157145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37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37" y="0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6" name="bg object 146"/>
          <p:cNvSpPr/>
          <p:nvPr/>
        </p:nvSpPr>
        <p:spPr>
          <a:xfrm>
            <a:off x="11738285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37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37" y="0"/>
                </a:lnTo>
                <a:close/>
              </a:path>
            </a:pathLst>
          </a:custGeom>
          <a:solidFill>
            <a:srgbClr val="FFABA6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7" name="bg object 147"/>
          <p:cNvSpPr/>
          <p:nvPr/>
        </p:nvSpPr>
        <p:spPr>
          <a:xfrm>
            <a:off x="11367050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063" y="0"/>
                </a:moveTo>
                <a:lnTo>
                  <a:pt x="0" y="0"/>
                </a:lnTo>
                <a:lnTo>
                  <a:pt x="35637" y="61835"/>
                </a:lnTo>
                <a:lnTo>
                  <a:pt x="278426" y="61835"/>
                </a:lnTo>
                <a:lnTo>
                  <a:pt x="314063" y="0"/>
                </a:lnTo>
                <a:close/>
              </a:path>
            </a:pathLst>
          </a:custGeom>
          <a:solidFill>
            <a:srgbClr val="DB2029">
              <a:alpha val="607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8" name="bg object 148"/>
          <p:cNvSpPr/>
          <p:nvPr/>
        </p:nvSpPr>
        <p:spPr>
          <a:xfrm>
            <a:off x="11319509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55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55" y="0"/>
                </a:lnTo>
                <a:close/>
              </a:path>
            </a:pathLst>
          </a:custGeom>
          <a:solidFill>
            <a:srgbClr val="DB2029">
              <a:alpha val="6274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9" name="bg object 149"/>
          <p:cNvSpPr/>
          <p:nvPr/>
        </p:nvSpPr>
        <p:spPr>
          <a:xfrm>
            <a:off x="10948190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145" y="0"/>
                </a:moveTo>
                <a:lnTo>
                  <a:pt x="0" y="0"/>
                </a:lnTo>
                <a:lnTo>
                  <a:pt x="35637" y="61835"/>
                </a:lnTo>
                <a:lnTo>
                  <a:pt x="278489" y="61835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0" name="bg object 150"/>
          <p:cNvSpPr/>
          <p:nvPr/>
        </p:nvSpPr>
        <p:spPr>
          <a:xfrm>
            <a:off x="10900649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55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55" y="0"/>
                </a:lnTo>
                <a:close/>
              </a:path>
            </a:pathLst>
          </a:custGeom>
          <a:solidFill>
            <a:srgbClr val="FFABA6">
              <a:alpha val="4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1" name="bg object 151"/>
          <p:cNvSpPr/>
          <p:nvPr/>
        </p:nvSpPr>
        <p:spPr>
          <a:xfrm>
            <a:off x="10481813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37" y="0"/>
                </a:moveTo>
                <a:lnTo>
                  <a:pt x="0" y="61835"/>
                </a:lnTo>
                <a:lnTo>
                  <a:pt x="71274" y="61835"/>
                </a:lnTo>
                <a:lnTo>
                  <a:pt x="35637" y="0"/>
                </a:lnTo>
                <a:close/>
              </a:path>
            </a:pathLst>
          </a:custGeom>
          <a:solidFill>
            <a:srgbClr val="DB2029">
              <a:alpha val="40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2" name="bg object 152"/>
          <p:cNvSpPr/>
          <p:nvPr/>
        </p:nvSpPr>
        <p:spPr>
          <a:xfrm>
            <a:off x="10110469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145" y="0"/>
                </a:moveTo>
                <a:lnTo>
                  <a:pt x="0" y="0"/>
                </a:lnTo>
                <a:lnTo>
                  <a:pt x="35655" y="61835"/>
                </a:lnTo>
                <a:lnTo>
                  <a:pt x="278507" y="61835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3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3" name="bg object 153"/>
          <p:cNvSpPr/>
          <p:nvPr/>
        </p:nvSpPr>
        <p:spPr>
          <a:xfrm>
            <a:off x="10062952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37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37" y="0"/>
                </a:lnTo>
                <a:close/>
              </a:path>
            </a:pathLst>
          </a:custGeom>
          <a:solidFill>
            <a:srgbClr val="FFABA6">
              <a:alpha val="2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4" name="bg object 154"/>
          <p:cNvSpPr/>
          <p:nvPr/>
        </p:nvSpPr>
        <p:spPr>
          <a:xfrm>
            <a:off x="9691607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145" y="0"/>
                </a:moveTo>
                <a:lnTo>
                  <a:pt x="0" y="0"/>
                </a:lnTo>
                <a:lnTo>
                  <a:pt x="35655" y="61835"/>
                </a:lnTo>
                <a:lnTo>
                  <a:pt x="278508" y="61835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176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5" name="bg object 155"/>
          <p:cNvSpPr/>
          <p:nvPr/>
        </p:nvSpPr>
        <p:spPr>
          <a:xfrm>
            <a:off x="9644066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55" y="0"/>
                </a:moveTo>
                <a:lnTo>
                  <a:pt x="0" y="61835"/>
                </a:lnTo>
                <a:lnTo>
                  <a:pt x="71311" y="61835"/>
                </a:lnTo>
                <a:lnTo>
                  <a:pt x="35655" y="0"/>
                </a:lnTo>
                <a:close/>
              </a:path>
            </a:pathLst>
          </a:custGeom>
          <a:solidFill>
            <a:srgbClr val="DB2029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6" name="bg object 156"/>
          <p:cNvSpPr/>
          <p:nvPr/>
        </p:nvSpPr>
        <p:spPr>
          <a:xfrm>
            <a:off x="8853886" y="7253364"/>
            <a:ext cx="419100" cy="62230"/>
          </a:xfrm>
          <a:custGeom>
            <a:avLst/>
            <a:gdLst/>
            <a:ahLst/>
            <a:cxnLst/>
            <a:rect l="l" t="t" r="r" b="b"/>
            <a:pathLst>
              <a:path w="314325" h="62229">
                <a:moveTo>
                  <a:pt x="314145" y="0"/>
                </a:moveTo>
                <a:lnTo>
                  <a:pt x="0" y="0"/>
                </a:lnTo>
                <a:lnTo>
                  <a:pt x="35637" y="61835"/>
                </a:lnTo>
                <a:lnTo>
                  <a:pt x="278489" y="61835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7" name="bg object 157"/>
          <p:cNvSpPr/>
          <p:nvPr/>
        </p:nvSpPr>
        <p:spPr>
          <a:xfrm>
            <a:off x="8806345" y="7253364"/>
            <a:ext cx="95673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655" y="0"/>
                </a:moveTo>
                <a:lnTo>
                  <a:pt x="0" y="61835"/>
                </a:lnTo>
                <a:lnTo>
                  <a:pt x="71293" y="61835"/>
                </a:lnTo>
                <a:lnTo>
                  <a:pt x="35655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8" name="bg object 158"/>
          <p:cNvSpPr/>
          <p:nvPr/>
        </p:nvSpPr>
        <p:spPr>
          <a:xfrm>
            <a:off x="12833008" y="6981058"/>
            <a:ext cx="171873" cy="223520"/>
          </a:xfrm>
          <a:custGeom>
            <a:avLst/>
            <a:gdLst/>
            <a:ahLst/>
            <a:cxnLst/>
            <a:rect l="l" t="t" r="r" b="b"/>
            <a:pathLst>
              <a:path w="128904" h="223520">
                <a:moveTo>
                  <a:pt x="128844" y="0"/>
                </a:moveTo>
                <a:lnTo>
                  <a:pt x="0" y="0"/>
                </a:lnTo>
                <a:lnTo>
                  <a:pt x="128844" y="223426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6666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9" name="bg object 159"/>
          <p:cNvSpPr/>
          <p:nvPr/>
        </p:nvSpPr>
        <p:spPr>
          <a:xfrm>
            <a:off x="12414146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06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768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0" name="bg object 160"/>
          <p:cNvSpPr/>
          <p:nvPr/>
        </p:nvSpPr>
        <p:spPr>
          <a:xfrm>
            <a:off x="12204662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06"/>
                </a:lnTo>
                <a:lnTo>
                  <a:pt x="314227" y="272306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1" name="bg object 161"/>
          <p:cNvSpPr/>
          <p:nvPr/>
        </p:nvSpPr>
        <p:spPr>
          <a:xfrm>
            <a:off x="11785802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113" y="0"/>
                </a:lnTo>
                <a:close/>
              </a:path>
            </a:pathLst>
          </a:custGeom>
          <a:solidFill>
            <a:srgbClr val="DB2029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2" name="bg object 162"/>
          <p:cNvSpPr/>
          <p:nvPr/>
        </p:nvSpPr>
        <p:spPr>
          <a:xfrm>
            <a:off x="11157565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06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6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3" name="bg object 163"/>
          <p:cNvSpPr/>
          <p:nvPr/>
        </p:nvSpPr>
        <p:spPr>
          <a:xfrm>
            <a:off x="10948189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031" y="0"/>
                </a:lnTo>
                <a:close/>
              </a:path>
            </a:pathLst>
          </a:custGeom>
          <a:solidFill>
            <a:srgbClr val="DB2029">
              <a:alpha val="6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4" name="bg object 164"/>
          <p:cNvSpPr/>
          <p:nvPr/>
        </p:nvSpPr>
        <p:spPr>
          <a:xfrm>
            <a:off x="10738705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06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5569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5" name="bg object 165"/>
          <p:cNvSpPr/>
          <p:nvPr/>
        </p:nvSpPr>
        <p:spPr>
          <a:xfrm>
            <a:off x="10529329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4470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6" name="bg object 166"/>
          <p:cNvSpPr/>
          <p:nvPr/>
        </p:nvSpPr>
        <p:spPr>
          <a:xfrm>
            <a:off x="10110469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1568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7" name="bg object 167"/>
          <p:cNvSpPr/>
          <p:nvPr/>
        </p:nvSpPr>
        <p:spPr>
          <a:xfrm>
            <a:off x="9901093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031" y="272306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1568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8" name="bg object 168"/>
          <p:cNvSpPr/>
          <p:nvPr/>
        </p:nvSpPr>
        <p:spPr>
          <a:xfrm>
            <a:off x="9691607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1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9" name="bg object 169"/>
          <p:cNvSpPr/>
          <p:nvPr/>
        </p:nvSpPr>
        <p:spPr>
          <a:xfrm>
            <a:off x="9482123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227" y="0"/>
                </a:moveTo>
                <a:lnTo>
                  <a:pt x="0" y="0"/>
                </a:lnTo>
                <a:lnTo>
                  <a:pt x="157113" y="272306"/>
                </a:lnTo>
                <a:lnTo>
                  <a:pt x="314227" y="0"/>
                </a:lnTo>
                <a:close/>
              </a:path>
            </a:pathLst>
          </a:custGeom>
          <a:solidFill>
            <a:srgbClr val="FFABA6">
              <a:alpha val="176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0" name="bg object 170"/>
          <p:cNvSpPr/>
          <p:nvPr/>
        </p:nvSpPr>
        <p:spPr>
          <a:xfrm>
            <a:off x="9272747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2470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1" name="bg object 171"/>
          <p:cNvSpPr/>
          <p:nvPr/>
        </p:nvSpPr>
        <p:spPr>
          <a:xfrm>
            <a:off x="9063262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06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3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2" name="bg object 172"/>
          <p:cNvSpPr/>
          <p:nvPr/>
        </p:nvSpPr>
        <p:spPr>
          <a:xfrm>
            <a:off x="8853886" y="698105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06"/>
                </a:lnTo>
                <a:lnTo>
                  <a:pt x="314145" y="272306"/>
                </a:lnTo>
                <a:lnTo>
                  <a:pt x="157031" y="0"/>
                </a:lnTo>
                <a:close/>
              </a:path>
            </a:pathLst>
          </a:custGeom>
          <a:solidFill>
            <a:srgbClr val="DB2029">
              <a:alpha val="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3" name="bg object 173"/>
          <p:cNvSpPr/>
          <p:nvPr/>
        </p:nvSpPr>
        <p:spPr>
          <a:xfrm>
            <a:off x="12833008" y="6757497"/>
            <a:ext cx="171873" cy="224154"/>
          </a:xfrm>
          <a:custGeom>
            <a:avLst/>
            <a:gdLst/>
            <a:ahLst/>
            <a:cxnLst/>
            <a:rect l="l" t="t" r="r" b="b"/>
            <a:pathLst>
              <a:path w="128904" h="224154">
                <a:moveTo>
                  <a:pt x="128844" y="0"/>
                </a:moveTo>
                <a:lnTo>
                  <a:pt x="0" y="223560"/>
                </a:lnTo>
                <a:lnTo>
                  <a:pt x="128844" y="223560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6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4" name="bg object 174"/>
          <p:cNvSpPr/>
          <p:nvPr/>
        </p:nvSpPr>
        <p:spPr>
          <a:xfrm>
            <a:off x="12623631" y="6708589"/>
            <a:ext cx="381847" cy="273050"/>
          </a:xfrm>
          <a:custGeom>
            <a:avLst/>
            <a:gdLst/>
            <a:ahLst/>
            <a:cxnLst/>
            <a:rect l="l" t="t" r="r" b="b"/>
            <a:pathLst>
              <a:path w="286384" h="273050">
                <a:moveTo>
                  <a:pt x="285876" y="0"/>
                </a:moveTo>
                <a:lnTo>
                  <a:pt x="0" y="0"/>
                </a:lnTo>
                <a:lnTo>
                  <a:pt x="157032" y="272469"/>
                </a:lnTo>
                <a:lnTo>
                  <a:pt x="285876" y="48908"/>
                </a:lnTo>
                <a:lnTo>
                  <a:pt x="285876" y="0"/>
                </a:lnTo>
                <a:close/>
              </a:path>
            </a:pathLst>
          </a:custGeom>
          <a:solidFill>
            <a:srgbClr val="DB2029">
              <a:alpha val="709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5" name="bg object 175"/>
          <p:cNvSpPr/>
          <p:nvPr/>
        </p:nvSpPr>
        <p:spPr>
          <a:xfrm>
            <a:off x="11785787" y="6708597"/>
            <a:ext cx="838200" cy="273050"/>
          </a:xfrm>
          <a:custGeom>
            <a:avLst/>
            <a:gdLst/>
            <a:ahLst/>
            <a:cxnLst/>
            <a:rect l="l" t="t" r="r" b="b"/>
            <a:pathLst>
              <a:path w="628650" h="273050">
                <a:moveTo>
                  <a:pt x="314147" y="0"/>
                </a:moveTo>
                <a:lnTo>
                  <a:pt x="0" y="0"/>
                </a:lnTo>
                <a:lnTo>
                  <a:pt x="157124" y="272465"/>
                </a:lnTo>
                <a:lnTo>
                  <a:pt x="314147" y="0"/>
                </a:lnTo>
                <a:close/>
              </a:path>
              <a:path w="628650" h="273050">
                <a:moveTo>
                  <a:pt x="628383" y="0"/>
                </a:moveTo>
                <a:lnTo>
                  <a:pt x="314147" y="0"/>
                </a:lnTo>
                <a:lnTo>
                  <a:pt x="471258" y="272465"/>
                </a:lnTo>
                <a:lnTo>
                  <a:pt x="628383" y="0"/>
                </a:lnTo>
                <a:close/>
              </a:path>
            </a:pathLst>
          </a:custGeom>
          <a:solidFill>
            <a:srgbClr val="DB2029">
              <a:alpha val="6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6" name="bg object 176"/>
          <p:cNvSpPr/>
          <p:nvPr/>
        </p:nvSpPr>
        <p:spPr>
          <a:xfrm>
            <a:off x="11576426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031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031" y="0"/>
                </a:lnTo>
                <a:close/>
              </a:path>
            </a:pathLst>
          </a:custGeom>
          <a:solidFill>
            <a:srgbClr val="DB2029">
              <a:alpha val="607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7" name="bg object 177"/>
          <p:cNvSpPr/>
          <p:nvPr/>
        </p:nvSpPr>
        <p:spPr>
          <a:xfrm>
            <a:off x="11367050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314063" y="0"/>
                </a:moveTo>
                <a:lnTo>
                  <a:pt x="0" y="0"/>
                </a:lnTo>
                <a:lnTo>
                  <a:pt x="157032" y="272469"/>
                </a:lnTo>
                <a:lnTo>
                  <a:pt x="314063" y="0"/>
                </a:lnTo>
                <a:close/>
              </a:path>
            </a:pathLst>
          </a:custGeom>
          <a:solidFill>
            <a:srgbClr val="FFABA6">
              <a:alpha val="639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8" name="bg object 178"/>
          <p:cNvSpPr/>
          <p:nvPr/>
        </p:nvSpPr>
        <p:spPr>
          <a:xfrm>
            <a:off x="11157565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113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5881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9" name="bg object 179"/>
          <p:cNvSpPr/>
          <p:nvPr/>
        </p:nvSpPr>
        <p:spPr>
          <a:xfrm>
            <a:off x="10948189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314145" y="0"/>
                </a:moveTo>
                <a:lnTo>
                  <a:pt x="0" y="0"/>
                </a:lnTo>
                <a:lnTo>
                  <a:pt x="157031" y="272469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6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0" name="bg object 180"/>
          <p:cNvSpPr/>
          <p:nvPr/>
        </p:nvSpPr>
        <p:spPr>
          <a:xfrm>
            <a:off x="10738705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113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5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1" name="bg object 181"/>
          <p:cNvSpPr/>
          <p:nvPr/>
        </p:nvSpPr>
        <p:spPr>
          <a:xfrm>
            <a:off x="10529329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314145" y="0"/>
                </a:moveTo>
                <a:lnTo>
                  <a:pt x="0" y="0"/>
                </a:lnTo>
                <a:lnTo>
                  <a:pt x="157031" y="272469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317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2" name="bg object 182"/>
          <p:cNvSpPr/>
          <p:nvPr/>
        </p:nvSpPr>
        <p:spPr>
          <a:xfrm>
            <a:off x="9691607" y="6708597"/>
            <a:ext cx="838200" cy="273050"/>
          </a:xfrm>
          <a:custGeom>
            <a:avLst/>
            <a:gdLst/>
            <a:ahLst/>
            <a:cxnLst/>
            <a:rect l="l" t="t" r="r" b="b"/>
            <a:pathLst>
              <a:path w="628650" h="273050">
                <a:moveTo>
                  <a:pt x="314134" y="0"/>
                </a:moveTo>
                <a:lnTo>
                  <a:pt x="0" y="0"/>
                </a:lnTo>
                <a:lnTo>
                  <a:pt x="157111" y="272465"/>
                </a:lnTo>
                <a:lnTo>
                  <a:pt x="314134" y="0"/>
                </a:lnTo>
                <a:close/>
              </a:path>
              <a:path w="628650" h="273050">
                <a:moveTo>
                  <a:pt x="628281" y="0"/>
                </a:moveTo>
                <a:lnTo>
                  <a:pt x="314134" y="0"/>
                </a:lnTo>
                <a:lnTo>
                  <a:pt x="471258" y="272465"/>
                </a:lnTo>
                <a:lnTo>
                  <a:pt x="628281" y="0"/>
                </a:lnTo>
                <a:close/>
              </a:path>
            </a:pathLst>
          </a:custGeom>
          <a:solidFill>
            <a:srgbClr val="FFABA6">
              <a:alpha val="1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3" name="bg object 183"/>
          <p:cNvSpPr/>
          <p:nvPr/>
        </p:nvSpPr>
        <p:spPr>
          <a:xfrm>
            <a:off x="9482123" y="6708589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113" y="0"/>
                </a:moveTo>
                <a:lnTo>
                  <a:pt x="0" y="272469"/>
                </a:lnTo>
                <a:lnTo>
                  <a:pt x="314227" y="272469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4" name="bg object 184"/>
          <p:cNvSpPr/>
          <p:nvPr/>
        </p:nvSpPr>
        <p:spPr>
          <a:xfrm>
            <a:off x="12623631" y="6436202"/>
            <a:ext cx="381847" cy="272415"/>
          </a:xfrm>
          <a:custGeom>
            <a:avLst/>
            <a:gdLst/>
            <a:ahLst/>
            <a:cxnLst/>
            <a:rect l="l" t="t" r="r" b="b"/>
            <a:pathLst>
              <a:path w="286384" h="272415">
                <a:moveTo>
                  <a:pt x="157032" y="0"/>
                </a:moveTo>
                <a:lnTo>
                  <a:pt x="0" y="272387"/>
                </a:lnTo>
                <a:lnTo>
                  <a:pt x="285876" y="272387"/>
                </a:lnTo>
                <a:lnTo>
                  <a:pt x="285876" y="223493"/>
                </a:lnTo>
                <a:lnTo>
                  <a:pt x="157032" y="0"/>
                </a:lnTo>
                <a:close/>
              </a:path>
            </a:pathLst>
          </a:custGeom>
          <a:solidFill>
            <a:srgbClr val="FFABA6">
              <a:alpha val="5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5" name="bg object 185"/>
          <p:cNvSpPr/>
          <p:nvPr/>
        </p:nvSpPr>
        <p:spPr>
          <a:xfrm>
            <a:off x="12414146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5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6" name="bg object 186"/>
          <p:cNvSpPr/>
          <p:nvPr/>
        </p:nvSpPr>
        <p:spPr>
          <a:xfrm>
            <a:off x="12204662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87"/>
                </a:lnTo>
                <a:lnTo>
                  <a:pt x="314227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4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7" name="bg object 187"/>
          <p:cNvSpPr/>
          <p:nvPr/>
        </p:nvSpPr>
        <p:spPr>
          <a:xfrm>
            <a:off x="11995286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486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8" name="bg object 188"/>
          <p:cNvSpPr/>
          <p:nvPr/>
        </p:nvSpPr>
        <p:spPr>
          <a:xfrm>
            <a:off x="11785802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9" name="bg object 189"/>
          <p:cNvSpPr/>
          <p:nvPr/>
        </p:nvSpPr>
        <p:spPr>
          <a:xfrm>
            <a:off x="11576426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4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0" name="bg object 190"/>
          <p:cNvSpPr/>
          <p:nvPr/>
        </p:nvSpPr>
        <p:spPr>
          <a:xfrm>
            <a:off x="11367050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2" y="0"/>
                </a:moveTo>
                <a:lnTo>
                  <a:pt x="0" y="272387"/>
                </a:lnTo>
                <a:lnTo>
                  <a:pt x="314063" y="272387"/>
                </a:lnTo>
                <a:lnTo>
                  <a:pt x="157032" y="0"/>
                </a:lnTo>
                <a:close/>
              </a:path>
            </a:pathLst>
          </a:custGeom>
          <a:solidFill>
            <a:srgbClr val="DB2029">
              <a:alpha val="4195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1" name="bg object 191"/>
          <p:cNvSpPr/>
          <p:nvPr/>
        </p:nvSpPr>
        <p:spPr>
          <a:xfrm>
            <a:off x="11157565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5372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2" name="bg object 192"/>
          <p:cNvSpPr/>
          <p:nvPr/>
        </p:nvSpPr>
        <p:spPr>
          <a:xfrm>
            <a:off x="10948189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031" y="0"/>
                </a:lnTo>
                <a:close/>
              </a:path>
            </a:pathLst>
          </a:custGeom>
          <a:solidFill>
            <a:srgbClr val="DB2029">
              <a:alpha val="5293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3" name="bg object 193"/>
          <p:cNvSpPr/>
          <p:nvPr/>
        </p:nvSpPr>
        <p:spPr>
          <a:xfrm>
            <a:off x="10738705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2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4" name="bg object 194"/>
          <p:cNvSpPr/>
          <p:nvPr/>
        </p:nvSpPr>
        <p:spPr>
          <a:xfrm>
            <a:off x="10529329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5" name="bg object 195"/>
          <p:cNvSpPr/>
          <p:nvPr/>
        </p:nvSpPr>
        <p:spPr>
          <a:xfrm>
            <a:off x="10319953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063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063" y="0"/>
                </a:lnTo>
                <a:close/>
              </a:path>
            </a:pathLst>
          </a:custGeom>
          <a:solidFill>
            <a:srgbClr val="DB2029">
              <a:alpha val="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6" name="bg object 196"/>
          <p:cNvSpPr/>
          <p:nvPr/>
        </p:nvSpPr>
        <p:spPr>
          <a:xfrm>
            <a:off x="10110469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7" name="bg object 197"/>
          <p:cNvSpPr/>
          <p:nvPr/>
        </p:nvSpPr>
        <p:spPr>
          <a:xfrm>
            <a:off x="9901093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109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8" name="bg object 198"/>
          <p:cNvSpPr/>
          <p:nvPr/>
        </p:nvSpPr>
        <p:spPr>
          <a:xfrm>
            <a:off x="9691607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113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9" name="bg object 199"/>
          <p:cNvSpPr/>
          <p:nvPr/>
        </p:nvSpPr>
        <p:spPr>
          <a:xfrm>
            <a:off x="8853886" y="643620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5">
                <a:moveTo>
                  <a:pt x="157031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0" name="bg object 200"/>
          <p:cNvSpPr/>
          <p:nvPr/>
        </p:nvSpPr>
        <p:spPr>
          <a:xfrm>
            <a:off x="12623631" y="6163814"/>
            <a:ext cx="381847" cy="272415"/>
          </a:xfrm>
          <a:custGeom>
            <a:avLst/>
            <a:gdLst/>
            <a:ahLst/>
            <a:cxnLst/>
            <a:rect l="l" t="t" r="r" b="b"/>
            <a:pathLst>
              <a:path w="286384" h="272414">
                <a:moveTo>
                  <a:pt x="285876" y="0"/>
                </a:moveTo>
                <a:lnTo>
                  <a:pt x="0" y="0"/>
                </a:lnTo>
                <a:lnTo>
                  <a:pt x="157032" y="272387"/>
                </a:lnTo>
                <a:lnTo>
                  <a:pt x="285876" y="48893"/>
                </a:lnTo>
                <a:lnTo>
                  <a:pt x="285876" y="0"/>
                </a:lnTo>
                <a:close/>
              </a:path>
            </a:pathLst>
          </a:custGeom>
          <a:solidFill>
            <a:srgbClr val="FFABA6">
              <a:alpha val="329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1" name="bg object 201"/>
          <p:cNvSpPr/>
          <p:nvPr/>
        </p:nvSpPr>
        <p:spPr>
          <a:xfrm>
            <a:off x="12414147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157113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DB2029">
              <a:alpha val="2783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2" name="bg object 202"/>
          <p:cNvSpPr/>
          <p:nvPr/>
        </p:nvSpPr>
        <p:spPr>
          <a:xfrm>
            <a:off x="12204662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227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227" y="0"/>
                </a:lnTo>
                <a:close/>
              </a:path>
            </a:pathLst>
          </a:custGeom>
          <a:solidFill>
            <a:srgbClr val="FFABA6">
              <a:alpha val="2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3" name="bg object 203"/>
          <p:cNvSpPr/>
          <p:nvPr/>
        </p:nvSpPr>
        <p:spPr>
          <a:xfrm>
            <a:off x="11995286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157031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258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4" name="bg object 204"/>
          <p:cNvSpPr/>
          <p:nvPr/>
        </p:nvSpPr>
        <p:spPr>
          <a:xfrm>
            <a:off x="11367049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063" y="0"/>
                </a:moveTo>
                <a:lnTo>
                  <a:pt x="0" y="0"/>
                </a:lnTo>
                <a:lnTo>
                  <a:pt x="157032" y="272387"/>
                </a:lnTo>
                <a:lnTo>
                  <a:pt x="314063" y="0"/>
                </a:lnTo>
                <a:close/>
              </a:path>
            </a:pathLst>
          </a:custGeom>
          <a:solidFill>
            <a:srgbClr val="DB2029">
              <a:alpha val="2862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5" name="bg object 205"/>
          <p:cNvSpPr/>
          <p:nvPr/>
        </p:nvSpPr>
        <p:spPr>
          <a:xfrm>
            <a:off x="10948189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6" name="bg object 206"/>
          <p:cNvSpPr/>
          <p:nvPr/>
        </p:nvSpPr>
        <p:spPr>
          <a:xfrm>
            <a:off x="10529329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7" name="bg object 207"/>
          <p:cNvSpPr/>
          <p:nvPr/>
        </p:nvSpPr>
        <p:spPr>
          <a:xfrm>
            <a:off x="9691607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8" name="bg object 208"/>
          <p:cNvSpPr/>
          <p:nvPr/>
        </p:nvSpPr>
        <p:spPr>
          <a:xfrm>
            <a:off x="9482123" y="6163814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157113" y="0"/>
                </a:moveTo>
                <a:lnTo>
                  <a:pt x="0" y="272387"/>
                </a:lnTo>
                <a:lnTo>
                  <a:pt x="314227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9" name="bg object 209"/>
          <p:cNvSpPr/>
          <p:nvPr/>
        </p:nvSpPr>
        <p:spPr>
          <a:xfrm>
            <a:off x="12833008" y="5891343"/>
            <a:ext cx="171873" cy="224154"/>
          </a:xfrm>
          <a:custGeom>
            <a:avLst/>
            <a:gdLst/>
            <a:ahLst/>
            <a:cxnLst/>
            <a:rect l="l" t="t" r="r" b="b"/>
            <a:pathLst>
              <a:path w="128904" h="224154">
                <a:moveTo>
                  <a:pt x="128844" y="0"/>
                </a:moveTo>
                <a:lnTo>
                  <a:pt x="0" y="0"/>
                </a:lnTo>
                <a:lnTo>
                  <a:pt x="128844" y="223560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258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0" name="bg object 210"/>
          <p:cNvSpPr/>
          <p:nvPr/>
        </p:nvSpPr>
        <p:spPr>
          <a:xfrm>
            <a:off x="12623631" y="5891343"/>
            <a:ext cx="381847" cy="273050"/>
          </a:xfrm>
          <a:custGeom>
            <a:avLst/>
            <a:gdLst/>
            <a:ahLst/>
            <a:cxnLst/>
            <a:rect l="l" t="t" r="r" b="b"/>
            <a:pathLst>
              <a:path w="286384" h="273050">
                <a:moveTo>
                  <a:pt x="157032" y="0"/>
                </a:moveTo>
                <a:lnTo>
                  <a:pt x="0" y="272469"/>
                </a:lnTo>
                <a:lnTo>
                  <a:pt x="285876" y="272469"/>
                </a:lnTo>
                <a:lnTo>
                  <a:pt x="285876" y="223560"/>
                </a:lnTo>
                <a:lnTo>
                  <a:pt x="157032" y="0"/>
                </a:lnTo>
                <a:close/>
              </a:path>
            </a:pathLst>
          </a:custGeom>
          <a:solidFill>
            <a:srgbClr val="FFABA6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1" name="bg object 211"/>
          <p:cNvSpPr/>
          <p:nvPr/>
        </p:nvSpPr>
        <p:spPr>
          <a:xfrm>
            <a:off x="12204662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113" y="0"/>
                </a:moveTo>
                <a:lnTo>
                  <a:pt x="0" y="272469"/>
                </a:lnTo>
                <a:lnTo>
                  <a:pt x="314227" y="272469"/>
                </a:lnTo>
                <a:lnTo>
                  <a:pt x="157113" y="0"/>
                </a:lnTo>
                <a:close/>
              </a:path>
            </a:pathLst>
          </a:custGeom>
          <a:solidFill>
            <a:srgbClr val="FFABA6">
              <a:alpha val="1881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2" name="bg object 212"/>
          <p:cNvSpPr/>
          <p:nvPr/>
        </p:nvSpPr>
        <p:spPr>
          <a:xfrm>
            <a:off x="11785802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113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113" y="0"/>
                </a:lnTo>
                <a:close/>
              </a:path>
            </a:pathLst>
          </a:custGeom>
          <a:solidFill>
            <a:srgbClr val="DB2029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3" name="bg object 213"/>
          <p:cNvSpPr/>
          <p:nvPr/>
        </p:nvSpPr>
        <p:spPr>
          <a:xfrm>
            <a:off x="11576426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314145" y="0"/>
                </a:moveTo>
                <a:lnTo>
                  <a:pt x="0" y="0"/>
                </a:lnTo>
                <a:lnTo>
                  <a:pt x="157031" y="272469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3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4" name="bg object 214"/>
          <p:cNvSpPr/>
          <p:nvPr/>
        </p:nvSpPr>
        <p:spPr>
          <a:xfrm>
            <a:off x="11367050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032" y="0"/>
                </a:moveTo>
                <a:lnTo>
                  <a:pt x="0" y="272469"/>
                </a:lnTo>
                <a:lnTo>
                  <a:pt x="314063" y="272469"/>
                </a:lnTo>
                <a:lnTo>
                  <a:pt x="157032" y="0"/>
                </a:lnTo>
                <a:close/>
              </a:path>
            </a:pathLst>
          </a:custGeom>
          <a:solidFill>
            <a:srgbClr val="FFABA6">
              <a:alpha val="1097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5" name="bg object 215"/>
          <p:cNvSpPr/>
          <p:nvPr/>
        </p:nvSpPr>
        <p:spPr>
          <a:xfrm>
            <a:off x="10948190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031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6" name="bg object 216"/>
          <p:cNvSpPr/>
          <p:nvPr/>
        </p:nvSpPr>
        <p:spPr>
          <a:xfrm>
            <a:off x="8853886" y="5891343"/>
            <a:ext cx="419100" cy="273050"/>
          </a:xfrm>
          <a:custGeom>
            <a:avLst/>
            <a:gdLst/>
            <a:ahLst/>
            <a:cxnLst/>
            <a:rect l="l" t="t" r="r" b="b"/>
            <a:pathLst>
              <a:path w="314325" h="273050">
                <a:moveTo>
                  <a:pt x="157031" y="0"/>
                </a:moveTo>
                <a:lnTo>
                  <a:pt x="0" y="272469"/>
                </a:lnTo>
                <a:lnTo>
                  <a:pt x="314145" y="272469"/>
                </a:lnTo>
                <a:lnTo>
                  <a:pt x="157031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7" name="bg object 217"/>
          <p:cNvSpPr/>
          <p:nvPr/>
        </p:nvSpPr>
        <p:spPr>
          <a:xfrm>
            <a:off x="12833008" y="5667850"/>
            <a:ext cx="171873" cy="223520"/>
          </a:xfrm>
          <a:custGeom>
            <a:avLst/>
            <a:gdLst/>
            <a:ahLst/>
            <a:cxnLst/>
            <a:rect l="l" t="t" r="r" b="b"/>
            <a:pathLst>
              <a:path w="128904" h="223520">
                <a:moveTo>
                  <a:pt x="128844" y="0"/>
                </a:moveTo>
                <a:lnTo>
                  <a:pt x="0" y="223493"/>
                </a:lnTo>
                <a:lnTo>
                  <a:pt x="128844" y="223493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8" name="bg object 218"/>
          <p:cNvSpPr/>
          <p:nvPr/>
        </p:nvSpPr>
        <p:spPr>
          <a:xfrm>
            <a:off x="12623631" y="5618957"/>
            <a:ext cx="381847" cy="272415"/>
          </a:xfrm>
          <a:custGeom>
            <a:avLst/>
            <a:gdLst/>
            <a:ahLst/>
            <a:cxnLst/>
            <a:rect l="l" t="t" r="r" b="b"/>
            <a:pathLst>
              <a:path w="286384" h="272414">
                <a:moveTo>
                  <a:pt x="285876" y="0"/>
                </a:moveTo>
                <a:lnTo>
                  <a:pt x="0" y="0"/>
                </a:lnTo>
                <a:lnTo>
                  <a:pt x="157032" y="272387"/>
                </a:lnTo>
                <a:lnTo>
                  <a:pt x="285876" y="48893"/>
                </a:lnTo>
                <a:lnTo>
                  <a:pt x="285876" y="0"/>
                </a:lnTo>
                <a:close/>
              </a:path>
            </a:pathLst>
          </a:custGeom>
          <a:solidFill>
            <a:srgbClr val="DB2029">
              <a:alpha val="58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9" name="bg object 219"/>
          <p:cNvSpPr/>
          <p:nvPr/>
        </p:nvSpPr>
        <p:spPr>
          <a:xfrm>
            <a:off x="12204662" y="5618957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227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227" y="0"/>
                </a:lnTo>
                <a:close/>
              </a:path>
            </a:pathLst>
          </a:custGeom>
          <a:solidFill>
            <a:srgbClr val="DB2029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0" name="bg object 220"/>
          <p:cNvSpPr/>
          <p:nvPr/>
        </p:nvSpPr>
        <p:spPr>
          <a:xfrm>
            <a:off x="11785802" y="5618957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1" name="bg object 221"/>
          <p:cNvSpPr/>
          <p:nvPr/>
        </p:nvSpPr>
        <p:spPr>
          <a:xfrm>
            <a:off x="11367050" y="5618957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063" y="0"/>
                </a:moveTo>
                <a:lnTo>
                  <a:pt x="0" y="0"/>
                </a:lnTo>
                <a:lnTo>
                  <a:pt x="157032" y="272387"/>
                </a:lnTo>
                <a:lnTo>
                  <a:pt x="314063" y="0"/>
                </a:lnTo>
                <a:close/>
              </a:path>
            </a:pathLst>
          </a:custGeom>
          <a:solidFill>
            <a:srgbClr val="FFABA6">
              <a:alpha val="274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2" name="bg object 222"/>
          <p:cNvSpPr/>
          <p:nvPr/>
        </p:nvSpPr>
        <p:spPr>
          <a:xfrm>
            <a:off x="12833008" y="5346568"/>
            <a:ext cx="171873" cy="223520"/>
          </a:xfrm>
          <a:custGeom>
            <a:avLst/>
            <a:gdLst/>
            <a:ahLst/>
            <a:cxnLst/>
            <a:rect l="l" t="t" r="r" b="b"/>
            <a:pathLst>
              <a:path w="128904" h="223520">
                <a:moveTo>
                  <a:pt x="128844" y="0"/>
                </a:moveTo>
                <a:lnTo>
                  <a:pt x="0" y="0"/>
                </a:lnTo>
                <a:lnTo>
                  <a:pt x="128844" y="223493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4708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3" name="bg object 223"/>
          <p:cNvSpPr/>
          <p:nvPr/>
        </p:nvSpPr>
        <p:spPr>
          <a:xfrm>
            <a:off x="11995286" y="534656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031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666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4" name="bg object 224"/>
          <p:cNvSpPr/>
          <p:nvPr/>
        </p:nvSpPr>
        <p:spPr>
          <a:xfrm>
            <a:off x="11785802" y="534656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157113" y="0"/>
                </a:moveTo>
                <a:lnTo>
                  <a:pt x="0" y="272387"/>
                </a:lnTo>
                <a:lnTo>
                  <a:pt x="314145" y="272387"/>
                </a:lnTo>
                <a:lnTo>
                  <a:pt x="157113" y="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5" name="bg object 225"/>
          <p:cNvSpPr/>
          <p:nvPr/>
        </p:nvSpPr>
        <p:spPr>
          <a:xfrm>
            <a:off x="11157565" y="5346569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6" name="bg object 226"/>
          <p:cNvSpPr/>
          <p:nvPr/>
        </p:nvSpPr>
        <p:spPr>
          <a:xfrm>
            <a:off x="12833008" y="5123007"/>
            <a:ext cx="171873" cy="224154"/>
          </a:xfrm>
          <a:custGeom>
            <a:avLst/>
            <a:gdLst/>
            <a:ahLst/>
            <a:cxnLst/>
            <a:rect l="l" t="t" r="r" b="b"/>
            <a:pathLst>
              <a:path w="128904" h="224154">
                <a:moveTo>
                  <a:pt x="128844" y="0"/>
                </a:moveTo>
                <a:lnTo>
                  <a:pt x="0" y="223560"/>
                </a:lnTo>
                <a:lnTo>
                  <a:pt x="128844" y="223560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97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7" name="bg object 227"/>
          <p:cNvSpPr/>
          <p:nvPr/>
        </p:nvSpPr>
        <p:spPr>
          <a:xfrm>
            <a:off x="12623631" y="4801712"/>
            <a:ext cx="381847" cy="272415"/>
          </a:xfrm>
          <a:custGeom>
            <a:avLst/>
            <a:gdLst/>
            <a:ahLst/>
            <a:cxnLst/>
            <a:rect l="l" t="t" r="r" b="b"/>
            <a:pathLst>
              <a:path w="286384" h="272414">
                <a:moveTo>
                  <a:pt x="157032" y="0"/>
                </a:moveTo>
                <a:lnTo>
                  <a:pt x="0" y="272387"/>
                </a:lnTo>
                <a:lnTo>
                  <a:pt x="285876" y="272387"/>
                </a:lnTo>
                <a:lnTo>
                  <a:pt x="285876" y="223493"/>
                </a:lnTo>
                <a:lnTo>
                  <a:pt x="157032" y="0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8" name="bg object 228"/>
          <p:cNvSpPr/>
          <p:nvPr/>
        </p:nvSpPr>
        <p:spPr>
          <a:xfrm>
            <a:off x="10738705" y="4801712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9" name="bg object 229"/>
          <p:cNvSpPr/>
          <p:nvPr/>
        </p:nvSpPr>
        <p:spPr>
          <a:xfrm>
            <a:off x="12833008" y="4578150"/>
            <a:ext cx="171873" cy="224154"/>
          </a:xfrm>
          <a:custGeom>
            <a:avLst/>
            <a:gdLst/>
            <a:ahLst/>
            <a:cxnLst/>
            <a:rect l="l" t="t" r="r" b="b"/>
            <a:pathLst>
              <a:path w="128904" h="224154">
                <a:moveTo>
                  <a:pt x="128844" y="0"/>
                </a:moveTo>
                <a:lnTo>
                  <a:pt x="0" y="223560"/>
                </a:lnTo>
                <a:lnTo>
                  <a:pt x="128844" y="223560"/>
                </a:lnTo>
                <a:lnTo>
                  <a:pt x="128844" y="0"/>
                </a:lnTo>
                <a:close/>
              </a:path>
            </a:pathLst>
          </a:custGeom>
          <a:solidFill>
            <a:srgbClr val="FFABA6">
              <a:alpha val="195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0" name="bg object 230"/>
          <p:cNvSpPr/>
          <p:nvPr/>
        </p:nvSpPr>
        <p:spPr>
          <a:xfrm>
            <a:off x="11157565" y="4256855"/>
            <a:ext cx="419100" cy="272415"/>
          </a:xfrm>
          <a:custGeom>
            <a:avLst/>
            <a:gdLst/>
            <a:ahLst/>
            <a:cxnLst/>
            <a:rect l="l" t="t" r="r" b="b"/>
            <a:pathLst>
              <a:path w="314325" h="272414">
                <a:moveTo>
                  <a:pt x="314145" y="0"/>
                </a:moveTo>
                <a:lnTo>
                  <a:pt x="0" y="0"/>
                </a:lnTo>
                <a:lnTo>
                  <a:pt x="157113" y="272387"/>
                </a:lnTo>
                <a:lnTo>
                  <a:pt x="314145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31" name="bg 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9208" y="2194859"/>
            <a:ext cx="3176525" cy="2382394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0540" y="2194859"/>
            <a:ext cx="3176525" cy="23823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546" y="4898336"/>
            <a:ext cx="7211708" cy="984885"/>
          </a:xfrm>
        </p:spPr>
        <p:txBody>
          <a:bodyPr lIns="0" tIns="0" rIns="0" bIns="0"/>
          <a:lstStyle>
            <a:lvl1pPr>
              <a:defRPr sz="6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3004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546" y="4898336"/>
            <a:ext cx="721170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82496"/>
            <a:ext cx="1170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6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6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6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2820" y="2024"/>
            <a:ext cx="5451980" cy="7311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9800" y="2133600"/>
            <a:ext cx="8915400" cy="2198038"/>
          </a:xfrm>
          <a:prstGeom prst="rect">
            <a:avLst/>
          </a:prstGeom>
        </p:spPr>
        <p:txBody>
          <a:bodyPr vert="horz" wrap="square" lIns="0" tIns="246380" rIns="0" bIns="0" rtlCol="0">
            <a:spAutoFit/>
          </a:bodyPr>
          <a:lstStyle/>
          <a:p>
            <a:pPr marR="6773">
              <a:lnSpc>
                <a:spcPts val="3800"/>
              </a:lnSpc>
            </a:pPr>
            <a:r>
              <a:rPr lang="ru-RU" sz="3200" b="1" cap="all" spc="-20" dirty="0">
                <a:solidFill>
                  <a:srgbClr val="323232"/>
                </a:solidFill>
                <a:latin typeface="Century Gothic" panose="020B0502020202020204" pitchFamily="34" charset="0"/>
                <a:cs typeface="Arial"/>
              </a:rPr>
              <a:t>Правовое Обеспечение Архивного дела и внедрение программно-целевого планирования  деятельности архивов Вологодской области</a:t>
            </a:r>
          </a:p>
        </p:txBody>
      </p:sp>
      <p:sp>
        <p:nvSpPr>
          <p:cNvPr id="5" name="object 5"/>
          <p:cNvSpPr/>
          <p:nvPr/>
        </p:nvSpPr>
        <p:spPr>
          <a:xfrm>
            <a:off x="6038751" y="3809895"/>
            <a:ext cx="607060" cy="525780"/>
          </a:xfrm>
          <a:custGeom>
            <a:avLst/>
            <a:gdLst/>
            <a:ahLst/>
            <a:cxnLst/>
            <a:rect l="l" t="t" r="r" b="b"/>
            <a:pathLst>
              <a:path w="455295" h="394335">
                <a:moveTo>
                  <a:pt x="227400" y="0"/>
                </a:moveTo>
                <a:lnTo>
                  <a:pt x="0" y="393778"/>
                </a:lnTo>
                <a:lnTo>
                  <a:pt x="454920" y="393778"/>
                </a:lnTo>
                <a:lnTo>
                  <a:pt x="227400" y="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6B7802C-B684-D52A-3E04-21101F25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5762417"/>
            <a:ext cx="748823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Aft>
                <a:spcPts val="600"/>
              </a:spcAft>
            </a:pPr>
            <a:r>
              <a:rPr lang="ru-RU" altLang="ru-RU" sz="2000" b="1" dirty="0">
                <a:latin typeface="Century Gothic" panose="020B0502020202020204" pitchFamily="34" charset="0"/>
              </a:rPr>
              <a:t>Артемова </a:t>
            </a:r>
            <a:r>
              <a:rPr lang="ru-RU" altLang="ru-RU" sz="2000" b="1">
                <a:latin typeface="Century Gothic" panose="020B0502020202020204" pitchFamily="34" charset="0"/>
              </a:rPr>
              <a:t>Ольга </a:t>
            </a:r>
            <a:r>
              <a:rPr lang="ru-RU" altLang="ru-RU" sz="2000" b="1" smtClean="0">
                <a:latin typeface="Century Gothic" panose="020B0502020202020204" pitchFamily="34" charset="0"/>
              </a:rPr>
              <a:t>Валериевна</a:t>
            </a:r>
            <a:r>
              <a:rPr lang="ru-RU" altLang="ru-RU" sz="2000" b="1" dirty="0">
                <a:latin typeface="Century Gothic" panose="020B0502020202020204" pitchFamily="34" charset="0"/>
              </a:rPr>
              <a:t>,</a:t>
            </a:r>
          </a:p>
          <a:p>
            <a:pPr algn="r" eaLnBrk="1" hangingPunct="1"/>
            <a:r>
              <a:rPr lang="ru-RU" altLang="ru-RU" sz="1400" dirty="0">
                <a:latin typeface="Century Gothic" panose="020B0502020202020204" pitchFamily="34" charset="0"/>
              </a:rPr>
              <a:t>главный советник управления государственной политики в сфере культуры, искусства и организации архивного дела области</a:t>
            </a:r>
            <a:br>
              <a:rPr lang="ru-RU" altLang="ru-RU" sz="1400" dirty="0">
                <a:latin typeface="Century Gothic" panose="020B0502020202020204" pitchFamily="34" charset="0"/>
              </a:rPr>
            </a:br>
            <a:r>
              <a:rPr lang="ru-RU" altLang="ru-RU" sz="1400" dirty="0">
                <a:latin typeface="Century Gothic" panose="020B0502020202020204" pitchFamily="34" charset="0"/>
              </a:rPr>
              <a:t>Департамента культуры  Вологодской области</a:t>
            </a:r>
          </a:p>
          <a:p>
            <a:pPr eaLnBrk="1" hangingPunct="1"/>
            <a:endParaRPr lang="ru-RU" altLang="ru-RU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M:\05 ИАЦК\Мельникова Света\_Презентации\Развитие культурного потенциала ВО\герб области.png">
            <a:extLst>
              <a:ext uri="{FF2B5EF4-FFF2-40B4-BE49-F238E27FC236}">
                <a16:creationId xmlns:a16="http://schemas.microsoft.com/office/drawing/2014/main" xmlns="" id="{4EC69DAA-CC95-641D-11CC-AA1EDA4A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08" y="352426"/>
            <a:ext cx="433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6FBC757C-E371-78A0-5268-F3F52954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404664"/>
            <a:ext cx="8027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latin typeface="Century Gothic" panose="020B0502020202020204" pitchFamily="34" charset="0"/>
              </a:rPr>
              <a:t>Департамент культуры Вологодской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/>
          <p:nvPr/>
        </p:nvSpPr>
        <p:spPr>
          <a:xfrm>
            <a:off x="7821943" y="-436192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227519" y="393660"/>
                </a:moveTo>
                <a:lnTo>
                  <a:pt x="454920" y="0"/>
                </a:lnTo>
                <a:lnTo>
                  <a:pt x="0" y="0"/>
                </a:lnTo>
                <a:lnTo>
                  <a:pt x="227519" y="39366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8" name="object 108"/>
          <p:cNvSpPr/>
          <p:nvPr/>
        </p:nvSpPr>
        <p:spPr>
          <a:xfrm>
            <a:off x="5092501" y="2713408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0" y="393660"/>
                </a:moveTo>
                <a:lnTo>
                  <a:pt x="454920" y="393660"/>
                </a:lnTo>
                <a:lnTo>
                  <a:pt x="227400" y="0"/>
                </a:lnTo>
                <a:lnTo>
                  <a:pt x="0" y="39366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0" name="object 240"/>
          <p:cNvSpPr/>
          <p:nvPr/>
        </p:nvSpPr>
        <p:spPr>
          <a:xfrm>
            <a:off x="4485941" y="3763327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0" y="393660"/>
                </a:moveTo>
                <a:lnTo>
                  <a:pt x="454920" y="393660"/>
                </a:lnTo>
                <a:lnTo>
                  <a:pt x="227401" y="0"/>
                </a:lnTo>
                <a:lnTo>
                  <a:pt x="0" y="39366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479" name="object 10">
            <a:extLst>
              <a:ext uri="{FF2B5EF4-FFF2-40B4-BE49-F238E27FC236}">
                <a16:creationId xmlns:a16="http://schemas.microsoft.com/office/drawing/2014/main" xmlns="" id="{BB14C7D9-70D5-5DED-FFD0-3207B7447B0E}"/>
              </a:ext>
            </a:extLst>
          </p:cNvPr>
          <p:cNvGrpSpPr/>
          <p:nvPr/>
        </p:nvGrpSpPr>
        <p:grpSpPr>
          <a:xfrm>
            <a:off x="6898943" y="2876099"/>
            <a:ext cx="6092613" cy="4412827"/>
            <a:chOff x="5184337" y="4005849"/>
            <a:chExt cx="4569460" cy="3309620"/>
          </a:xfrm>
        </p:grpSpPr>
        <p:sp>
          <p:nvSpPr>
            <p:cNvPr id="480" name="object 11">
              <a:extLst>
                <a:ext uri="{FF2B5EF4-FFF2-40B4-BE49-F238E27FC236}">
                  <a16:creationId xmlns:a16="http://schemas.microsoft.com/office/drawing/2014/main" xmlns="" id="{1250A55C-48F7-B056-A269-A2E7F65F90B9}"/>
                </a:ext>
              </a:extLst>
            </p:cNvPr>
            <p:cNvSpPr/>
            <p:nvPr/>
          </p:nvSpPr>
          <p:spPr>
            <a:xfrm>
              <a:off x="9661279" y="7190109"/>
              <a:ext cx="92710" cy="125095"/>
            </a:xfrm>
            <a:custGeom>
              <a:avLst/>
              <a:gdLst/>
              <a:ahLst/>
              <a:cxnLst/>
              <a:rect l="l" t="t" r="r" b="b"/>
              <a:pathLst>
                <a:path w="92709" h="125095">
                  <a:moveTo>
                    <a:pt x="72259" y="0"/>
                  </a:moveTo>
                  <a:lnTo>
                    <a:pt x="0" y="125089"/>
                  </a:lnTo>
                  <a:lnTo>
                    <a:pt x="92320" y="125089"/>
                  </a:lnTo>
                  <a:lnTo>
                    <a:pt x="92320" y="34728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1" name="object 12">
              <a:extLst>
                <a:ext uri="{FF2B5EF4-FFF2-40B4-BE49-F238E27FC236}">
                  <a16:creationId xmlns:a16="http://schemas.microsoft.com/office/drawing/2014/main" xmlns="" id="{F5E9EA57-0238-01E5-06AB-BDBE71FCB706}"/>
                </a:ext>
              </a:extLst>
            </p:cNvPr>
            <p:cNvSpPr/>
            <p:nvPr/>
          </p:nvSpPr>
          <p:spPr>
            <a:xfrm>
              <a:off x="927861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2" name="object 13">
              <a:extLst>
                <a:ext uri="{FF2B5EF4-FFF2-40B4-BE49-F238E27FC236}">
                  <a16:creationId xmlns:a16="http://schemas.microsoft.com/office/drawing/2014/main" xmlns="" id="{6F61593C-44A4-B785-ECBE-DE33F617AA24}"/>
                </a:ext>
              </a:extLst>
            </p:cNvPr>
            <p:cNvSpPr/>
            <p:nvPr/>
          </p:nvSpPr>
          <p:spPr>
            <a:xfrm>
              <a:off x="882369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623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4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3" name="object 14">
              <a:extLst>
                <a:ext uri="{FF2B5EF4-FFF2-40B4-BE49-F238E27FC236}">
                  <a16:creationId xmlns:a16="http://schemas.microsoft.com/office/drawing/2014/main" xmlns="" id="{C0E59741-0621-ADFC-3A1F-51DBFFA008C7}"/>
                </a:ext>
              </a:extLst>
            </p:cNvPr>
            <p:cNvSpPr/>
            <p:nvPr/>
          </p:nvSpPr>
          <p:spPr>
            <a:xfrm>
              <a:off x="836877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623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4" name="object 15">
              <a:extLst>
                <a:ext uri="{FF2B5EF4-FFF2-40B4-BE49-F238E27FC236}">
                  <a16:creationId xmlns:a16="http://schemas.microsoft.com/office/drawing/2014/main" xmlns="" id="{CEB1D324-66A0-26C8-9727-63E5CC9132D9}"/>
                </a:ext>
              </a:extLst>
            </p:cNvPr>
            <p:cNvSpPr/>
            <p:nvPr/>
          </p:nvSpPr>
          <p:spPr>
            <a:xfrm>
              <a:off x="8296519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18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5" name="object 16">
              <a:extLst>
                <a:ext uri="{FF2B5EF4-FFF2-40B4-BE49-F238E27FC236}">
                  <a16:creationId xmlns:a16="http://schemas.microsoft.com/office/drawing/2014/main" xmlns="" id="{0B927492-BC41-74F9-26F8-BE2C5C7FFBF9}"/>
                </a:ext>
              </a:extLst>
            </p:cNvPr>
            <p:cNvSpPr/>
            <p:nvPr/>
          </p:nvSpPr>
          <p:spPr>
            <a:xfrm>
              <a:off x="791385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6" name="object 17">
              <a:extLst>
                <a:ext uri="{FF2B5EF4-FFF2-40B4-BE49-F238E27FC236}">
                  <a16:creationId xmlns:a16="http://schemas.microsoft.com/office/drawing/2014/main" xmlns="" id="{8A475623-36B6-28D4-551A-615F7FDEA4DF}"/>
                </a:ext>
              </a:extLst>
            </p:cNvPr>
            <p:cNvSpPr/>
            <p:nvPr/>
          </p:nvSpPr>
          <p:spPr>
            <a:xfrm>
              <a:off x="9733538" y="7155370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7" name="object 18">
              <a:extLst>
                <a:ext uri="{FF2B5EF4-FFF2-40B4-BE49-F238E27FC236}">
                  <a16:creationId xmlns:a16="http://schemas.microsoft.com/office/drawing/2014/main" xmlns="" id="{AC46830B-2E0C-06CC-C834-14B7E4AB185B}"/>
                </a:ext>
              </a:extLst>
            </p:cNvPr>
            <p:cNvSpPr/>
            <p:nvPr/>
          </p:nvSpPr>
          <p:spPr>
            <a:xfrm>
              <a:off x="9506137" y="6796330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4">
                  <a:moveTo>
                    <a:pt x="24746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247462" y="359039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8" name="object 19">
              <a:extLst>
                <a:ext uri="{FF2B5EF4-FFF2-40B4-BE49-F238E27FC236}">
                  <a16:creationId xmlns:a16="http://schemas.microsoft.com/office/drawing/2014/main" xmlns="" id="{C3C2FFAC-E364-DEBF-E17B-908299CC6007}"/>
                </a:ext>
              </a:extLst>
            </p:cNvPr>
            <p:cNvSpPr/>
            <p:nvPr/>
          </p:nvSpPr>
          <p:spPr>
            <a:xfrm>
              <a:off x="9278618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9" name="object 20">
              <a:extLst>
                <a:ext uri="{FF2B5EF4-FFF2-40B4-BE49-F238E27FC236}">
                  <a16:creationId xmlns:a16="http://schemas.microsoft.com/office/drawing/2014/main" xmlns="" id="{51214A43-9291-444F-5BE5-F705C8A668DB}"/>
                </a:ext>
              </a:extLst>
            </p:cNvPr>
            <p:cNvSpPr/>
            <p:nvPr/>
          </p:nvSpPr>
          <p:spPr>
            <a:xfrm>
              <a:off x="9051099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5038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0" name="object 21">
              <a:extLst>
                <a:ext uri="{FF2B5EF4-FFF2-40B4-BE49-F238E27FC236}">
                  <a16:creationId xmlns:a16="http://schemas.microsoft.com/office/drawing/2014/main" xmlns="" id="{4C19D3C6-B7C4-3B60-48F2-B6FACC4BE96E}"/>
                </a:ext>
              </a:extLst>
            </p:cNvPr>
            <p:cNvSpPr/>
            <p:nvPr/>
          </p:nvSpPr>
          <p:spPr>
            <a:xfrm>
              <a:off x="8823698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1" name="object 22">
              <a:extLst>
                <a:ext uri="{FF2B5EF4-FFF2-40B4-BE49-F238E27FC236}">
                  <a16:creationId xmlns:a16="http://schemas.microsoft.com/office/drawing/2014/main" xmlns="" id="{23B82FC1-F67E-4392-8B3F-92B401108079}"/>
                </a:ext>
              </a:extLst>
            </p:cNvPr>
            <p:cNvSpPr/>
            <p:nvPr/>
          </p:nvSpPr>
          <p:spPr>
            <a:xfrm>
              <a:off x="8368778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2" name="object 23">
              <a:extLst>
                <a:ext uri="{FF2B5EF4-FFF2-40B4-BE49-F238E27FC236}">
                  <a16:creationId xmlns:a16="http://schemas.microsoft.com/office/drawing/2014/main" xmlns="" id="{099EBA31-0CC1-4609-089B-DAE3FA75CC71}"/>
                </a:ext>
              </a:extLst>
            </p:cNvPr>
            <p:cNvSpPr/>
            <p:nvPr/>
          </p:nvSpPr>
          <p:spPr>
            <a:xfrm>
              <a:off x="8141377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80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3" name="object 24">
              <a:extLst>
                <a:ext uri="{FF2B5EF4-FFF2-40B4-BE49-F238E27FC236}">
                  <a16:creationId xmlns:a16="http://schemas.microsoft.com/office/drawing/2014/main" xmlns="" id="{1DB75AE1-CD42-D88A-2D11-711D12EE831C}"/>
                </a:ext>
              </a:extLst>
            </p:cNvPr>
            <p:cNvSpPr/>
            <p:nvPr/>
          </p:nvSpPr>
          <p:spPr>
            <a:xfrm>
              <a:off x="7913858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4" name="object 25">
              <a:extLst>
                <a:ext uri="{FF2B5EF4-FFF2-40B4-BE49-F238E27FC236}">
                  <a16:creationId xmlns:a16="http://schemas.microsoft.com/office/drawing/2014/main" xmlns="" id="{8B036917-9785-C7CC-A6B6-614F7E022E0B}"/>
                </a:ext>
              </a:extLst>
            </p:cNvPr>
            <p:cNvSpPr/>
            <p:nvPr/>
          </p:nvSpPr>
          <p:spPr>
            <a:xfrm>
              <a:off x="7686457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5" name="object 26">
              <a:extLst>
                <a:ext uri="{FF2B5EF4-FFF2-40B4-BE49-F238E27FC236}">
                  <a16:creationId xmlns:a16="http://schemas.microsoft.com/office/drawing/2014/main" xmlns="" id="{5B546B34-008A-E55C-F506-37FBDFAACB3A}"/>
                </a:ext>
              </a:extLst>
            </p:cNvPr>
            <p:cNvSpPr/>
            <p:nvPr/>
          </p:nvSpPr>
          <p:spPr>
            <a:xfrm>
              <a:off x="7386678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6" name="object 27">
              <a:extLst>
                <a:ext uri="{FF2B5EF4-FFF2-40B4-BE49-F238E27FC236}">
                  <a16:creationId xmlns:a16="http://schemas.microsoft.com/office/drawing/2014/main" xmlns="" id="{AF7C1D8C-433D-62AF-E564-DA333764BF5F}"/>
                </a:ext>
              </a:extLst>
            </p:cNvPr>
            <p:cNvSpPr/>
            <p:nvPr/>
          </p:nvSpPr>
          <p:spPr>
            <a:xfrm>
              <a:off x="7004136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801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542" y="125089"/>
                  </a:lnTo>
                  <a:lnTo>
                    <a:pt x="454801" y="0"/>
                  </a:lnTo>
                  <a:close/>
                </a:path>
              </a:pathLst>
            </a:custGeom>
            <a:solidFill>
              <a:srgbClr val="FFABA6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7" name="object 28">
              <a:extLst>
                <a:ext uri="{FF2B5EF4-FFF2-40B4-BE49-F238E27FC236}">
                  <a16:creationId xmlns:a16="http://schemas.microsoft.com/office/drawing/2014/main" xmlns="" id="{45F63F19-9382-0E90-7474-87E9511EA7EB}"/>
                </a:ext>
              </a:extLst>
            </p:cNvPr>
            <p:cNvSpPr/>
            <p:nvPr/>
          </p:nvSpPr>
          <p:spPr>
            <a:xfrm>
              <a:off x="7458938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8" name="object 29">
              <a:extLst>
                <a:ext uri="{FF2B5EF4-FFF2-40B4-BE49-F238E27FC236}">
                  <a16:creationId xmlns:a16="http://schemas.microsoft.com/office/drawing/2014/main" xmlns="" id="{3C87B5FB-7E99-99DD-5C27-A96FEFAA6A6B}"/>
                </a:ext>
              </a:extLst>
            </p:cNvPr>
            <p:cNvSpPr/>
            <p:nvPr/>
          </p:nvSpPr>
          <p:spPr>
            <a:xfrm>
              <a:off x="7004136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801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9" name="object 30">
              <a:extLst>
                <a:ext uri="{FF2B5EF4-FFF2-40B4-BE49-F238E27FC236}">
                  <a16:creationId xmlns:a16="http://schemas.microsoft.com/office/drawing/2014/main" xmlns="" id="{9628E223-321E-B91D-AA96-8C8855790962}"/>
                </a:ext>
              </a:extLst>
            </p:cNvPr>
            <p:cNvSpPr/>
            <p:nvPr/>
          </p:nvSpPr>
          <p:spPr>
            <a:xfrm>
              <a:off x="6776616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0" name="object 31">
              <a:extLst>
                <a:ext uri="{FF2B5EF4-FFF2-40B4-BE49-F238E27FC236}">
                  <a16:creationId xmlns:a16="http://schemas.microsoft.com/office/drawing/2014/main" xmlns="" id="{77136027-845C-7CBB-9238-2F018D3D09CC}"/>
                </a:ext>
              </a:extLst>
            </p:cNvPr>
            <p:cNvSpPr/>
            <p:nvPr/>
          </p:nvSpPr>
          <p:spPr>
            <a:xfrm>
              <a:off x="6476919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96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96" y="0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1" name="object 32">
              <a:extLst>
                <a:ext uri="{FF2B5EF4-FFF2-40B4-BE49-F238E27FC236}">
                  <a16:creationId xmlns:a16="http://schemas.microsoft.com/office/drawing/2014/main" xmlns="" id="{97022AE4-FBA6-7DA0-7512-1BF16F961450}"/>
                </a:ext>
              </a:extLst>
            </p:cNvPr>
            <p:cNvSpPr/>
            <p:nvPr/>
          </p:nvSpPr>
          <p:spPr>
            <a:xfrm>
              <a:off x="6094177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5038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741" y="125089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2" name="object 33">
              <a:extLst>
                <a:ext uri="{FF2B5EF4-FFF2-40B4-BE49-F238E27FC236}">
                  <a16:creationId xmlns:a16="http://schemas.microsoft.com/office/drawing/2014/main" xmlns="" id="{4A031713-844B-BA76-7440-0BD7E145F9ED}"/>
                </a:ext>
              </a:extLst>
            </p:cNvPr>
            <p:cNvSpPr/>
            <p:nvPr/>
          </p:nvSpPr>
          <p:spPr>
            <a:xfrm>
              <a:off x="5639257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3" name="object 34">
              <a:extLst>
                <a:ext uri="{FF2B5EF4-FFF2-40B4-BE49-F238E27FC236}">
                  <a16:creationId xmlns:a16="http://schemas.microsoft.com/office/drawing/2014/main" xmlns="" id="{8D0D74DA-5343-B8CB-79FE-49EBE4BAFC02}"/>
                </a:ext>
              </a:extLst>
            </p:cNvPr>
            <p:cNvSpPr/>
            <p:nvPr/>
          </p:nvSpPr>
          <p:spPr>
            <a:xfrm>
              <a:off x="5566998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4" name="object 35">
              <a:extLst>
                <a:ext uri="{FF2B5EF4-FFF2-40B4-BE49-F238E27FC236}">
                  <a16:creationId xmlns:a16="http://schemas.microsoft.com/office/drawing/2014/main" xmlns="" id="{F43F45CF-3ADE-840D-6058-B3E248E39865}"/>
                </a:ext>
              </a:extLst>
            </p:cNvPr>
            <p:cNvSpPr/>
            <p:nvPr/>
          </p:nvSpPr>
          <p:spPr>
            <a:xfrm>
              <a:off x="5184337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5" name="object 36">
              <a:extLst>
                <a:ext uri="{FF2B5EF4-FFF2-40B4-BE49-F238E27FC236}">
                  <a16:creationId xmlns:a16="http://schemas.microsoft.com/office/drawing/2014/main" xmlns="" id="{9801D064-92FA-320E-5FC0-925BF4A11304}"/>
                </a:ext>
              </a:extLst>
            </p:cNvPr>
            <p:cNvSpPr/>
            <p:nvPr/>
          </p:nvSpPr>
          <p:spPr>
            <a:xfrm>
              <a:off x="6549215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1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6" name="object 37">
              <a:extLst>
                <a:ext uri="{FF2B5EF4-FFF2-40B4-BE49-F238E27FC236}">
                  <a16:creationId xmlns:a16="http://schemas.microsoft.com/office/drawing/2014/main" xmlns="" id="{2E7ADBB9-00E5-9FC5-35A3-DF3307E6F8C0}"/>
                </a:ext>
              </a:extLst>
            </p:cNvPr>
            <p:cNvSpPr/>
            <p:nvPr/>
          </p:nvSpPr>
          <p:spPr>
            <a:xfrm>
              <a:off x="6321696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7" name="object 38">
              <a:extLst>
                <a:ext uri="{FF2B5EF4-FFF2-40B4-BE49-F238E27FC236}">
                  <a16:creationId xmlns:a16="http://schemas.microsoft.com/office/drawing/2014/main" xmlns="" id="{031CBEFD-7336-6452-99B4-11D0CE0320C2}"/>
                </a:ext>
              </a:extLst>
            </p:cNvPr>
            <p:cNvSpPr/>
            <p:nvPr/>
          </p:nvSpPr>
          <p:spPr>
            <a:xfrm>
              <a:off x="6094177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8" name="object 39">
              <a:extLst>
                <a:ext uri="{FF2B5EF4-FFF2-40B4-BE49-F238E27FC236}">
                  <a16:creationId xmlns:a16="http://schemas.microsoft.com/office/drawing/2014/main" xmlns="" id="{E644E308-3B98-074C-3B33-5ACD69F4A67E}"/>
                </a:ext>
              </a:extLst>
            </p:cNvPr>
            <p:cNvSpPr/>
            <p:nvPr/>
          </p:nvSpPr>
          <p:spPr>
            <a:xfrm>
              <a:off x="5411856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9" name="object 40">
              <a:extLst>
                <a:ext uri="{FF2B5EF4-FFF2-40B4-BE49-F238E27FC236}">
                  <a16:creationId xmlns:a16="http://schemas.microsoft.com/office/drawing/2014/main" xmlns="" id="{73571BED-CC41-6E33-50DA-410410436A02}"/>
                </a:ext>
              </a:extLst>
            </p:cNvPr>
            <p:cNvSpPr/>
            <p:nvPr/>
          </p:nvSpPr>
          <p:spPr>
            <a:xfrm>
              <a:off x="5184337" y="6796330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0" name="object 41">
              <a:extLst>
                <a:ext uri="{FF2B5EF4-FFF2-40B4-BE49-F238E27FC236}">
                  <a16:creationId xmlns:a16="http://schemas.microsoft.com/office/drawing/2014/main" xmlns="" id="{1D178E38-7805-55E4-2B30-48743A894FAE}"/>
                </a:ext>
              </a:extLst>
            </p:cNvPr>
            <p:cNvSpPr/>
            <p:nvPr/>
          </p:nvSpPr>
          <p:spPr>
            <a:xfrm>
              <a:off x="9733539" y="6402788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1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1" name="object 42">
              <a:extLst>
                <a:ext uri="{FF2B5EF4-FFF2-40B4-BE49-F238E27FC236}">
                  <a16:creationId xmlns:a16="http://schemas.microsoft.com/office/drawing/2014/main" xmlns="" id="{0EC531F7-E1F8-3B0F-2DC8-7EEF39C0859E}"/>
                </a:ext>
              </a:extLst>
            </p:cNvPr>
            <p:cNvSpPr/>
            <p:nvPr/>
          </p:nvSpPr>
          <p:spPr>
            <a:xfrm>
              <a:off x="9278618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2" name="object 43">
              <a:extLst>
                <a:ext uri="{FF2B5EF4-FFF2-40B4-BE49-F238E27FC236}">
                  <a16:creationId xmlns:a16="http://schemas.microsoft.com/office/drawing/2014/main" xmlns="" id="{4C3BA08B-340D-C0A3-38CF-8CD50FE132DC}"/>
                </a:ext>
              </a:extLst>
            </p:cNvPr>
            <p:cNvSpPr/>
            <p:nvPr/>
          </p:nvSpPr>
          <p:spPr>
            <a:xfrm>
              <a:off x="9051099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5038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3" name="object 44">
              <a:extLst>
                <a:ext uri="{FF2B5EF4-FFF2-40B4-BE49-F238E27FC236}">
                  <a16:creationId xmlns:a16="http://schemas.microsoft.com/office/drawing/2014/main" xmlns="" id="{2B2ED104-5235-0953-65FB-6378E20B6887}"/>
                </a:ext>
              </a:extLst>
            </p:cNvPr>
            <p:cNvSpPr/>
            <p:nvPr/>
          </p:nvSpPr>
          <p:spPr>
            <a:xfrm>
              <a:off x="8596179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4" name="object 45">
              <a:extLst>
                <a:ext uri="{FF2B5EF4-FFF2-40B4-BE49-F238E27FC236}">
                  <a16:creationId xmlns:a16="http://schemas.microsoft.com/office/drawing/2014/main" xmlns="" id="{F1488794-E404-469A-55AF-84D592DD87BB}"/>
                </a:ext>
              </a:extLst>
            </p:cNvPr>
            <p:cNvSpPr/>
            <p:nvPr/>
          </p:nvSpPr>
          <p:spPr>
            <a:xfrm>
              <a:off x="7913858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5" name="object 46">
              <a:extLst>
                <a:ext uri="{FF2B5EF4-FFF2-40B4-BE49-F238E27FC236}">
                  <a16:creationId xmlns:a16="http://schemas.microsoft.com/office/drawing/2014/main" xmlns="" id="{30F3E83E-18F6-9BFC-B0EC-CA094B83B39C}"/>
                </a:ext>
              </a:extLst>
            </p:cNvPr>
            <p:cNvSpPr/>
            <p:nvPr/>
          </p:nvSpPr>
          <p:spPr>
            <a:xfrm>
              <a:off x="768645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6" name="object 47">
              <a:extLst>
                <a:ext uri="{FF2B5EF4-FFF2-40B4-BE49-F238E27FC236}">
                  <a16:creationId xmlns:a16="http://schemas.microsoft.com/office/drawing/2014/main" xmlns="" id="{A4C8EB89-85A7-51C0-EF3B-D6C97EF7BE60}"/>
                </a:ext>
              </a:extLst>
            </p:cNvPr>
            <p:cNvSpPr/>
            <p:nvPr/>
          </p:nvSpPr>
          <p:spPr>
            <a:xfrm>
              <a:off x="7458938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7" name="object 48">
              <a:extLst>
                <a:ext uri="{FF2B5EF4-FFF2-40B4-BE49-F238E27FC236}">
                  <a16:creationId xmlns:a16="http://schemas.microsoft.com/office/drawing/2014/main" xmlns="" id="{607854FE-D8C6-6238-4186-DC86592011C4}"/>
                </a:ext>
              </a:extLst>
            </p:cNvPr>
            <p:cNvSpPr/>
            <p:nvPr/>
          </p:nvSpPr>
          <p:spPr>
            <a:xfrm>
              <a:off x="723153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8" name="object 49">
              <a:extLst>
                <a:ext uri="{FF2B5EF4-FFF2-40B4-BE49-F238E27FC236}">
                  <a16:creationId xmlns:a16="http://schemas.microsoft.com/office/drawing/2014/main" xmlns="" id="{C19F35BB-EFE0-4D9C-8D2F-9B442C1839B1}"/>
                </a:ext>
              </a:extLst>
            </p:cNvPr>
            <p:cNvSpPr/>
            <p:nvPr/>
          </p:nvSpPr>
          <p:spPr>
            <a:xfrm>
              <a:off x="677661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9" name="object 50">
              <a:extLst>
                <a:ext uri="{FF2B5EF4-FFF2-40B4-BE49-F238E27FC236}">
                  <a16:creationId xmlns:a16="http://schemas.microsoft.com/office/drawing/2014/main" xmlns="" id="{3A163058-66CA-65E4-2037-AE26E23C8BA4}"/>
                </a:ext>
              </a:extLst>
            </p:cNvPr>
            <p:cNvSpPr/>
            <p:nvPr/>
          </p:nvSpPr>
          <p:spPr>
            <a:xfrm>
              <a:off x="6549215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0" name="object 51">
              <a:extLst>
                <a:ext uri="{FF2B5EF4-FFF2-40B4-BE49-F238E27FC236}">
                  <a16:creationId xmlns:a16="http://schemas.microsoft.com/office/drawing/2014/main" xmlns="" id="{35540DD4-EE42-2BCA-8E46-96F1DE8F8E1E}"/>
                </a:ext>
              </a:extLst>
            </p:cNvPr>
            <p:cNvSpPr/>
            <p:nvPr/>
          </p:nvSpPr>
          <p:spPr>
            <a:xfrm>
              <a:off x="632169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1" name="object 52">
              <a:extLst>
                <a:ext uri="{FF2B5EF4-FFF2-40B4-BE49-F238E27FC236}">
                  <a16:creationId xmlns:a16="http://schemas.microsoft.com/office/drawing/2014/main" xmlns="" id="{2F167681-C5B3-80E3-4C7B-4AE86F6C51D1}"/>
                </a:ext>
              </a:extLst>
            </p:cNvPr>
            <p:cNvSpPr/>
            <p:nvPr/>
          </p:nvSpPr>
          <p:spPr>
            <a:xfrm>
              <a:off x="609417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2" name="object 53">
              <a:extLst>
                <a:ext uri="{FF2B5EF4-FFF2-40B4-BE49-F238E27FC236}">
                  <a16:creationId xmlns:a16="http://schemas.microsoft.com/office/drawing/2014/main" xmlns="" id="{D2197481-8E33-7C4F-BD0F-FF3D8FD7F378}"/>
                </a:ext>
              </a:extLst>
            </p:cNvPr>
            <p:cNvSpPr/>
            <p:nvPr/>
          </p:nvSpPr>
          <p:spPr>
            <a:xfrm>
              <a:off x="586677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3" name="object 54">
              <a:extLst>
                <a:ext uri="{FF2B5EF4-FFF2-40B4-BE49-F238E27FC236}">
                  <a16:creationId xmlns:a16="http://schemas.microsoft.com/office/drawing/2014/main" xmlns="" id="{AA510CC7-1359-41A9-6C9D-2AA778EB88EE}"/>
                </a:ext>
              </a:extLst>
            </p:cNvPr>
            <p:cNvSpPr/>
            <p:nvPr/>
          </p:nvSpPr>
          <p:spPr>
            <a:xfrm>
              <a:off x="563925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4" name="object 55">
              <a:extLst>
                <a:ext uri="{FF2B5EF4-FFF2-40B4-BE49-F238E27FC236}">
                  <a16:creationId xmlns:a16="http://schemas.microsoft.com/office/drawing/2014/main" xmlns="" id="{47F39ADD-0E78-9621-81D6-94F320E7C70C}"/>
                </a:ext>
              </a:extLst>
            </p:cNvPr>
            <p:cNvSpPr/>
            <p:nvPr/>
          </p:nvSpPr>
          <p:spPr>
            <a:xfrm>
              <a:off x="541185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5" name="object 56">
              <a:extLst>
                <a:ext uri="{FF2B5EF4-FFF2-40B4-BE49-F238E27FC236}">
                  <a16:creationId xmlns:a16="http://schemas.microsoft.com/office/drawing/2014/main" xmlns="" id="{58434FBD-CEB6-24E1-7485-0A812FFA4D4C}"/>
                </a:ext>
              </a:extLst>
            </p:cNvPr>
            <p:cNvSpPr/>
            <p:nvPr/>
          </p:nvSpPr>
          <p:spPr>
            <a:xfrm>
              <a:off x="9733538" y="636804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6" name="object 57">
              <a:extLst>
                <a:ext uri="{FF2B5EF4-FFF2-40B4-BE49-F238E27FC236}">
                  <a16:creationId xmlns:a16="http://schemas.microsoft.com/office/drawing/2014/main" xmlns="" id="{EAA278A0-E715-9A95-C9C5-14475AC9390E}"/>
                </a:ext>
              </a:extLst>
            </p:cNvPr>
            <p:cNvSpPr/>
            <p:nvPr/>
          </p:nvSpPr>
          <p:spPr>
            <a:xfrm>
              <a:off x="9506137" y="6009009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5">
                  <a:moveTo>
                    <a:pt x="24746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247462" y="359039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7" name="object 58">
              <a:extLst>
                <a:ext uri="{FF2B5EF4-FFF2-40B4-BE49-F238E27FC236}">
                  <a16:creationId xmlns:a16="http://schemas.microsoft.com/office/drawing/2014/main" xmlns="" id="{C3B98FCA-4829-CC7D-8DC4-9C4696D98830}"/>
                </a:ext>
              </a:extLst>
            </p:cNvPr>
            <p:cNvSpPr/>
            <p:nvPr/>
          </p:nvSpPr>
          <p:spPr>
            <a:xfrm>
              <a:off x="8596173" y="6009017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5">
                  <a:moveTo>
                    <a:pt x="454926" y="0"/>
                  </a:moveTo>
                  <a:lnTo>
                    <a:pt x="0" y="0"/>
                  </a:lnTo>
                  <a:lnTo>
                    <a:pt x="227520" y="393776"/>
                  </a:lnTo>
                  <a:lnTo>
                    <a:pt x="454926" y="0"/>
                  </a:lnTo>
                  <a:close/>
                </a:path>
                <a:path w="909954" h="394335">
                  <a:moveTo>
                    <a:pt x="909955" y="0"/>
                  </a:moveTo>
                  <a:lnTo>
                    <a:pt x="454926" y="0"/>
                  </a:lnTo>
                  <a:lnTo>
                    <a:pt x="682434" y="393776"/>
                  </a:lnTo>
                  <a:lnTo>
                    <a:pt x="909955" y="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8" name="object 59">
              <a:extLst>
                <a:ext uri="{FF2B5EF4-FFF2-40B4-BE49-F238E27FC236}">
                  <a16:creationId xmlns:a16="http://schemas.microsoft.com/office/drawing/2014/main" xmlns="" id="{70B5D321-1EC8-239C-9A8E-33437E5DBB8E}"/>
                </a:ext>
              </a:extLst>
            </p:cNvPr>
            <p:cNvSpPr/>
            <p:nvPr/>
          </p:nvSpPr>
          <p:spPr>
            <a:xfrm>
              <a:off x="8368778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9" name="object 60">
              <a:extLst>
                <a:ext uri="{FF2B5EF4-FFF2-40B4-BE49-F238E27FC236}">
                  <a16:creationId xmlns:a16="http://schemas.microsoft.com/office/drawing/2014/main" xmlns="" id="{DF9731D5-1B76-9A72-D678-26E7C15D0785}"/>
                </a:ext>
              </a:extLst>
            </p:cNvPr>
            <p:cNvSpPr/>
            <p:nvPr/>
          </p:nvSpPr>
          <p:spPr>
            <a:xfrm>
              <a:off x="814137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80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0" name="object 61">
              <a:extLst>
                <a:ext uri="{FF2B5EF4-FFF2-40B4-BE49-F238E27FC236}">
                  <a16:creationId xmlns:a16="http://schemas.microsoft.com/office/drawing/2014/main" xmlns="" id="{AB2BBE88-3EDE-5DAD-402A-C08AC07EE37E}"/>
                </a:ext>
              </a:extLst>
            </p:cNvPr>
            <p:cNvSpPr/>
            <p:nvPr/>
          </p:nvSpPr>
          <p:spPr>
            <a:xfrm>
              <a:off x="7913858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1" name="object 62">
              <a:extLst>
                <a:ext uri="{FF2B5EF4-FFF2-40B4-BE49-F238E27FC236}">
                  <a16:creationId xmlns:a16="http://schemas.microsoft.com/office/drawing/2014/main" xmlns="" id="{49F65278-FBF1-EB5F-2308-70295F399A7E}"/>
                </a:ext>
              </a:extLst>
            </p:cNvPr>
            <p:cNvSpPr/>
            <p:nvPr/>
          </p:nvSpPr>
          <p:spPr>
            <a:xfrm>
              <a:off x="768645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2" name="object 63">
              <a:extLst>
                <a:ext uri="{FF2B5EF4-FFF2-40B4-BE49-F238E27FC236}">
                  <a16:creationId xmlns:a16="http://schemas.microsoft.com/office/drawing/2014/main" xmlns="" id="{D7FE40F6-886A-36F9-165E-A8B28158B9C0}"/>
                </a:ext>
              </a:extLst>
            </p:cNvPr>
            <p:cNvSpPr/>
            <p:nvPr/>
          </p:nvSpPr>
          <p:spPr>
            <a:xfrm>
              <a:off x="7458938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3" name="object 64">
              <a:extLst>
                <a:ext uri="{FF2B5EF4-FFF2-40B4-BE49-F238E27FC236}">
                  <a16:creationId xmlns:a16="http://schemas.microsoft.com/office/drawing/2014/main" xmlns="" id="{0C85F8E3-C6A1-C946-B0EC-8F72C1AB0451}"/>
                </a:ext>
              </a:extLst>
            </p:cNvPr>
            <p:cNvSpPr/>
            <p:nvPr/>
          </p:nvSpPr>
          <p:spPr>
            <a:xfrm>
              <a:off x="723153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4" name="object 65">
              <a:extLst>
                <a:ext uri="{FF2B5EF4-FFF2-40B4-BE49-F238E27FC236}">
                  <a16:creationId xmlns:a16="http://schemas.microsoft.com/office/drawing/2014/main" xmlns="" id="{4AAE6815-4039-9D13-2843-D8D75F95E8EC}"/>
                </a:ext>
              </a:extLst>
            </p:cNvPr>
            <p:cNvSpPr/>
            <p:nvPr/>
          </p:nvSpPr>
          <p:spPr>
            <a:xfrm>
              <a:off x="6321692" y="6009017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5">
                  <a:moveTo>
                    <a:pt x="454914" y="0"/>
                  </a:moveTo>
                  <a:lnTo>
                    <a:pt x="0" y="0"/>
                  </a:lnTo>
                  <a:lnTo>
                    <a:pt x="227520" y="393776"/>
                  </a:lnTo>
                  <a:lnTo>
                    <a:pt x="454914" y="0"/>
                  </a:lnTo>
                  <a:close/>
                </a:path>
                <a:path w="909954" h="394335">
                  <a:moveTo>
                    <a:pt x="909840" y="0"/>
                  </a:moveTo>
                  <a:lnTo>
                    <a:pt x="454914" y="0"/>
                  </a:lnTo>
                  <a:lnTo>
                    <a:pt x="682434" y="393776"/>
                  </a:lnTo>
                  <a:lnTo>
                    <a:pt x="909840" y="0"/>
                  </a:lnTo>
                  <a:close/>
                </a:path>
              </a:pathLst>
            </a:custGeom>
            <a:solidFill>
              <a:srgbClr val="FFABA6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5" name="object 66">
              <a:extLst>
                <a:ext uri="{FF2B5EF4-FFF2-40B4-BE49-F238E27FC236}">
                  <a16:creationId xmlns:a16="http://schemas.microsoft.com/office/drawing/2014/main" xmlns="" id="{F8D81AB7-8F76-42E4-7560-60DBA6D4548D}"/>
                </a:ext>
              </a:extLst>
            </p:cNvPr>
            <p:cNvSpPr/>
            <p:nvPr/>
          </p:nvSpPr>
          <p:spPr>
            <a:xfrm>
              <a:off x="609417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6" name="object 67">
              <a:extLst>
                <a:ext uri="{FF2B5EF4-FFF2-40B4-BE49-F238E27FC236}">
                  <a16:creationId xmlns:a16="http://schemas.microsoft.com/office/drawing/2014/main" xmlns="" id="{D239B282-3FB6-F138-26CA-10A54AD87CD8}"/>
                </a:ext>
              </a:extLst>
            </p:cNvPr>
            <p:cNvSpPr/>
            <p:nvPr/>
          </p:nvSpPr>
          <p:spPr>
            <a:xfrm>
              <a:off x="9506137" y="5615349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27401" y="0"/>
                  </a:moveTo>
                  <a:lnTo>
                    <a:pt x="0" y="393660"/>
                  </a:lnTo>
                  <a:lnTo>
                    <a:pt x="247462" y="393660"/>
                  </a:lnTo>
                  <a:lnTo>
                    <a:pt x="247462" y="3472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7" name="object 68">
              <a:extLst>
                <a:ext uri="{FF2B5EF4-FFF2-40B4-BE49-F238E27FC236}">
                  <a16:creationId xmlns:a16="http://schemas.microsoft.com/office/drawing/2014/main" xmlns="" id="{73239F01-8489-571B-0BC3-1CF372ACA180}"/>
                </a:ext>
              </a:extLst>
            </p:cNvPr>
            <p:cNvSpPr/>
            <p:nvPr/>
          </p:nvSpPr>
          <p:spPr>
            <a:xfrm>
              <a:off x="927861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8" name="object 69">
              <a:extLst>
                <a:ext uri="{FF2B5EF4-FFF2-40B4-BE49-F238E27FC236}">
                  <a16:creationId xmlns:a16="http://schemas.microsoft.com/office/drawing/2014/main" xmlns="" id="{244B9623-D977-F86C-AAF9-3C542B9335D6}"/>
                </a:ext>
              </a:extLst>
            </p:cNvPr>
            <p:cNvSpPr/>
            <p:nvPr/>
          </p:nvSpPr>
          <p:spPr>
            <a:xfrm>
              <a:off x="9051099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5038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9" name="object 70">
              <a:extLst>
                <a:ext uri="{FF2B5EF4-FFF2-40B4-BE49-F238E27FC236}">
                  <a16:creationId xmlns:a16="http://schemas.microsoft.com/office/drawing/2014/main" xmlns="" id="{54FAB564-42D4-CC5D-A822-D56A70A83863}"/>
                </a:ext>
              </a:extLst>
            </p:cNvPr>
            <p:cNvSpPr/>
            <p:nvPr/>
          </p:nvSpPr>
          <p:spPr>
            <a:xfrm>
              <a:off x="882369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0" name="object 71">
              <a:extLst>
                <a:ext uri="{FF2B5EF4-FFF2-40B4-BE49-F238E27FC236}">
                  <a16:creationId xmlns:a16="http://schemas.microsoft.com/office/drawing/2014/main" xmlns="" id="{D75ABA89-4EFB-296D-3407-602ED25E73AB}"/>
                </a:ext>
              </a:extLst>
            </p:cNvPr>
            <p:cNvSpPr/>
            <p:nvPr/>
          </p:nvSpPr>
          <p:spPr>
            <a:xfrm>
              <a:off x="8596179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1" name="object 72">
              <a:extLst>
                <a:ext uri="{FF2B5EF4-FFF2-40B4-BE49-F238E27FC236}">
                  <a16:creationId xmlns:a16="http://schemas.microsoft.com/office/drawing/2014/main" xmlns="" id="{B31B59DD-CEED-526F-7184-14E3FE90C0CE}"/>
                </a:ext>
              </a:extLst>
            </p:cNvPr>
            <p:cNvSpPr/>
            <p:nvPr/>
          </p:nvSpPr>
          <p:spPr>
            <a:xfrm>
              <a:off x="836877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2" name="object 73">
              <a:extLst>
                <a:ext uri="{FF2B5EF4-FFF2-40B4-BE49-F238E27FC236}">
                  <a16:creationId xmlns:a16="http://schemas.microsoft.com/office/drawing/2014/main" xmlns="" id="{A7B3AD18-1780-800C-769A-D0E2CA7BBADC}"/>
                </a:ext>
              </a:extLst>
            </p:cNvPr>
            <p:cNvSpPr/>
            <p:nvPr/>
          </p:nvSpPr>
          <p:spPr>
            <a:xfrm>
              <a:off x="8141377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660"/>
                  </a:lnTo>
                  <a:lnTo>
                    <a:pt x="454802" y="393660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3" name="object 74">
              <a:extLst>
                <a:ext uri="{FF2B5EF4-FFF2-40B4-BE49-F238E27FC236}">
                  <a16:creationId xmlns:a16="http://schemas.microsoft.com/office/drawing/2014/main" xmlns="" id="{B4FC4BD9-4A4A-75B2-88D8-B392206B4F96}"/>
                </a:ext>
              </a:extLst>
            </p:cNvPr>
            <p:cNvSpPr/>
            <p:nvPr/>
          </p:nvSpPr>
          <p:spPr>
            <a:xfrm>
              <a:off x="791385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4" name="object 75">
              <a:extLst>
                <a:ext uri="{FF2B5EF4-FFF2-40B4-BE49-F238E27FC236}">
                  <a16:creationId xmlns:a16="http://schemas.microsoft.com/office/drawing/2014/main" xmlns="" id="{D967B592-C467-4687-429D-DF9CC6EE3BE5}"/>
                </a:ext>
              </a:extLst>
            </p:cNvPr>
            <p:cNvSpPr/>
            <p:nvPr/>
          </p:nvSpPr>
          <p:spPr>
            <a:xfrm>
              <a:off x="7686457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5" name="object 76">
              <a:extLst>
                <a:ext uri="{FF2B5EF4-FFF2-40B4-BE49-F238E27FC236}">
                  <a16:creationId xmlns:a16="http://schemas.microsoft.com/office/drawing/2014/main" xmlns="" id="{3FF396EB-6064-F741-3FBC-8E86C71B967B}"/>
                </a:ext>
              </a:extLst>
            </p:cNvPr>
            <p:cNvSpPr/>
            <p:nvPr/>
          </p:nvSpPr>
          <p:spPr>
            <a:xfrm>
              <a:off x="745893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6" name="object 77">
              <a:extLst>
                <a:ext uri="{FF2B5EF4-FFF2-40B4-BE49-F238E27FC236}">
                  <a16:creationId xmlns:a16="http://schemas.microsoft.com/office/drawing/2014/main" xmlns="" id="{B16C181E-D9C0-1F10-8A27-6641121347AF}"/>
                </a:ext>
              </a:extLst>
            </p:cNvPr>
            <p:cNvSpPr/>
            <p:nvPr/>
          </p:nvSpPr>
          <p:spPr>
            <a:xfrm>
              <a:off x="7231537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7" name="object 78">
              <a:extLst>
                <a:ext uri="{FF2B5EF4-FFF2-40B4-BE49-F238E27FC236}">
                  <a16:creationId xmlns:a16="http://schemas.microsoft.com/office/drawing/2014/main" xmlns="" id="{B1904C29-9582-022F-E764-D9BC68259811}"/>
                </a:ext>
              </a:extLst>
            </p:cNvPr>
            <p:cNvSpPr/>
            <p:nvPr/>
          </p:nvSpPr>
          <p:spPr>
            <a:xfrm>
              <a:off x="700413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1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801" y="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8" name="object 79">
              <a:extLst>
                <a:ext uri="{FF2B5EF4-FFF2-40B4-BE49-F238E27FC236}">
                  <a16:creationId xmlns:a16="http://schemas.microsoft.com/office/drawing/2014/main" xmlns="" id="{04A66C1F-DAE3-CC64-97DD-56328B13C6D2}"/>
                </a:ext>
              </a:extLst>
            </p:cNvPr>
            <p:cNvSpPr/>
            <p:nvPr/>
          </p:nvSpPr>
          <p:spPr>
            <a:xfrm>
              <a:off x="677661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9" name="object 80">
              <a:extLst>
                <a:ext uri="{FF2B5EF4-FFF2-40B4-BE49-F238E27FC236}">
                  <a16:creationId xmlns:a16="http://schemas.microsoft.com/office/drawing/2014/main" xmlns="" id="{A69356D6-CCC9-92DD-31B8-E2201E482B6B}"/>
                </a:ext>
              </a:extLst>
            </p:cNvPr>
            <p:cNvSpPr/>
            <p:nvPr/>
          </p:nvSpPr>
          <p:spPr>
            <a:xfrm>
              <a:off x="6549215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0" name="object 81">
              <a:extLst>
                <a:ext uri="{FF2B5EF4-FFF2-40B4-BE49-F238E27FC236}">
                  <a16:creationId xmlns:a16="http://schemas.microsoft.com/office/drawing/2014/main" xmlns="" id="{405B27AA-480E-E2C9-6099-C0FEBE2A5B3A}"/>
                </a:ext>
              </a:extLst>
            </p:cNvPr>
            <p:cNvSpPr/>
            <p:nvPr/>
          </p:nvSpPr>
          <p:spPr>
            <a:xfrm>
              <a:off x="632169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1" name="object 82">
              <a:extLst>
                <a:ext uri="{FF2B5EF4-FFF2-40B4-BE49-F238E27FC236}">
                  <a16:creationId xmlns:a16="http://schemas.microsoft.com/office/drawing/2014/main" xmlns="" id="{84BBBC90-C9D6-5388-9FF3-5EC1886D45B6}"/>
                </a:ext>
              </a:extLst>
            </p:cNvPr>
            <p:cNvSpPr/>
            <p:nvPr/>
          </p:nvSpPr>
          <p:spPr>
            <a:xfrm>
              <a:off x="541185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2" name="object 83">
              <a:extLst>
                <a:ext uri="{FF2B5EF4-FFF2-40B4-BE49-F238E27FC236}">
                  <a16:creationId xmlns:a16="http://schemas.microsoft.com/office/drawing/2014/main" xmlns="" id="{AC504104-ED6E-600C-DB04-54ECF69E45EC}"/>
                </a:ext>
              </a:extLst>
            </p:cNvPr>
            <p:cNvSpPr/>
            <p:nvPr/>
          </p:nvSpPr>
          <p:spPr>
            <a:xfrm>
              <a:off x="9506137" y="5221688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4746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247462" y="358932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3" name="object 84">
              <a:extLst>
                <a:ext uri="{FF2B5EF4-FFF2-40B4-BE49-F238E27FC236}">
                  <a16:creationId xmlns:a16="http://schemas.microsoft.com/office/drawing/2014/main" xmlns="" id="{BEB45E94-6AFE-EEAA-5A1A-E8BF49EBA7D5}"/>
                </a:ext>
              </a:extLst>
            </p:cNvPr>
            <p:cNvSpPr/>
            <p:nvPr/>
          </p:nvSpPr>
          <p:spPr>
            <a:xfrm>
              <a:off x="9278618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4" name="object 85">
              <a:extLst>
                <a:ext uri="{FF2B5EF4-FFF2-40B4-BE49-F238E27FC236}">
                  <a16:creationId xmlns:a16="http://schemas.microsoft.com/office/drawing/2014/main" xmlns="" id="{4458E6CD-6031-27C3-F472-76D3DEA148FE}"/>
                </a:ext>
              </a:extLst>
            </p:cNvPr>
            <p:cNvSpPr/>
            <p:nvPr/>
          </p:nvSpPr>
          <p:spPr>
            <a:xfrm>
              <a:off x="9051099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5" name="object 86">
              <a:extLst>
                <a:ext uri="{FF2B5EF4-FFF2-40B4-BE49-F238E27FC236}">
                  <a16:creationId xmlns:a16="http://schemas.microsoft.com/office/drawing/2014/main" xmlns="" id="{6C65C368-D2EF-30EC-8A06-1998D1355F25}"/>
                </a:ext>
              </a:extLst>
            </p:cNvPr>
            <p:cNvSpPr/>
            <p:nvPr/>
          </p:nvSpPr>
          <p:spPr>
            <a:xfrm>
              <a:off x="8823698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6" name="object 87">
              <a:extLst>
                <a:ext uri="{FF2B5EF4-FFF2-40B4-BE49-F238E27FC236}">
                  <a16:creationId xmlns:a16="http://schemas.microsoft.com/office/drawing/2014/main" xmlns="" id="{8FFB9AA4-04E7-6B4F-8DF1-7E1057EA8897}"/>
                </a:ext>
              </a:extLst>
            </p:cNvPr>
            <p:cNvSpPr/>
            <p:nvPr/>
          </p:nvSpPr>
          <p:spPr>
            <a:xfrm>
              <a:off x="814137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7" name="object 88">
              <a:extLst>
                <a:ext uri="{FF2B5EF4-FFF2-40B4-BE49-F238E27FC236}">
                  <a16:creationId xmlns:a16="http://schemas.microsoft.com/office/drawing/2014/main" xmlns="" id="{D1E6F76F-0B03-BDE2-8115-8BC4175DEFC1}"/>
                </a:ext>
              </a:extLst>
            </p:cNvPr>
            <p:cNvSpPr/>
            <p:nvPr/>
          </p:nvSpPr>
          <p:spPr>
            <a:xfrm>
              <a:off x="768645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8" name="object 89">
              <a:extLst>
                <a:ext uri="{FF2B5EF4-FFF2-40B4-BE49-F238E27FC236}">
                  <a16:creationId xmlns:a16="http://schemas.microsoft.com/office/drawing/2014/main" xmlns="" id="{9C788E24-C8E1-9C94-0077-4B97247DCD48}"/>
                </a:ext>
              </a:extLst>
            </p:cNvPr>
            <p:cNvSpPr/>
            <p:nvPr/>
          </p:nvSpPr>
          <p:spPr>
            <a:xfrm>
              <a:off x="723153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9" name="object 90">
              <a:extLst>
                <a:ext uri="{FF2B5EF4-FFF2-40B4-BE49-F238E27FC236}">
                  <a16:creationId xmlns:a16="http://schemas.microsoft.com/office/drawing/2014/main" xmlns="" id="{D96D51E5-DC42-3A21-2F5F-5DA42387636F}"/>
                </a:ext>
              </a:extLst>
            </p:cNvPr>
            <p:cNvSpPr/>
            <p:nvPr/>
          </p:nvSpPr>
          <p:spPr>
            <a:xfrm>
              <a:off x="6321696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0" name="object 91">
              <a:extLst>
                <a:ext uri="{FF2B5EF4-FFF2-40B4-BE49-F238E27FC236}">
                  <a16:creationId xmlns:a16="http://schemas.microsoft.com/office/drawing/2014/main" xmlns="" id="{EB156259-3B15-81E3-971A-6EDF09C17381}"/>
                </a:ext>
              </a:extLst>
            </p:cNvPr>
            <p:cNvSpPr/>
            <p:nvPr/>
          </p:nvSpPr>
          <p:spPr>
            <a:xfrm>
              <a:off x="609417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5038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1" name="object 92">
              <a:extLst>
                <a:ext uri="{FF2B5EF4-FFF2-40B4-BE49-F238E27FC236}">
                  <a16:creationId xmlns:a16="http://schemas.microsoft.com/office/drawing/2014/main" xmlns="" id="{22DE3CCA-ECB0-DD39-F5E0-DE7B9B420941}"/>
                </a:ext>
              </a:extLst>
            </p:cNvPr>
            <p:cNvSpPr/>
            <p:nvPr/>
          </p:nvSpPr>
          <p:spPr>
            <a:xfrm>
              <a:off x="9733539" y="482790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2" name="object 93">
              <a:extLst>
                <a:ext uri="{FF2B5EF4-FFF2-40B4-BE49-F238E27FC236}">
                  <a16:creationId xmlns:a16="http://schemas.microsoft.com/office/drawing/2014/main" xmlns="" id="{14E7AF94-19DA-530D-9CFD-B682F38987AD}"/>
                </a:ext>
              </a:extLst>
            </p:cNvPr>
            <p:cNvSpPr/>
            <p:nvPr/>
          </p:nvSpPr>
          <p:spPr>
            <a:xfrm>
              <a:off x="9506137" y="4827909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5">
                  <a:moveTo>
                    <a:pt x="227401" y="0"/>
                  </a:moveTo>
                  <a:lnTo>
                    <a:pt x="0" y="393778"/>
                  </a:lnTo>
                  <a:lnTo>
                    <a:pt x="247462" y="393778"/>
                  </a:lnTo>
                  <a:lnTo>
                    <a:pt x="247462" y="3473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3" name="object 94">
              <a:extLst>
                <a:ext uri="{FF2B5EF4-FFF2-40B4-BE49-F238E27FC236}">
                  <a16:creationId xmlns:a16="http://schemas.microsoft.com/office/drawing/2014/main" xmlns="" id="{AFB38E2F-2568-9C30-C0BC-85985B4E9940}"/>
                </a:ext>
              </a:extLst>
            </p:cNvPr>
            <p:cNvSpPr/>
            <p:nvPr/>
          </p:nvSpPr>
          <p:spPr>
            <a:xfrm>
              <a:off x="9051099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4" name="object 95">
              <a:extLst>
                <a:ext uri="{FF2B5EF4-FFF2-40B4-BE49-F238E27FC236}">
                  <a16:creationId xmlns:a16="http://schemas.microsoft.com/office/drawing/2014/main" xmlns="" id="{C450062D-9BF2-DF13-B68B-433CD75ECEF2}"/>
                </a:ext>
              </a:extLst>
            </p:cNvPr>
            <p:cNvSpPr/>
            <p:nvPr/>
          </p:nvSpPr>
          <p:spPr>
            <a:xfrm>
              <a:off x="8596179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5" name="object 96">
              <a:extLst>
                <a:ext uri="{FF2B5EF4-FFF2-40B4-BE49-F238E27FC236}">
                  <a16:creationId xmlns:a16="http://schemas.microsoft.com/office/drawing/2014/main" xmlns="" id="{5CA781BD-81C3-8E41-2D4E-9B3BCDC73AB9}"/>
                </a:ext>
              </a:extLst>
            </p:cNvPr>
            <p:cNvSpPr/>
            <p:nvPr/>
          </p:nvSpPr>
          <p:spPr>
            <a:xfrm>
              <a:off x="8368778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6" name="object 97">
              <a:extLst>
                <a:ext uri="{FF2B5EF4-FFF2-40B4-BE49-F238E27FC236}">
                  <a16:creationId xmlns:a16="http://schemas.microsoft.com/office/drawing/2014/main" xmlns="" id="{59958203-674E-B813-AA8A-64E6B14B3012}"/>
                </a:ext>
              </a:extLst>
            </p:cNvPr>
            <p:cNvSpPr/>
            <p:nvPr/>
          </p:nvSpPr>
          <p:spPr>
            <a:xfrm>
              <a:off x="8141377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1" y="0"/>
                  </a:moveTo>
                  <a:lnTo>
                    <a:pt x="0" y="393778"/>
                  </a:lnTo>
                  <a:lnTo>
                    <a:pt x="454802" y="39377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7" name="object 98">
              <a:extLst>
                <a:ext uri="{FF2B5EF4-FFF2-40B4-BE49-F238E27FC236}">
                  <a16:creationId xmlns:a16="http://schemas.microsoft.com/office/drawing/2014/main" xmlns="" id="{C6767369-EC01-6719-675E-668B33E2F2ED}"/>
                </a:ext>
              </a:extLst>
            </p:cNvPr>
            <p:cNvSpPr/>
            <p:nvPr/>
          </p:nvSpPr>
          <p:spPr>
            <a:xfrm>
              <a:off x="7686446" y="4793182"/>
              <a:ext cx="2067560" cy="428625"/>
            </a:xfrm>
            <a:custGeom>
              <a:avLst/>
              <a:gdLst/>
              <a:ahLst/>
              <a:cxnLst/>
              <a:rect l="l" t="t" r="r" b="b"/>
              <a:pathLst>
                <a:path w="2067559" h="428625">
                  <a:moveTo>
                    <a:pt x="454926" y="428510"/>
                  </a:moveTo>
                  <a:lnTo>
                    <a:pt x="227406" y="34734"/>
                  </a:lnTo>
                  <a:lnTo>
                    <a:pt x="0" y="428510"/>
                  </a:lnTo>
                  <a:lnTo>
                    <a:pt x="454926" y="428510"/>
                  </a:lnTo>
                  <a:close/>
                </a:path>
                <a:path w="2067559" h="428625">
                  <a:moveTo>
                    <a:pt x="2067153" y="0"/>
                  </a:moveTo>
                  <a:lnTo>
                    <a:pt x="2047087" y="34734"/>
                  </a:lnTo>
                  <a:lnTo>
                    <a:pt x="2067153" y="34734"/>
                  </a:lnTo>
                  <a:lnTo>
                    <a:pt x="2067153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8" name="object 99">
              <a:extLst>
                <a:ext uri="{FF2B5EF4-FFF2-40B4-BE49-F238E27FC236}">
                  <a16:creationId xmlns:a16="http://schemas.microsoft.com/office/drawing/2014/main" xmlns="" id="{4BB5566D-4906-C1A8-D3FC-4AAB0E959328}"/>
                </a:ext>
              </a:extLst>
            </p:cNvPr>
            <p:cNvSpPr/>
            <p:nvPr/>
          </p:nvSpPr>
          <p:spPr>
            <a:xfrm>
              <a:off x="9506137" y="4434249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4746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247462" y="358932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9" name="object 100">
              <a:extLst>
                <a:ext uri="{FF2B5EF4-FFF2-40B4-BE49-F238E27FC236}">
                  <a16:creationId xmlns:a16="http://schemas.microsoft.com/office/drawing/2014/main" xmlns="" id="{38A3EDE8-6E94-1168-7315-E90F5B2F1B78}"/>
                </a:ext>
              </a:extLst>
            </p:cNvPr>
            <p:cNvSpPr/>
            <p:nvPr/>
          </p:nvSpPr>
          <p:spPr>
            <a:xfrm>
              <a:off x="9051099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0" name="object 101">
              <a:extLst>
                <a:ext uri="{FF2B5EF4-FFF2-40B4-BE49-F238E27FC236}">
                  <a16:creationId xmlns:a16="http://schemas.microsoft.com/office/drawing/2014/main" xmlns="" id="{B72B1206-7688-DCED-C6CF-D800DB78EB10}"/>
                </a:ext>
              </a:extLst>
            </p:cNvPr>
            <p:cNvSpPr/>
            <p:nvPr/>
          </p:nvSpPr>
          <p:spPr>
            <a:xfrm>
              <a:off x="8596179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1" name="object 102">
              <a:extLst>
                <a:ext uri="{FF2B5EF4-FFF2-40B4-BE49-F238E27FC236}">
                  <a16:creationId xmlns:a16="http://schemas.microsoft.com/office/drawing/2014/main" xmlns="" id="{920709B5-E143-AFF3-F3A2-5BFAF20E1838}"/>
                </a:ext>
              </a:extLst>
            </p:cNvPr>
            <p:cNvSpPr/>
            <p:nvPr/>
          </p:nvSpPr>
          <p:spPr>
            <a:xfrm>
              <a:off x="8141377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2" name="object 103">
              <a:extLst>
                <a:ext uri="{FF2B5EF4-FFF2-40B4-BE49-F238E27FC236}">
                  <a16:creationId xmlns:a16="http://schemas.microsoft.com/office/drawing/2014/main" xmlns="" id="{63EA96BB-6649-7C8B-E234-666436F5F26D}"/>
                </a:ext>
              </a:extLst>
            </p:cNvPr>
            <p:cNvSpPr/>
            <p:nvPr/>
          </p:nvSpPr>
          <p:spPr>
            <a:xfrm>
              <a:off x="8823698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3" name="object 104">
              <a:extLst>
                <a:ext uri="{FF2B5EF4-FFF2-40B4-BE49-F238E27FC236}">
                  <a16:creationId xmlns:a16="http://schemas.microsoft.com/office/drawing/2014/main" xmlns="" id="{F801BFD6-0A65-9E0B-70FA-E85AEEAE9B44}"/>
                </a:ext>
              </a:extLst>
            </p:cNvPr>
            <p:cNvSpPr/>
            <p:nvPr/>
          </p:nvSpPr>
          <p:spPr>
            <a:xfrm>
              <a:off x="8596179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4" name="object 105">
              <a:extLst>
                <a:ext uri="{FF2B5EF4-FFF2-40B4-BE49-F238E27FC236}">
                  <a16:creationId xmlns:a16="http://schemas.microsoft.com/office/drawing/2014/main" xmlns="" id="{BFE4347D-8FA0-94E8-59B2-9128214C922A}"/>
                </a:ext>
              </a:extLst>
            </p:cNvPr>
            <p:cNvSpPr/>
            <p:nvPr/>
          </p:nvSpPr>
          <p:spPr>
            <a:xfrm>
              <a:off x="7913858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5" name="object 106">
              <a:extLst>
                <a:ext uri="{FF2B5EF4-FFF2-40B4-BE49-F238E27FC236}">
                  <a16:creationId xmlns:a16="http://schemas.microsoft.com/office/drawing/2014/main" xmlns="" id="{261B3E8B-5BAE-A465-85E4-A4DAB5426B60}"/>
                </a:ext>
              </a:extLst>
            </p:cNvPr>
            <p:cNvSpPr/>
            <p:nvPr/>
          </p:nvSpPr>
          <p:spPr>
            <a:xfrm>
              <a:off x="9733539" y="4040588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2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6" name="object 107">
              <a:extLst>
                <a:ext uri="{FF2B5EF4-FFF2-40B4-BE49-F238E27FC236}">
                  <a16:creationId xmlns:a16="http://schemas.microsoft.com/office/drawing/2014/main" xmlns="" id="{FB14B5DF-BECB-E69D-9805-2261EA499C23}"/>
                </a:ext>
              </a:extLst>
            </p:cNvPr>
            <p:cNvSpPr/>
            <p:nvPr/>
          </p:nvSpPr>
          <p:spPr>
            <a:xfrm>
              <a:off x="9733538" y="400584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77" name="object 112">
            <a:extLst>
              <a:ext uri="{FF2B5EF4-FFF2-40B4-BE49-F238E27FC236}">
                <a16:creationId xmlns:a16="http://schemas.microsoft.com/office/drawing/2014/main" xmlns="" id="{BD3BB563-253E-FC44-0C47-9BA31659C641}"/>
              </a:ext>
            </a:extLst>
          </p:cNvPr>
          <p:cNvGrpSpPr/>
          <p:nvPr/>
        </p:nvGrpSpPr>
        <p:grpSpPr>
          <a:xfrm>
            <a:off x="9187" y="7679"/>
            <a:ext cx="2722880" cy="3110653"/>
            <a:chOff x="0" y="0"/>
            <a:chExt cx="2042160" cy="2332990"/>
          </a:xfrm>
        </p:grpSpPr>
        <p:sp>
          <p:nvSpPr>
            <p:cNvPr id="578" name="object 113">
              <a:extLst>
                <a:ext uri="{FF2B5EF4-FFF2-40B4-BE49-F238E27FC236}">
                  <a16:creationId xmlns:a16="http://schemas.microsoft.com/office/drawing/2014/main" xmlns="" id="{2357589C-12E6-DB9B-9326-C3031DC094F0}"/>
                </a:ext>
              </a:extLst>
            </p:cNvPr>
            <p:cNvSpPr/>
            <p:nvPr/>
          </p:nvSpPr>
          <p:spPr>
            <a:xfrm>
              <a:off x="0" y="96995"/>
              <a:ext cx="120014" cy="158115"/>
            </a:xfrm>
            <a:custGeom>
              <a:avLst/>
              <a:gdLst/>
              <a:ahLst/>
              <a:cxnLst/>
              <a:rect l="l" t="t" r="r" b="b"/>
              <a:pathLst>
                <a:path w="120014" h="158115">
                  <a:moveTo>
                    <a:pt x="0" y="158032"/>
                  </a:moveTo>
                  <a:lnTo>
                    <a:pt x="119580" y="25822"/>
                  </a:lnTo>
                  <a:lnTo>
                    <a:pt x="0" y="0"/>
                  </a:lnTo>
                  <a:lnTo>
                    <a:pt x="0" y="158032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9" name="object 114">
              <a:extLst>
                <a:ext uri="{FF2B5EF4-FFF2-40B4-BE49-F238E27FC236}">
                  <a16:creationId xmlns:a16="http://schemas.microsoft.com/office/drawing/2014/main" xmlns="" id="{2C388B72-E8D5-4A81-29C0-1DC746D18EED}"/>
                </a:ext>
              </a:extLst>
            </p:cNvPr>
            <p:cNvSpPr/>
            <p:nvPr/>
          </p:nvSpPr>
          <p:spPr>
            <a:xfrm>
              <a:off x="0" y="0"/>
              <a:ext cx="120014" cy="123189"/>
            </a:xfrm>
            <a:custGeom>
              <a:avLst/>
              <a:gdLst/>
              <a:ahLst/>
              <a:cxnLst/>
              <a:rect l="l" t="t" r="r" b="b"/>
              <a:pathLst>
                <a:path w="120014" h="123189">
                  <a:moveTo>
                    <a:pt x="119580" y="122817"/>
                  </a:moveTo>
                  <a:lnTo>
                    <a:pt x="79874" y="0"/>
                  </a:lnTo>
                  <a:lnTo>
                    <a:pt x="0" y="0"/>
                  </a:lnTo>
                  <a:lnTo>
                    <a:pt x="0" y="96995"/>
                  </a:lnTo>
                  <a:lnTo>
                    <a:pt x="119580" y="122817"/>
                  </a:lnTo>
                  <a:close/>
                </a:path>
              </a:pathLst>
            </a:custGeom>
            <a:solidFill>
              <a:srgbClr val="DB2029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0" name="object 115">
              <a:extLst>
                <a:ext uri="{FF2B5EF4-FFF2-40B4-BE49-F238E27FC236}">
                  <a16:creationId xmlns:a16="http://schemas.microsoft.com/office/drawing/2014/main" xmlns="" id="{805B2AE0-D171-E28A-7109-699ADCDDC72D}"/>
                </a:ext>
              </a:extLst>
            </p:cNvPr>
            <p:cNvSpPr/>
            <p:nvPr/>
          </p:nvSpPr>
          <p:spPr>
            <a:xfrm>
              <a:off x="79874" y="0"/>
              <a:ext cx="151130" cy="123189"/>
            </a:xfrm>
            <a:custGeom>
              <a:avLst/>
              <a:gdLst/>
              <a:ahLst/>
              <a:cxnLst/>
              <a:rect l="l" t="t" r="r" b="b"/>
              <a:pathLst>
                <a:path w="151129" h="123189">
                  <a:moveTo>
                    <a:pt x="39705" y="122817"/>
                  </a:moveTo>
                  <a:lnTo>
                    <a:pt x="150791" y="0"/>
                  </a:lnTo>
                  <a:lnTo>
                    <a:pt x="0" y="0"/>
                  </a:lnTo>
                  <a:lnTo>
                    <a:pt x="39705" y="122817"/>
                  </a:lnTo>
                  <a:close/>
                </a:path>
              </a:pathLst>
            </a:custGeom>
            <a:solidFill>
              <a:srgbClr val="DB2029">
                <a:alpha val="168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1" name="object 116">
              <a:extLst>
                <a:ext uri="{FF2B5EF4-FFF2-40B4-BE49-F238E27FC236}">
                  <a16:creationId xmlns:a16="http://schemas.microsoft.com/office/drawing/2014/main" xmlns="" id="{C53E4248-F9DA-3D05-E80F-0168C6CEEF7F}"/>
                </a:ext>
              </a:extLst>
            </p:cNvPr>
            <p:cNvSpPr/>
            <p:nvPr/>
          </p:nvSpPr>
          <p:spPr>
            <a:xfrm>
              <a:off x="0" y="456382"/>
              <a:ext cx="46355" cy="60960"/>
            </a:xfrm>
            <a:custGeom>
              <a:avLst/>
              <a:gdLst/>
              <a:ahLst/>
              <a:cxnLst/>
              <a:rect l="l" t="t" r="r" b="b"/>
              <a:pathLst>
                <a:path w="46355" h="60959">
                  <a:moveTo>
                    <a:pt x="0" y="60837"/>
                  </a:moveTo>
                  <a:lnTo>
                    <a:pt x="46047" y="9926"/>
                  </a:lnTo>
                  <a:lnTo>
                    <a:pt x="0" y="0"/>
                  </a:lnTo>
                  <a:lnTo>
                    <a:pt x="0" y="60837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2" name="object 117">
              <a:extLst>
                <a:ext uri="{FF2B5EF4-FFF2-40B4-BE49-F238E27FC236}">
                  <a16:creationId xmlns:a16="http://schemas.microsoft.com/office/drawing/2014/main" xmlns="" id="{18F60F55-4D28-9754-13A6-465F10C11009}"/>
                </a:ext>
              </a:extLst>
            </p:cNvPr>
            <p:cNvSpPr/>
            <p:nvPr/>
          </p:nvSpPr>
          <p:spPr>
            <a:xfrm>
              <a:off x="0" y="323921"/>
              <a:ext cx="46355" cy="142875"/>
            </a:xfrm>
            <a:custGeom>
              <a:avLst/>
              <a:gdLst/>
              <a:ahLst/>
              <a:cxnLst/>
              <a:rect l="l" t="t" r="r" b="b"/>
              <a:pathLst>
                <a:path w="46355" h="142875">
                  <a:moveTo>
                    <a:pt x="46047" y="142387"/>
                  </a:moveTo>
                  <a:lnTo>
                    <a:pt x="0" y="0"/>
                  </a:lnTo>
                  <a:lnTo>
                    <a:pt x="0" y="132460"/>
                  </a:lnTo>
                  <a:lnTo>
                    <a:pt x="46047" y="142387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3" name="object 118">
              <a:extLst>
                <a:ext uri="{FF2B5EF4-FFF2-40B4-BE49-F238E27FC236}">
                  <a16:creationId xmlns:a16="http://schemas.microsoft.com/office/drawing/2014/main" xmlns="" id="{C8D71090-7CA4-624B-AC3F-C78FC0D7FCA5}"/>
                </a:ext>
              </a:extLst>
            </p:cNvPr>
            <p:cNvSpPr/>
            <p:nvPr/>
          </p:nvSpPr>
          <p:spPr>
            <a:xfrm>
              <a:off x="0" y="276710"/>
              <a:ext cx="182245" cy="189865"/>
            </a:xfrm>
            <a:custGeom>
              <a:avLst/>
              <a:gdLst/>
              <a:ahLst/>
              <a:cxnLst/>
              <a:rect l="l" t="t" r="r" b="b"/>
              <a:pathLst>
                <a:path w="182245" h="189865">
                  <a:moveTo>
                    <a:pt x="46047" y="189597"/>
                  </a:moveTo>
                  <a:lnTo>
                    <a:pt x="182039" y="39243"/>
                  </a:lnTo>
                  <a:lnTo>
                    <a:pt x="0" y="0"/>
                  </a:lnTo>
                  <a:lnTo>
                    <a:pt x="0" y="47210"/>
                  </a:lnTo>
                  <a:lnTo>
                    <a:pt x="46047" y="189597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4" name="object 119">
              <a:extLst>
                <a:ext uri="{FF2B5EF4-FFF2-40B4-BE49-F238E27FC236}">
                  <a16:creationId xmlns:a16="http://schemas.microsoft.com/office/drawing/2014/main" xmlns="" id="{7BD59C8E-4494-FF80-BDC0-B6D6A4D42DE9}"/>
                </a:ext>
              </a:extLst>
            </p:cNvPr>
            <p:cNvSpPr/>
            <p:nvPr/>
          </p:nvSpPr>
          <p:spPr>
            <a:xfrm>
              <a:off x="0" y="122818"/>
              <a:ext cx="182245" cy="193675"/>
            </a:xfrm>
            <a:custGeom>
              <a:avLst/>
              <a:gdLst/>
              <a:ahLst/>
              <a:cxnLst/>
              <a:rect l="l" t="t" r="r" b="b"/>
              <a:pathLst>
                <a:path w="182245" h="193675">
                  <a:moveTo>
                    <a:pt x="182039" y="193135"/>
                  </a:moveTo>
                  <a:lnTo>
                    <a:pt x="119580" y="0"/>
                  </a:lnTo>
                  <a:lnTo>
                    <a:pt x="0" y="132209"/>
                  </a:lnTo>
                  <a:lnTo>
                    <a:pt x="0" y="153892"/>
                  </a:lnTo>
                  <a:lnTo>
                    <a:pt x="182039" y="193135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5" name="object 120">
              <a:extLst>
                <a:ext uri="{FF2B5EF4-FFF2-40B4-BE49-F238E27FC236}">
                  <a16:creationId xmlns:a16="http://schemas.microsoft.com/office/drawing/2014/main" xmlns="" id="{88F6C0EA-7DBD-2D2E-9182-EE378BC00570}"/>
                </a:ext>
              </a:extLst>
            </p:cNvPr>
            <p:cNvSpPr/>
            <p:nvPr/>
          </p:nvSpPr>
          <p:spPr>
            <a:xfrm>
              <a:off x="119580" y="12281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6" name="object 121">
              <a:extLst>
                <a:ext uri="{FF2B5EF4-FFF2-40B4-BE49-F238E27FC236}">
                  <a16:creationId xmlns:a16="http://schemas.microsoft.com/office/drawing/2014/main" xmlns="" id="{F471AEB5-3BA1-7FCD-7BCC-D04C659347C9}"/>
                </a:ext>
              </a:extLst>
            </p:cNvPr>
            <p:cNvSpPr/>
            <p:nvPr/>
          </p:nvSpPr>
          <p:spPr>
            <a:xfrm>
              <a:off x="119580" y="0"/>
              <a:ext cx="198755" cy="165735"/>
            </a:xfrm>
            <a:custGeom>
              <a:avLst/>
              <a:gdLst/>
              <a:ahLst/>
              <a:cxnLst/>
              <a:rect l="l" t="t" r="r" b="b"/>
              <a:pathLst>
                <a:path w="198754" h="165735">
                  <a:moveTo>
                    <a:pt x="198451" y="165599"/>
                  </a:moveTo>
                  <a:lnTo>
                    <a:pt x="144938" y="0"/>
                  </a:lnTo>
                  <a:lnTo>
                    <a:pt x="111085" y="0"/>
                  </a:lnTo>
                  <a:lnTo>
                    <a:pt x="0" y="122817"/>
                  </a:lnTo>
                  <a:lnTo>
                    <a:pt x="198451" y="165599"/>
                  </a:lnTo>
                  <a:close/>
                </a:path>
              </a:pathLst>
            </a:custGeom>
            <a:solidFill>
              <a:srgbClr val="DB2029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7" name="object 122">
              <a:extLst>
                <a:ext uri="{FF2B5EF4-FFF2-40B4-BE49-F238E27FC236}">
                  <a16:creationId xmlns:a16="http://schemas.microsoft.com/office/drawing/2014/main" xmlns="" id="{F36BD285-4D84-3C1A-93CB-39BC2090C1FA}"/>
                </a:ext>
              </a:extLst>
            </p:cNvPr>
            <p:cNvSpPr/>
            <p:nvPr/>
          </p:nvSpPr>
          <p:spPr>
            <a:xfrm>
              <a:off x="0" y="636086"/>
              <a:ext cx="108585" cy="143510"/>
            </a:xfrm>
            <a:custGeom>
              <a:avLst/>
              <a:gdLst/>
              <a:ahLst/>
              <a:cxnLst/>
              <a:rect l="l" t="t" r="r" b="b"/>
              <a:pathLst>
                <a:path w="108585" h="143509">
                  <a:moveTo>
                    <a:pt x="0" y="143403"/>
                  </a:moveTo>
                  <a:lnTo>
                    <a:pt x="108510" y="23432"/>
                  </a:lnTo>
                  <a:lnTo>
                    <a:pt x="0" y="0"/>
                  </a:lnTo>
                  <a:lnTo>
                    <a:pt x="0" y="143403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8" name="object 123">
              <a:extLst>
                <a:ext uri="{FF2B5EF4-FFF2-40B4-BE49-F238E27FC236}">
                  <a16:creationId xmlns:a16="http://schemas.microsoft.com/office/drawing/2014/main" xmlns="" id="{288DB638-1E4E-84B4-BECC-1DF48A81E93D}"/>
                </a:ext>
              </a:extLst>
            </p:cNvPr>
            <p:cNvSpPr/>
            <p:nvPr/>
          </p:nvSpPr>
          <p:spPr>
            <a:xfrm>
              <a:off x="0" y="466308"/>
              <a:ext cx="108585" cy="193675"/>
            </a:xfrm>
            <a:custGeom>
              <a:avLst/>
              <a:gdLst/>
              <a:ahLst/>
              <a:cxnLst/>
              <a:rect l="l" t="t" r="r" b="b"/>
              <a:pathLst>
                <a:path w="108585" h="193675">
                  <a:moveTo>
                    <a:pt x="108510" y="193210"/>
                  </a:moveTo>
                  <a:lnTo>
                    <a:pt x="46047" y="0"/>
                  </a:lnTo>
                  <a:lnTo>
                    <a:pt x="0" y="50910"/>
                  </a:lnTo>
                  <a:lnTo>
                    <a:pt x="0" y="169777"/>
                  </a:lnTo>
                  <a:lnTo>
                    <a:pt x="108510" y="193210"/>
                  </a:lnTo>
                  <a:close/>
                </a:path>
              </a:pathLst>
            </a:custGeom>
            <a:solidFill>
              <a:srgbClr val="DB2029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9" name="object 124">
              <a:extLst>
                <a:ext uri="{FF2B5EF4-FFF2-40B4-BE49-F238E27FC236}">
                  <a16:creationId xmlns:a16="http://schemas.microsoft.com/office/drawing/2014/main" xmlns="" id="{025B05B7-B55D-16E4-9F18-CD70C53080CB}"/>
                </a:ext>
              </a:extLst>
            </p:cNvPr>
            <p:cNvSpPr/>
            <p:nvPr/>
          </p:nvSpPr>
          <p:spPr>
            <a:xfrm>
              <a:off x="46047" y="31595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5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0" name="object 125">
              <a:extLst>
                <a:ext uri="{FF2B5EF4-FFF2-40B4-BE49-F238E27FC236}">
                  <a16:creationId xmlns:a16="http://schemas.microsoft.com/office/drawing/2014/main" xmlns="" id="{EDC96D4D-C84A-819B-DB22-BBB900D9B8AD}"/>
                </a:ext>
              </a:extLst>
            </p:cNvPr>
            <p:cNvSpPr/>
            <p:nvPr/>
          </p:nvSpPr>
          <p:spPr>
            <a:xfrm>
              <a:off x="182039" y="16559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1" name="object 126">
              <a:extLst>
                <a:ext uri="{FF2B5EF4-FFF2-40B4-BE49-F238E27FC236}">
                  <a16:creationId xmlns:a16="http://schemas.microsoft.com/office/drawing/2014/main" xmlns="" id="{863EF27E-9AC4-AD67-DB8B-3EB89FDE410E}"/>
                </a:ext>
              </a:extLst>
            </p:cNvPr>
            <p:cNvSpPr/>
            <p:nvPr/>
          </p:nvSpPr>
          <p:spPr>
            <a:xfrm>
              <a:off x="318032" y="16559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63" y="193210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2" name="object 127">
              <a:extLst>
                <a:ext uri="{FF2B5EF4-FFF2-40B4-BE49-F238E27FC236}">
                  <a16:creationId xmlns:a16="http://schemas.microsoft.com/office/drawing/2014/main" xmlns="" id="{1F2DA538-539E-75EA-3843-084823425777}"/>
                </a:ext>
              </a:extLst>
            </p:cNvPr>
            <p:cNvSpPr/>
            <p:nvPr/>
          </p:nvSpPr>
          <p:spPr>
            <a:xfrm>
              <a:off x="383386" y="0"/>
              <a:ext cx="71120" cy="15240"/>
            </a:xfrm>
            <a:custGeom>
              <a:avLst/>
              <a:gdLst/>
              <a:ahLst/>
              <a:cxnLst/>
              <a:rect l="l" t="t" r="r" b="b"/>
              <a:pathLst>
                <a:path w="71120" h="15240">
                  <a:moveTo>
                    <a:pt x="70638" y="15244"/>
                  </a:moveTo>
                  <a:lnTo>
                    <a:pt x="65708" y="0"/>
                  </a:lnTo>
                  <a:lnTo>
                    <a:pt x="0" y="0"/>
                  </a:lnTo>
                  <a:lnTo>
                    <a:pt x="70638" y="15244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3" name="object 128">
              <a:extLst>
                <a:ext uri="{FF2B5EF4-FFF2-40B4-BE49-F238E27FC236}">
                  <a16:creationId xmlns:a16="http://schemas.microsoft.com/office/drawing/2014/main" xmlns="" id="{1F472EA2-2C0C-6A44-F4C8-8B93EFE41F42}"/>
                </a:ext>
              </a:extLst>
            </p:cNvPr>
            <p:cNvSpPr/>
            <p:nvPr/>
          </p:nvSpPr>
          <p:spPr>
            <a:xfrm>
              <a:off x="449094" y="0"/>
              <a:ext cx="19050" cy="15240"/>
            </a:xfrm>
            <a:custGeom>
              <a:avLst/>
              <a:gdLst/>
              <a:ahLst/>
              <a:cxnLst/>
              <a:rect l="l" t="t" r="r" b="b"/>
              <a:pathLst>
                <a:path w="19050" h="15240">
                  <a:moveTo>
                    <a:pt x="4929" y="15244"/>
                  </a:moveTo>
                  <a:lnTo>
                    <a:pt x="18718" y="0"/>
                  </a:lnTo>
                  <a:lnTo>
                    <a:pt x="0" y="0"/>
                  </a:lnTo>
                  <a:lnTo>
                    <a:pt x="4929" y="15244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4" name="object 129">
              <a:extLst>
                <a:ext uri="{FF2B5EF4-FFF2-40B4-BE49-F238E27FC236}">
                  <a16:creationId xmlns:a16="http://schemas.microsoft.com/office/drawing/2014/main" xmlns="" id="{E9B896F7-8296-31C1-5AEB-D7F41FD7FB43}"/>
                </a:ext>
              </a:extLst>
            </p:cNvPr>
            <p:cNvSpPr/>
            <p:nvPr/>
          </p:nvSpPr>
          <p:spPr>
            <a:xfrm>
              <a:off x="318032" y="1524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5" name="object 130">
              <a:extLst>
                <a:ext uri="{FF2B5EF4-FFF2-40B4-BE49-F238E27FC236}">
                  <a16:creationId xmlns:a16="http://schemas.microsoft.com/office/drawing/2014/main" xmlns="" id="{B4208456-53A3-DD9E-17C9-C39377E373A9}"/>
                </a:ext>
              </a:extLst>
            </p:cNvPr>
            <p:cNvSpPr/>
            <p:nvPr/>
          </p:nvSpPr>
          <p:spPr>
            <a:xfrm>
              <a:off x="454024" y="1524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98" y="193171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98" y="193171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6" name="object 131">
              <a:extLst>
                <a:ext uri="{FF2B5EF4-FFF2-40B4-BE49-F238E27FC236}">
                  <a16:creationId xmlns:a16="http://schemas.microsoft.com/office/drawing/2014/main" xmlns="" id="{AB344C04-038D-5685-3FDB-486A72BF78CA}"/>
                </a:ext>
              </a:extLst>
            </p:cNvPr>
            <p:cNvSpPr/>
            <p:nvPr/>
          </p:nvSpPr>
          <p:spPr>
            <a:xfrm>
              <a:off x="454024" y="0"/>
              <a:ext cx="198755" cy="58419"/>
            </a:xfrm>
            <a:custGeom>
              <a:avLst/>
              <a:gdLst/>
              <a:ahLst/>
              <a:cxnLst/>
              <a:rect l="l" t="t" r="r" b="b"/>
              <a:pathLst>
                <a:path w="198754" h="58419">
                  <a:moveTo>
                    <a:pt x="198455" y="58100"/>
                  </a:moveTo>
                  <a:lnTo>
                    <a:pt x="179672" y="0"/>
                  </a:lnTo>
                  <a:lnTo>
                    <a:pt x="13788" y="0"/>
                  </a:lnTo>
                  <a:lnTo>
                    <a:pt x="0" y="15244"/>
                  </a:lnTo>
                  <a:lnTo>
                    <a:pt x="198455" y="58100"/>
                  </a:lnTo>
                  <a:close/>
                </a:path>
              </a:pathLst>
            </a:custGeom>
            <a:solidFill>
              <a:srgbClr val="FFABA6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7" name="object 132">
              <a:extLst>
                <a:ext uri="{FF2B5EF4-FFF2-40B4-BE49-F238E27FC236}">
                  <a16:creationId xmlns:a16="http://schemas.microsoft.com/office/drawing/2014/main" xmlns="" id="{61DFAF91-D966-A73F-93B2-534AE11AD628}"/>
                </a:ext>
              </a:extLst>
            </p:cNvPr>
            <p:cNvSpPr/>
            <p:nvPr/>
          </p:nvSpPr>
          <p:spPr>
            <a:xfrm>
              <a:off x="633696" y="0"/>
              <a:ext cx="71755" cy="58419"/>
            </a:xfrm>
            <a:custGeom>
              <a:avLst/>
              <a:gdLst/>
              <a:ahLst/>
              <a:cxnLst/>
              <a:rect l="l" t="t" r="r" b="b"/>
              <a:pathLst>
                <a:path w="71754" h="58419">
                  <a:moveTo>
                    <a:pt x="18783" y="58100"/>
                  </a:moveTo>
                  <a:lnTo>
                    <a:pt x="71333" y="0"/>
                  </a:lnTo>
                  <a:lnTo>
                    <a:pt x="0" y="0"/>
                  </a:lnTo>
                  <a:lnTo>
                    <a:pt x="18783" y="58100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8" name="object 133">
              <a:extLst>
                <a:ext uri="{FF2B5EF4-FFF2-40B4-BE49-F238E27FC236}">
                  <a16:creationId xmlns:a16="http://schemas.microsoft.com/office/drawing/2014/main" xmlns="" id="{8F60EB0B-033F-AFBE-231B-02E71A329435}"/>
                </a:ext>
              </a:extLst>
            </p:cNvPr>
            <p:cNvSpPr/>
            <p:nvPr/>
          </p:nvSpPr>
          <p:spPr>
            <a:xfrm>
              <a:off x="0" y="815794"/>
              <a:ext cx="171450" cy="187325"/>
            </a:xfrm>
            <a:custGeom>
              <a:avLst/>
              <a:gdLst/>
              <a:ahLst/>
              <a:cxnLst/>
              <a:rect l="l" t="t" r="r" b="b"/>
              <a:pathLst>
                <a:path w="171450" h="187325">
                  <a:moveTo>
                    <a:pt x="34938" y="187180"/>
                  </a:moveTo>
                  <a:lnTo>
                    <a:pt x="170930" y="36825"/>
                  </a:lnTo>
                  <a:lnTo>
                    <a:pt x="0" y="0"/>
                  </a:lnTo>
                  <a:lnTo>
                    <a:pt x="0" y="79095"/>
                  </a:lnTo>
                  <a:lnTo>
                    <a:pt x="34938" y="187180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9" name="object 134">
              <a:extLst>
                <a:ext uri="{FF2B5EF4-FFF2-40B4-BE49-F238E27FC236}">
                  <a16:creationId xmlns:a16="http://schemas.microsoft.com/office/drawing/2014/main" xmlns="" id="{DCF42971-4A3D-18D1-458F-8370F884A03E}"/>
                </a:ext>
              </a:extLst>
            </p:cNvPr>
            <p:cNvSpPr/>
            <p:nvPr/>
          </p:nvSpPr>
          <p:spPr>
            <a:xfrm>
              <a:off x="108510" y="65951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0" y="193100"/>
                  </a:moveTo>
                  <a:lnTo>
                    <a:pt x="198412" y="42745"/>
                  </a:lnTo>
                  <a:lnTo>
                    <a:pt x="0" y="0"/>
                  </a:lnTo>
                  <a:lnTo>
                    <a:pt x="62420" y="193100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0" name="object 135">
              <a:extLst>
                <a:ext uri="{FF2B5EF4-FFF2-40B4-BE49-F238E27FC236}">
                  <a16:creationId xmlns:a16="http://schemas.microsoft.com/office/drawing/2014/main" xmlns="" id="{AC6A4ADB-014F-5AB9-F7D9-90C8CD8FA57A}"/>
                </a:ext>
              </a:extLst>
            </p:cNvPr>
            <p:cNvSpPr/>
            <p:nvPr/>
          </p:nvSpPr>
          <p:spPr>
            <a:xfrm>
              <a:off x="108510" y="5091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2" y="19310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2" y="193100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1" name="object 136">
              <a:extLst>
                <a:ext uri="{FF2B5EF4-FFF2-40B4-BE49-F238E27FC236}">
                  <a16:creationId xmlns:a16="http://schemas.microsoft.com/office/drawing/2014/main" xmlns="" id="{185BE602-C91F-3995-DB0F-2A07706BAF93}"/>
                </a:ext>
              </a:extLst>
            </p:cNvPr>
            <p:cNvSpPr/>
            <p:nvPr/>
          </p:nvSpPr>
          <p:spPr>
            <a:xfrm>
              <a:off x="244503" y="5091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0" y="193100"/>
                  </a:moveTo>
                  <a:lnTo>
                    <a:pt x="198412" y="42745"/>
                  </a:lnTo>
                  <a:lnTo>
                    <a:pt x="0" y="0"/>
                  </a:lnTo>
                  <a:lnTo>
                    <a:pt x="62420" y="193100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2" name="object 137">
              <a:extLst>
                <a:ext uri="{FF2B5EF4-FFF2-40B4-BE49-F238E27FC236}">
                  <a16:creationId xmlns:a16="http://schemas.microsoft.com/office/drawing/2014/main" xmlns="" id="{805BC1CA-9CB0-50FD-72D7-1DC18B5A72A1}"/>
                </a:ext>
              </a:extLst>
            </p:cNvPr>
            <p:cNvSpPr/>
            <p:nvPr/>
          </p:nvSpPr>
          <p:spPr>
            <a:xfrm>
              <a:off x="244503" y="35880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2" y="19310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2" y="193100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3" name="object 138">
              <a:extLst>
                <a:ext uri="{FF2B5EF4-FFF2-40B4-BE49-F238E27FC236}">
                  <a16:creationId xmlns:a16="http://schemas.microsoft.com/office/drawing/2014/main" xmlns="" id="{B4684EAC-1E16-C22A-F802-589AEF24168E}"/>
                </a:ext>
              </a:extLst>
            </p:cNvPr>
            <p:cNvSpPr/>
            <p:nvPr/>
          </p:nvSpPr>
          <p:spPr>
            <a:xfrm>
              <a:off x="380495" y="20841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2" y="193139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12" y="193139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4" name="object 139">
              <a:extLst>
                <a:ext uri="{FF2B5EF4-FFF2-40B4-BE49-F238E27FC236}">
                  <a16:creationId xmlns:a16="http://schemas.microsoft.com/office/drawing/2014/main" xmlns="" id="{847F54A3-D006-7C1B-1892-A6B4B3CBBE68}"/>
                </a:ext>
              </a:extLst>
            </p:cNvPr>
            <p:cNvSpPr/>
            <p:nvPr/>
          </p:nvSpPr>
          <p:spPr>
            <a:xfrm>
              <a:off x="516523" y="20841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384" y="193139"/>
                  </a:moveTo>
                  <a:lnTo>
                    <a:pt x="198377" y="42784"/>
                  </a:lnTo>
                  <a:lnTo>
                    <a:pt x="0" y="0"/>
                  </a:lnTo>
                  <a:lnTo>
                    <a:pt x="62384" y="193139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5" name="object 140">
              <a:extLst>
                <a:ext uri="{FF2B5EF4-FFF2-40B4-BE49-F238E27FC236}">
                  <a16:creationId xmlns:a16="http://schemas.microsoft.com/office/drawing/2014/main" xmlns="" id="{F19BC7A8-C29E-50CB-C5E9-31A3D3924038}"/>
                </a:ext>
              </a:extLst>
            </p:cNvPr>
            <p:cNvSpPr/>
            <p:nvPr/>
          </p:nvSpPr>
          <p:spPr>
            <a:xfrm>
              <a:off x="652480" y="5810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0" y="193100"/>
                  </a:moveTo>
                  <a:lnTo>
                    <a:pt x="198412" y="42745"/>
                  </a:lnTo>
                  <a:lnTo>
                    <a:pt x="0" y="0"/>
                  </a:lnTo>
                  <a:lnTo>
                    <a:pt x="62420" y="193100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6" name="object 141">
              <a:extLst>
                <a:ext uri="{FF2B5EF4-FFF2-40B4-BE49-F238E27FC236}">
                  <a16:creationId xmlns:a16="http://schemas.microsoft.com/office/drawing/2014/main" xmlns="" id="{9F741094-983C-35EA-6194-10A875742C22}"/>
                </a:ext>
              </a:extLst>
            </p:cNvPr>
            <p:cNvSpPr/>
            <p:nvPr/>
          </p:nvSpPr>
          <p:spPr>
            <a:xfrm>
              <a:off x="652480" y="0"/>
              <a:ext cx="198755" cy="100965"/>
            </a:xfrm>
            <a:custGeom>
              <a:avLst/>
              <a:gdLst/>
              <a:ahLst/>
              <a:cxnLst/>
              <a:rect l="l" t="t" r="r" b="b"/>
              <a:pathLst>
                <a:path w="198755" h="100965">
                  <a:moveTo>
                    <a:pt x="198412" y="100845"/>
                  </a:moveTo>
                  <a:lnTo>
                    <a:pt x="165838" y="0"/>
                  </a:lnTo>
                  <a:lnTo>
                    <a:pt x="52550" y="0"/>
                  </a:lnTo>
                  <a:lnTo>
                    <a:pt x="0" y="58100"/>
                  </a:lnTo>
                  <a:lnTo>
                    <a:pt x="198412" y="100845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7" name="object 142">
              <a:extLst>
                <a:ext uri="{FF2B5EF4-FFF2-40B4-BE49-F238E27FC236}">
                  <a16:creationId xmlns:a16="http://schemas.microsoft.com/office/drawing/2014/main" xmlns="" id="{2DDC1BA1-48A9-505B-AC65-E20AB2317018}"/>
                </a:ext>
              </a:extLst>
            </p:cNvPr>
            <p:cNvSpPr/>
            <p:nvPr/>
          </p:nvSpPr>
          <p:spPr>
            <a:xfrm>
              <a:off x="0" y="1002981"/>
              <a:ext cx="233679" cy="193675"/>
            </a:xfrm>
            <a:custGeom>
              <a:avLst/>
              <a:gdLst/>
              <a:ahLst/>
              <a:cxnLst/>
              <a:rect l="l" t="t" r="r" b="b"/>
              <a:pathLst>
                <a:path w="233679" h="193675">
                  <a:moveTo>
                    <a:pt x="233387" y="42849"/>
                  </a:moveTo>
                  <a:lnTo>
                    <a:pt x="34937" y="0"/>
                  </a:lnTo>
                  <a:lnTo>
                    <a:pt x="0" y="38620"/>
                  </a:lnTo>
                  <a:lnTo>
                    <a:pt x="0" y="172173"/>
                  </a:lnTo>
                  <a:lnTo>
                    <a:pt x="97396" y="193205"/>
                  </a:lnTo>
                  <a:lnTo>
                    <a:pt x="233387" y="42849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8" name="object 143">
              <a:extLst>
                <a:ext uri="{FF2B5EF4-FFF2-40B4-BE49-F238E27FC236}">
                  <a16:creationId xmlns:a16="http://schemas.microsoft.com/office/drawing/2014/main" xmlns="" id="{20CC0A9F-81E7-E32A-90F0-AB0AC339525D}"/>
                </a:ext>
              </a:extLst>
            </p:cNvPr>
            <p:cNvSpPr/>
            <p:nvPr/>
          </p:nvSpPr>
          <p:spPr>
            <a:xfrm>
              <a:off x="34938" y="85261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9" name="object 144">
              <a:extLst>
                <a:ext uri="{FF2B5EF4-FFF2-40B4-BE49-F238E27FC236}">
                  <a16:creationId xmlns:a16="http://schemas.microsoft.com/office/drawing/2014/main" xmlns="" id="{31FFD545-1EBF-C4D8-A6BC-A7CA3B976F8B}"/>
                </a:ext>
              </a:extLst>
            </p:cNvPr>
            <p:cNvSpPr/>
            <p:nvPr/>
          </p:nvSpPr>
          <p:spPr>
            <a:xfrm>
              <a:off x="170931" y="7022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0" name="object 145">
              <a:extLst>
                <a:ext uri="{FF2B5EF4-FFF2-40B4-BE49-F238E27FC236}">
                  <a16:creationId xmlns:a16="http://schemas.microsoft.com/office/drawing/2014/main" xmlns="" id="{340698BD-3A4A-BD97-07CF-49964C15CA7E}"/>
                </a:ext>
              </a:extLst>
            </p:cNvPr>
            <p:cNvSpPr/>
            <p:nvPr/>
          </p:nvSpPr>
          <p:spPr>
            <a:xfrm>
              <a:off x="306923" y="7022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DB2029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1" name="object 146">
              <a:extLst>
                <a:ext uri="{FF2B5EF4-FFF2-40B4-BE49-F238E27FC236}">
                  <a16:creationId xmlns:a16="http://schemas.microsoft.com/office/drawing/2014/main" xmlns="" id="{2AFB98C4-0D6C-2124-6BFA-859376F14FDD}"/>
                </a:ext>
              </a:extLst>
            </p:cNvPr>
            <p:cNvSpPr/>
            <p:nvPr/>
          </p:nvSpPr>
          <p:spPr>
            <a:xfrm>
              <a:off x="306923" y="55191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2" name="object 147">
              <a:extLst>
                <a:ext uri="{FF2B5EF4-FFF2-40B4-BE49-F238E27FC236}">
                  <a16:creationId xmlns:a16="http://schemas.microsoft.com/office/drawing/2014/main" xmlns="" id="{272DB8BF-AC7F-FF3A-3C7C-755399AE1AA0}"/>
                </a:ext>
              </a:extLst>
            </p:cNvPr>
            <p:cNvSpPr/>
            <p:nvPr/>
          </p:nvSpPr>
          <p:spPr>
            <a:xfrm>
              <a:off x="442915" y="55191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3" name="object 148">
              <a:extLst>
                <a:ext uri="{FF2B5EF4-FFF2-40B4-BE49-F238E27FC236}">
                  <a16:creationId xmlns:a16="http://schemas.microsoft.com/office/drawing/2014/main" xmlns="" id="{256AF3B4-D6FA-F7C0-AC94-909DFFE45DA4}"/>
                </a:ext>
              </a:extLst>
            </p:cNvPr>
            <p:cNvSpPr/>
            <p:nvPr/>
          </p:nvSpPr>
          <p:spPr>
            <a:xfrm>
              <a:off x="442915" y="40155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4" name="object 149">
              <a:extLst>
                <a:ext uri="{FF2B5EF4-FFF2-40B4-BE49-F238E27FC236}">
                  <a16:creationId xmlns:a16="http://schemas.microsoft.com/office/drawing/2014/main" xmlns="" id="{C3A3A9DE-BCE5-167A-D23E-F3392CC1E2C6}"/>
                </a:ext>
              </a:extLst>
            </p:cNvPr>
            <p:cNvSpPr/>
            <p:nvPr/>
          </p:nvSpPr>
          <p:spPr>
            <a:xfrm>
              <a:off x="578908" y="40155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63" y="193210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5" name="object 150">
              <a:extLst>
                <a:ext uri="{FF2B5EF4-FFF2-40B4-BE49-F238E27FC236}">
                  <a16:creationId xmlns:a16="http://schemas.microsoft.com/office/drawing/2014/main" xmlns="" id="{4F87AE18-E5C5-7AFB-E0A4-F4423971E789}"/>
                </a:ext>
              </a:extLst>
            </p:cNvPr>
            <p:cNvSpPr/>
            <p:nvPr/>
          </p:nvSpPr>
          <p:spPr>
            <a:xfrm>
              <a:off x="578908" y="25120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6" name="object 151">
              <a:extLst>
                <a:ext uri="{FF2B5EF4-FFF2-40B4-BE49-F238E27FC236}">
                  <a16:creationId xmlns:a16="http://schemas.microsoft.com/office/drawing/2014/main" xmlns="" id="{6CCA8551-BB01-882F-A426-1927208738AC}"/>
                </a:ext>
              </a:extLst>
            </p:cNvPr>
            <p:cNvSpPr/>
            <p:nvPr/>
          </p:nvSpPr>
          <p:spPr>
            <a:xfrm>
              <a:off x="714900" y="25120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98" y="193171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98" y="193171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7" name="object 152">
              <a:extLst>
                <a:ext uri="{FF2B5EF4-FFF2-40B4-BE49-F238E27FC236}">
                  <a16:creationId xmlns:a16="http://schemas.microsoft.com/office/drawing/2014/main" xmlns="" id="{B49BAACC-0148-C110-3E61-B7D84E89D722}"/>
                </a:ext>
              </a:extLst>
            </p:cNvPr>
            <p:cNvSpPr/>
            <p:nvPr/>
          </p:nvSpPr>
          <p:spPr>
            <a:xfrm>
              <a:off x="850887" y="12"/>
              <a:ext cx="328930" cy="294640"/>
            </a:xfrm>
            <a:custGeom>
              <a:avLst/>
              <a:gdLst/>
              <a:ahLst/>
              <a:cxnLst/>
              <a:rect l="l" t="t" r="r" b="b"/>
              <a:pathLst>
                <a:path w="328930" h="294640">
                  <a:moveTo>
                    <a:pt x="198488" y="143662"/>
                  </a:moveTo>
                  <a:lnTo>
                    <a:pt x="0" y="100838"/>
                  </a:lnTo>
                  <a:lnTo>
                    <a:pt x="62458" y="294055"/>
                  </a:lnTo>
                  <a:lnTo>
                    <a:pt x="198488" y="143662"/>
                  </a:lnTo>
                  <a:close/>
                </a:path>
                <a:path w="328930" h="294640">
                  <a:moveTo>
                    <a:pt x="328434" y="0"/>
                  </a:moveTo>
                  <a:lnTo>
                    <a:pt x="152006" y="0"/>
                  </a:lnTo>
                  <a:lnTo>
                    <a:pt x="198488" y="143662"/>
                  </a:lnTo>
                  <a:lnTo>
                    <a:pt x="328434" y="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8" name="object 153">
              <a:extLst>
                <a:ext uri="{FF2B5EF4-FFF2-40B4-BE49-F238E27FC236}">
                  <a16:creationId xmlns:a16="http://schemas.microsoft.com/office/drawing/2014/main" xmlns="" id="{58A5A989-5A03-D7CF-76EC-C67A708A0677}"/>
                </a:ext>
              </a:extLst>
            </p:cNvPr>
            <p:cNvSpPr/>
            <p:nvPr/>
          </p:nvSpPr>
          <p:spPr>
            <a:xfrm>
              <a:off x="97401" y="104582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1" y="193136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6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9" name="object 154">
              <a:extLst>
                <a:ext uri="{FF2B5EF4-FFF2-40B4-BE49-F238E27FC236}">
                  <a16:creationId xmlns:a16="http://schemas.microsoft.com/office/drawing/2014/main" xmlns="" id="{3A7A11BE-2F15-B403-91F5-E5B0EF2D4240}"/>
                </a:ext>
              </a:extLst>
            </p:cNvPr>
            <p:cNvSpPr/>
            <p:nvPr/>
          </p:nvSpPr>
          <p:spPr>
            <a:xfrm>
              <a:off x="233394" y="89547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DB2029">
                <a:alpha val="2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0" name="object 155">
              <a:extLst>
                <a:ext uri="{FF2B5EF4-FFF2-40B4-BE49-F238E27FC236}">
                  <a16:creationId xmlns:a16="http://schemas.microsoft.com/office/drawing/2014/main" xmlns="" id="{CCBB5EC2-55D2-1594-C5E9-7A5A480F6FC5}"/>
                </a:ext>
              </a:extLst>
            </p:cNvPr>
            <p:cNvSpPr/>
            <p:nvPr/>
          </p:nvSpPr>
          <p:spPr>
            <a:xfrm>
              <a:off x="369386" y="89547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1" name="object 156">
              <a:extLst>
                <a:ext uri="{FF2B5EF4-FFF2-40B4-BE49-F238E27FC236}">
                  <a16:creationId xmlns:a16="http://schemas.microsoft.com/office/drawing/2014/main" xmlns="" id="{F07BB465-0484-AE00-F90A-02F354142621}"/>
                </a:ext>
              </a:extLst>
            </p:cNvPr>
            <p:cNvSpPr/>
            <p:nvPr/>
          </p:nvSpPr>
          <p:spPr>
            <a:xfrm>
              <a:off x="505378" y="74512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2" name="object 157">
              <a:extLst>
                <a:ext uri="{FF2B5EF4-FFF2-40B4-BE49-F238E27FC236}">
                  <a16:creationId xmlns:a16="http://schemas.microsoft.com/office/drawing/2014/main" xmlns="" id="{456D2E16-596C-7C2B-A5A6-6FF61A6730CD}"/>
                </a:ext>
              </a:extLst>
            </p:cNvPr>
            <p:cNvSpPr/>
            <p:nvPr/>
          </p:nvSpPr>
          <p:spPr>
            <a:xfrm>
              <a:off x="641371" y="59476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3" name="object 158">
              <a:extLst>
                <a:ext uri="{FF2B5EF4-FFF2-40B4-BE49-F238E27FC236}">
                  <a16:creationId xmlns:a16="http://schemas.microsoft.com/office/drawing/2014/main" xmlns="" id="{60F9045D-6809-22D6-E96B-A469A69D8236}"/>
                </a:ext>
              </a:extLst>
            </p:cNvPr>
            <p:cNvSpPr/>
            <p:nvPr/>
          </p:nvSpPr>
          <p:spPr>
            <a:xfrm>
              <a:off x="641371" y="44437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74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51" y="193174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4" name="object 159">
              <a:extLst>
                <a:ext uri="{FF2B5EF4-FFF2-40B4-BE49-F238E27FC236}">
                  <a16:creationId xmlns:a16="http://schemas.microsoft.com/office/drawing/2014/main" xmlns="" id="{C201E2DF-0C23-A0F5-53AF-3DC4410698F1}"/>
                </a:ext>
              </a:extLst>
            </p:cNvPr>
            <p:cNvSpPr/>
            <p:nvPr/>
          </p:nvSpPr>
          <p:spPr>
            <a:xfrm>
              <a:off x="777398" y="29405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35"/>
                  </a:moveTo>
                  <a:lnTo>
                    <a:pt x="135957" y="0"/>
                  </a:lnTo>
                  <a:lnTo>
                    <a:pt x="0" y="150315"/>
                  </a:lnTo>
                  <a:lnTo>
                    <a:pt x="198416" y="193135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5" name="object 160">
              <a:extLst>
                <a:ext uri="{FF2B5EF4-FFF2-40B4-BE49-F238E27FC236}">
                  <a16:creationId xmlns:a16="http://schemas.microsoft.com/office/drawing/2014/main" xmlns="" id="{E7B1FB27-4A79-E844-1156-68A44199BCB4}"/>
                </a:ext>
              </a:extLst>
            </p:cNvPr>
            <p:cNvSpPr/>
            <p:nvPr/>
          </p:nvSpPr>
          <p:spPr>
            <a:xfrm>
              <a:off x="913355" y="29405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6" name="object 161">
              <a:extLst>
                <a:ext uri="{FF2B5EF4-FFF2-40B4-BE49-F238E27FC236}">
                  <a16:creationId xmlns:a16="http://schemas.microsoft.com/office/drawing/2014/main" xmlns="" id="{AEBE6424-8F37-180F-4BD3-5FFB0236C27B}"/>
                </a:ext>
              </a:extLst>
            </p:cNvPr>
            <p:cNvSpPr/>
            <p:nvPr/>
          </p:nvSpPr>
          <p:spPr>
            <a:xfrm>
              <a:off x="913355" y="14366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74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51" y="193174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7" name="object 162">
              <a:extLst>
                <a:ext uri="{FF2B5EF4-FFF2-40B4-BE49-F238E27FC236}">
                  <a16:creationId xmlns:a16="http://schemas.microsoft.com/office/drawing/2014/main" xmlns="" id="{219A0F1E-C029-F4D1-4490-C971E83C906E}"/>
                </a:ext>
              </a:extLst>
            </p:cNvPr>
            <p:cNvSpPr/>
            <p:nvPr/>
          </p:nvSpPr>
          <p:spPr>
            <a:xfrm>
              <a:off x="1049383" y="14366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8" name="object 163">
              <a:extLst>
                <a:ext uri="{FF2B5EF4-FFF2-40B4-BE49-F238E27FC236}">
                  <a16:creationId xmlns:a16="http://schemas.microsoft.com/office/drawing/2014/main" xmlns="" id="{813E8F8B-3E1E-D353-E88C-66EDC75BA08F}"/>
                </a:ext>
              </a:extLst>
            </p:cNvPr>
            <p:cNvSpPr/>
            <p:nvPr/>
          </p:nvSpPr>
          <p:spPr>
            <a:xfrm>
              <a:off x="1049383" y="0"/>
              <a:ext cx="198755" cy="186690"/>
            </a:xfrm>
            <a:custGeom>
              <a:avLst/>
              <a:gdLst/>
              <a:ahLst/>
              <a:cxnLst/>
              <a:rect l="l" t="t" r="r" b="b"/>
              <a:pathLst>
                <a:path w="198755" h="186690">
                  <a:moveTo>
                    <a:pt x="198416" y="186482"/>
                  </a:moveTo>
                  <a:lnTo>
                    <a:pt x="138154" y="0"/>
                  </a:lnTo>
                  <a:lnTo>
                    <a:pt x="129939" y="0"/>
                  </a:lnTo>
                  <a:lnTo>
                    <a:pt x="0" y="143662"/>
                  </a:lnTo>
                  <a:lnTo>
                    <a:pt x="198416" y="186482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9" name="object 164">
              <a:extLst>
                <a:ext uri="{FF2B5EF4-FFF2-40B4-BE49-F238E27FC236}">
                  <a16:creationId xmlns:a16="http://schemas.microsoft.com/office/drawing/2014/main" xmlns="" id="{D7C86251-BE9C-5DCF-F291-1FE4E0E3A85F}"/>
                </a:ext>
              </a:extLst>
            </p:cNvPr>
            <p:cNvSpPr/>
            <p:nvPr/>
          </p:nvSpPr>
          <p:spPr>
            <a:xfrm>
              <a:off x="1187538" y="0"/>
              <a:ext cx="196850" cy="186690"/>
            </a:xfrm>
            <a:custGeom>
              <a:avLst/>
              <a:gdLst/>
              <a:ahLst/>
              <a:cxnLst/>
              <a:rect l="l" t="t" r="r" b="b"/>
              <a:pathLst>
                <a:path w="196850" h="186690">
                  <a:moveTo>
                    <a:pt x="60261" y="186482"/>
                  </a:moveTo>
                  <a:lnTo>
                    <a:pt x="196253" y="36128"/>
                  </a:lnTo>
                  <a:lnTo>
                    <a:pt x="28847" y="0"/>
                  </a:lnTo>
                  <a:lnTo>
                    <a:pt x="0" y="0"/>
                  </a:lnTo>
                  <a:lnTo>
                    <a:pt x="60261" y="186482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0" name="object 165">
              <a:extLst>
                <a:ext uri="{FF2B5EF4-FFF2-40B4-BE49-F238E27FC236}">
                  <a16:creationId xmlns:a16="http://schemas.microsoft.com/office/drawing/2014/main" xmlns="" id="{41EEB4A0-5DCE-4E17-2199-77F2B51153D8}"/>
                </a:ext>
              </a:extLst>
            </p:cNvPr>
            <p:cNvSpPr/>
            <p:nvPr/>
          </p:nvSpPr>
          <p:spPr>
            <a:xfrm>
              <a:off x="1216385" y="0"/>
              <a:ext cx="167640" cy="36195"/>
            </a:xfrm>
            <a:custGeom>
              <a:avLst/>
              <a:gdLst/>
              <a:ahLst/>
              <a:cxnLst/>
              <a:rect l="l" t="t" r="r" b="b"/>
              <a:pathLst>
                <a:path w="167640" h="36195">
                  <a:moveTo>
                    <a:pt x="167406" y="36128"/>
                  </a:moveTo>
                  <a:lnTo>
                    <a:pt x="155722" y="0"/>
                  </a:lnTo>
                  <a:lnTo>
                    <a:pt x="0" y="0"/>
                  </a:lnTo>
                  <a:lnTo>
                    <a:pt x="167406" y="36128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1" name="object 166">
              <a:extLst>
                <a:ext uri="{FF2B5EF4-FFF2-40B4-BE49-F238E27FC236}">
                  <a16:creationId xmlns:a16="http://schemas.microsoft.com/office/drawing/2014/main" xmlns="" id="{566BFB19-5B2C-D57A-B65B-D0C7DCEB305A}"/>
                </a:ext>
              </a:extLst>
            </p:cNvPr>
            <p:cNvSpPr/>
            <p:nvPr/>
          </p:nvSpPr>
          <p:spPr>
            <a:xfrm>
              <a:off x="1372108" y="0"/>
              <a:ext cx="44450" cy="36195"/>
            </a:xfrm>
            <a:custGeom>
              <a:avLst/>
              <a:gdLst/>
              <a:ahLst/>
              <a:cxnLst/>
              <a:rect l="l" t="t" r="r" b="b"/>
              <a:pathLst>
                <a:path w="44450" h="36195">
                  <a:moveTo>
                    <a:pt x="11683" y="36128"/>
                  </a:moveTo>
                  <a:lnTo>
                    <a:pt x="44360" y="0"/>
                  </a:lnTo>
                  <a:lnTo>
                    <a:pt x="0" y="0"/>
                  </a:lnTo>
                  <a:lnTo>
                    <a:pt x="11683" y="36128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2" name="object 167">
              <a:extLst>
                <a:ext uri="{FF2B5EF4-FFF2-40B4-BE49-F238E27FC236}">
                  <a16:creationId xmlns:a16="http://schemas.microsoft.com/office/drawing/2014/main" xmlns="" id="{5ADA6F95-3E85-BF6D-094C-01F88B28E1D4}"/>
                </a:ext>
              </a:extLst>
            </p:cNvPr>
            <p:cNvSpPr/>
            <p:nvPr/>
          </p:nvSpPr>
          <p:spPr>
            <a:xfrm>
              <a:off x="23868" y="138932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3" name="object 168">
              <a:extLst>
                <a:ext uri="{FF2B5EF4-FFF2-40B4-BE49-F238E27FC236}">
                  <a16:creationId xmlns:a16="http://schemas.microsoft.com/office/drawing/2014/main" xmlns="" id="{F2BF73C9-157A-4AD9-C362-C156F481BCB2}"/>
                </a:ext>
              </a:extLst>
            </p:cNvPr>
            <p:cNvSpPr/>
            <p:nvPr/>
          </p:nvSpPr>
          <p:spPr>
            <a:xfrm>
              <a:off x="159861" y="138932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4" name="object 169">
              <a:extLst>
                <a:ext uri="{FF2B5EF4-FFF2-40B4-BE49-F238E27FC236}">
                  <a16:creationId xmlns:a16="http://schemas.microsoft.com/office/drawing/2014/main" xmlns="" id="{BC654A9E-1272-8150-3439-E53DA863BE21}"/>
                </a:ext>
              </a:extLst>
            </p:cNvPr>
            <p:cNvSpPr/>
            <p:nvPr/>
          </p:nvSpPr>
          <p:spPr>
            <a:xfrm>
              <a:off x="159854" y="1238973"/>
              <a:ext cx="334645" cy="193675"/>
            </a:xfrm>
            <a:custGeom>
              <a:avLst/>
              <a:gdLst/>
              <a:ahLst/>
              <a:cxnLst/>
              <a:rect l="l" t="t" r="r" b="b"/>
              <a:pathLst>
                <a:path w="334645" h="193675">
                  <a:moveTo>
                    <a:pt x="334403" y="42824"/>
                  </a:moveTo>
                  <a:lnTo>
                    <a:pt x="135991" y="0"/>
                  </a:lnTo>
                  <a:lnTo>
                    <a:pt x="0" y="150355"/>
                  </a:lnTo>
                  <a:lnTo>
                    <a:pt x="198412" y="193179"/>
                  </a:lnTo>
                  <a:lnTo>
                    <a:pt x="334403" y="42824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5" name="object 170">
              <a:extLst>
                <a:ext uri="{FF2B5EF4-FFF2-40B4-BE49-F238E27FC236}">
                  <a16:creationId xmlns:a16="http://schemas.microsoft.com/office/drawing/2014/main" xmlns="" id="{EF76E341-1839-7D57-680C-35C81421696A}"/>
                </a:ext>
              </a:extLst>
            </p:cNvPr>
            <p:cNvSpPr/>
            <p:nvPr/>
          </p:nvSpPr>
          <p:spPr>
            <a:xfrm>
              <a:off x="295853" y="108861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6" name="object 171">
              <a:extLst>
                <a:ext uri="{FF2B5EF4-FFF2-40B4-BE49-F238E27FC236}">
                  <a16:creationId xmlns:a16="http://schemas.microsoft.com/office/drawing/2014/main" xmlns="" id="{66EC3C29-185D-5BF0-63C7-8A94DB1F4289}"/>
                </a:ext>
              </a:extLst>
            </p:cNvPr>
            <p:cNvSpPr/>
            <p:nvPr/>
          </p:nvSpPr>
          <p:spPr>
            <a:xfrm>
              <a:off x="431845" y="108861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7" name="object 172">
              <a:extLst>
                <a:ext uri="{FF2B5EF4-FFF2-40B4-BE49-F238E27FC236}">
                  <a16:creationId xmlns:a16="http://schemas.microsoft.com/office/drawing/2014/main" xmlns="" id="{6220DFE3-DE97-F6CD-F70A-2FC2C47D901E}"/>
                </a:ext>
              </a:extLst>
            </p:cNvPr>
            <p:cNvSpPr/>
            <p:nvPr/>
          </p:nvSpPr>
          <p:spPr>
            <a:xfrm>
              <a:off x="567838" y="93825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8" name="object 173">
              <a:extLst>
                <a:ext uri="{FF2B5EF4-FFF2-40B4-BE49-F238E27FC236}">
                  <a16:creationId xmlns:a16="http://schemas.microsoft.com/office/drawing/2014/main" xmlns="" id="{63E20AD5-B010-87D0-035C-C91426DAD647}"/>
                </a:ext>
              </a:extLst>
            </p:cNvPr>
            <p:cNvSpPr/>
            <p:nvPr/>
          </p:nvSpPr>
          <p:spPr>
            <a:xfrm>
              <a:off x="567838" y="78790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9" name="object 174">
              <a:extLst>
                <a:ext uri="{FF2B5EF4-FFF2-40B4-BE49-F238E27FC236}">
                  <a16:creationId xmlns:a16="http://schemas.microsoft.com/office/drawing/2014/main" xmlns="" id="{A332A286-BBF0-9B18-17E0-7E81B4EC1A76}"/>
                </a:ext>
              </a:extLst>
            </p:cNvPr>
            <p:cNvSpPr/>
            <p:nvPr/>
          </p:nvSpPr>
          <p:spPr>
            <a:xfrm>
              <a:off x="703830" y="78790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0" name="object 175">
              <a:extLst>
                <a:ext uri="{FF2B5EF4-FFF2-40B4-BE49-F238E27FC236}">
                  <a16:creationId xmlns:a16="http://schemas.microsoft.com/office/drawing/2014/main" xmlns="" id="{BB081167-94C4-4170-2841-A8F9A267A596}"/>
                </a:ext>
              </a:extLst>
            </p:cNvPr>
            <p:cNvSpPr/>
            <p:nvPr/>
          </p:nvSpPr>
          <p:spPr>
            <a:xfrm>
              <a:off x="703830" y="63754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1" name="object 176">
              <a:extLst>
                <a:ext uri="{FF2B5EF4-FFF2-40B4-BE49-F238E27FC236}">
                  <a16:creationId xmlns:a16="http://schemas.microsoft.com/office/drawing/2014/main" xmlns="" id="{2008E2DE-FF16-ED93-D76F-9FA4F6E25F9D}"/>
                </a:ext>
              </a:extLst>
            </p:cNvPr>
            <p:cNvSpPr/>
            <p:nvPr/>
          </p:nvSpPr>
          <p:spPr>
            <a:xfrm>
              <a:off x="839822" y="63754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2" name="object 177">
              <a:extLst>
                <a:ext uri="{FF2B5EF4-FFF2-40B4-BE49-F238E27FC236}">
                  <a16:creationId xmlns:a16="http://schemas.microsoft.com/office/drawing/2014/main" xmlns="" id="{0689030F-9437-C4A5-EE1B-A5BE9CABFC9F}"/>
                </a:ext>
              </a:extLst>
            </p:cNvPr>
            <p:cNvSpPr/>
            <p:nvPr/>
          </p:nvSpPr>
          <p:spPr>
            <a:xfrm>
              <a:off x="975815" y="48719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3" name="object 178">
              <a:extLst>
                <a:ext uri="{FF2B5EF4-FFF2-40B4-BE49-F238E27FC236}">
                  <a16:creationId xmlns:a16="http://schemas.microsoft.com/office/drawing/2014/main" xmlns="" id="{776420B1-28A5-FCCF-BE16-8665DA62D6C5}"/>
                </a:ext>
              </a:extLst>
            </p:cNvPr>
            <p:cNvSpPr/>
            <p:nvPr/>
          </p:nvSpPr>
          <p:spPr>
            <a:xfrm>
              <a:off x="975815" y="33683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4" name="object 179">
              <a:extLst>
                <a:ext uri="{FF2B5EF4-FFF2-40B4-BE49-F238E27FC236}">
                  <a16:creationId xmlns:a16="http://schemas.microsoft.com/office/drawing/2014/main" xmlns="" id="{24031E85-0596-7550-806F-8336456FEDB9}"/>
                </a:ext>
              </a:extLst>
            </p:cNvPr>
            <p:cNvSpPr/>
            <p:nvPr/>
          </p:nvSpPr>
          <p:spPr>
            <a:xfrm>
              <a:off x="1111807" y="33683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5" name="object 180">
              <a:extLst>
                <a:ext uri="{FF2B5EF4-FFF2-40B4-BE49-F238E27FC236}">
                  <a16:creationId xmlns:a16="http://schemas.microsoft.com/office/drawing/2014/main" xmlns="" id="{8F4FAFD7-042B-E766-7ACA-9268084B707C}"/>
                </a:ext>
              </a:extLst>
            </p:cNvPr>
            <p:cNvSpPr/>
            <p:nvPr/>
          </p:nvSpPr>
          <p:spPr>
            <a:xfrm>
              <a:off x="1111807" y="18648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6" name="object 181">
              <a:extLst>
                <a:ext uri="{FF2B5EF4-FFF2-40B4-BE49-F238E27FC236}">
                  <a16:creationId xmlns:a16="http://schemas.microsoft.com/office/drawing/2014/main" xmlns="" id="{45FA215D-D364-4C35-AE37-A94FA45A4E32}"/>
                </a:ext>
              </a:extLst>
            </p:cNvPr>
            <p:cNvSpPr/>
            <p:nvPr/>
          </p:nvSpPr>
          <p:spPr>
            <a:xfrm>
              <a:off x="1383792" y="3612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7" name="object 182">
              <a:extLst>
                <a:ext uri="{FF2B5EF4-FFF2-40B4-BE49-F238E27FC236}">
                  <a16:creationId xmlns:a16="http://schemas.microsoft.com/office/drawing/2014/main" xmlns="" id="{3B33ABED-FE7A-BAB1-6D6F-0A17A112F315}"/>
                </a:ext>
              </a:extLst>
            </p:cNvPr>
            <p:cNvSpPr/>
            <p:nvPr/>
          </p:nvSpPr>
          <p:spPr>
            <a:xfrm>
              <a:off x="1556696" y="0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5" h="79375">
                  <a:moveTo>
                    <a:pt x="25511" y="78948"/>
                  </a:moveTo>
                  <a:lnTo>
                    <a:pt x="96918" y="0"/>
                  </a:lnTo>
                  <a:lnTo>
                    <a:pt x="0" y="0"/>
                  </a:lnTo>
                  <a:lnTo>
                    <a:pt x="25511" y="78948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8" name="object 183">
              <a:extLst>
                <a:ext uri="{FF2B5EF4-FFF2-40B4-BE49-F238E27FC236}">
                  <a16:creationId xmlns:a16="http://schemas.microsoft.com/office/drawing/2014/main" xmlns="" id="{D0F3F56E-03D8-33BB-8D11-027C3493CCFE}"/>
                </a:ext>
              </a:extLst>
            </p:cNvPr>
            <p:cNvSpPr/>
            <p:nvPr/>
          </p:nvSpPr>
          <p:spPr>
            <a:xfrm>
              <a:off x="86292" y="158249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9" name="object 184">
              <a:extLst>
                <a:ext uri="{FF2B5EF4-FFF2-40B4-BE49-F238E27FC236}">
                  <a16:creationId xmlns:a16="http://schemas.microsoft.com/office/drawing/2014/main" xmlns="" id="{DC61C6B0-82F1-3DCA-65D6-64D262B3DAD7}"/>
                </a:ext>
              </a:extLst>
            </p:cNvPr>
            <p:cNvSpPr/>
            <p:nvPr/>
          </p:nvSpPr>
          <p:spPr>
            <a:xfrm>
              <a:off x="358277" y="128178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0" name="object 185">
              <a:extLst>
                <a:ext uri="{FF2B5EF4-FFF2-40B4-BE49-F238E27FC236}">
                  <a16:creationId xmlns:a16="http://schemas.microsoft.com/office/drawing/2014/main" xmlns="" id="{EE227E2D-A5BE-FE45-B1CC-0A9905C4554F}"/>
                </a:ext>
              </a:extLst>
            </p:cNvPr>
            <p:cNvSpPr/>
            <p:nvPr/>
          </p:nvSpPr>
          <p:spPr>
            <a:xfrm>
              <a:off x="494270" y="128178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98" y="193171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98" y="193171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1" name="object 186">
              <a:extLst>
                <a:ext uri="{FF2B5EF4-FFF2-40B4-BE49-F238E27FC236}">
                  <a16:creationId xmlns:a16="http://schemas.microsoft.com/office/drawing/2014/main" xmlns="" id="{7B5AD1B4-79F7-918F-2041-102690277A89}"/>
                </a:ext>
              </a:extLst>
            </p:cNvPr>
            <p:cNvSpPr/>
            <p:nvPr/>
          </p:nvSpPr>
          <p:spPr>
            <a:xfrm>
              <a:off x="494258" y="1131442"/>
              <a:ext cx="334645" cy="193675"/>
            </a:xfrm>
            <a:custGeom>
              <a:avLst/>
              <a:gdLst/>
              <a:ahLst/>
              <a:cxnLst/>
              <a:rect l="l" t="t" r="r" b="b"/>
              <a:pathLst>
                <a:path w="334644" h="193675">
                  <a:moveTo>
                    <a:pt x="334492" y="42811"/>
                  </a:moveTo>
                  <a:lnTo>
                    <a:pt x="135991" y="0"/>
                  </a:lnTo>
                  <a:lnTo>
                    <a:pt x="0" y="150355"/>
                  </a:lnTo>
                  <a:lnTo>
                    <a:pt x="198501" y="193167"/>
                  </a:lnTo>
                  <a:lnTo>
                    <a:pt x="334492" y="42811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2" name="object 187">
              <a:extLst>
                <a:ext uri="{FF2B5EF4-FFF2-40B4-BE49-F238E27FC236}">
                  <a16:creationId xmlns:a16="http://schemas.microsoft.com/office/drawing/2014/main" xmlns="" id="{92459E7E-B56C-0D34-8E16-328C4813D4F6}"/>
                </a:ext>
              </a:extLst>
            </p:cNvPr>
            <p:cNvSpPr/>
            <p:nvPr/>
          </p:nvSpPr>
          <p:spPr>
            <a:xfrm>
              <a:off x="630262" y="98107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3" name="object 188">
              <a:extLst>
                <a:ext uri="{FF2B5EF4-FFF2-40B4-BE49-F238E27FC236}">
                  <a16:creationId xmlns:a16="http://schemas.microsoft.com/office/drawing/2014/main" xmlns="" id="{FEC5DA45-0D6E-687A-7A80-9BAC4B37B8BA}"/>
                </a:ext>
              </a:extLst>
            </p:cNvPr>
            <p:cNvSpPr/>
            <p:nvPr/>
          </p:nvSpPr>
          <p:spPr>
            <a:xfrm>
              <a:off x="766254" y="98107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98" y="193171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98" y="193171"/>
                  </a:lnTo>
                  <a:close/>
                </a:path>
              </a:pathLst>
            </a:custGeom>
            <a:solidFill>
              <a:srgbClr val="DB2029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4" name="object 189">
              <a:extLst>
                <a:ext uri="{FF2B5EF4-FFF2-40B4-BE49-F238E27FC236}">
                  <a16:creationId xmlns:a16="http://schemas.microsoft.com/office/drawing/2014/main" xmlns="" id="{51CE030E-50DF-B5C0-4DD1-F39E51290805}"/>
                </a:ext>
              </a:extLst>
            </p:cNvPr>
            <p:cNvSpPr/>
            <p:nvPr/>
          </p:nvSpPr>
          <p:spPr>
            <a:xfrm>
              <a:off x="766254" y="83072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DB2029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5" name="object 190">
              <a:extLst>
                <a:ext uri="{FF2B5EF4-FFF2-40B4-BE49-F238E27FC236}">
                  <a16:creationId xmlns:a16="http://schemas.microsoft.com/office/drawing/2014/main" xmlns="" id="{C225C060-5C0D-1A2C-624B-860CF56A356F}"/>
                </a:ext>
              </a:extLst>
            </p:cNvPr>
            <p:cNvSpPr/>
            <p:nvPr/>
          </p:nvSpPr>
          <p:spPr>
            <a:xfrm>
              <a:off x="902246" y="83072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98" y="193171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98" y="193171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6" name="object 191">
              <a:extLst>
                <a:ext uri="{FF2B5EF4-FFF2-40B4-BE49-F238E27FC236}">
                  <a16:creationId xmlns:a16="http://schemas.microsoft.com/office/drawing/2014/main" xmlns="" id="{CB44BA3C-2267-4E59-5C10-0F80FB8DF641}"/>
                </a:ext>
              </a:extLst>
            </p:cNvPr>
            <p:cNvSpPr/>
            <p:nvPr/>
          </p:nvSpPr>
          <p:spPr>
            <a:xfrm>
              <a:off x="902246" y="68032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210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90" y="19321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7" name="object 192">
              <a:extLst>
                <a:ext uri="{FF2B5EF4-FFF2-40B4-BE49-F238E27FC236}">
                  <a16:creationId xmlns:a16="http://schemas.microsoft.com/office/drawing/2014/main" xmlns="" id="{24B28223-7E61-B49C-6125-C16B9F557310}"/>
                </a:ext>
              </a:extLst>
            </p:cNvPr>
            <p:cNvSpPr/>
            <p:nvPr/>
          </p:nvSpPr>
          <p:spPr>
            <a:xfrm>
              <a:off x="1038274" y="68032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8" name="object 193">
              <a:extLst>
                <a:ext uri="{FF2B5EF4-FFF2-40B4-BE49-F238E27FC236}">
                  <a16:creationId xmlns:a16="http://schemas.microsoft.com/office/drawing/2014/main" xmlns="" id="{55160343-3436-4F3B-7330-0E4E54D2586B}"/>
                </a:ext>
              </a:extLst>
            </p:cNvPr>
            <p:cNvSpPr/>
            <p:nvPr/>
          </p:nvSpPr>
          <p:spPr>
            <a:xfrm>
              <a:off x="1038274" y="53001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171"/>
                  </a:moveTo>
                  <a:lnTo>
                    <a:pt x="135957" y="0"/>
                  </a:lnTo>
                  <a:lnTo>
                    <a:pt x="0" y="150315"/>
                  </a:lnTo>
                  <a:lnTo>
                    <a:pt x="198455" y="193171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9" name="object 194">
              <a:extLst>
                <a:ext uri="{FF2B5EF4-FFF2-40B4-BE49-F238E27FC236}">
                  <a16:creationId xmlns:a16="http://schemas.microsoft.com/office/drawing/2014/main" xmlns="" id="{7384A4F1-CD85-5F30-BF57-92A7672067F3}"/>
                </a:ext>
              </a:extLst>
            </p:cNvPr>
            <p:cNvSpPr/>
            <p:nvPr/>
          </p:nvSpPr>
          <p:spPr>
            <a:xfrm>
              <a:off x="1174231" y="37961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210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90" y="193210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0" name="object 195">
              <a:extLst>
                <a:ext uri="{FF2B5EF4-FFF2-40B4-BE49-F238E27FC236}">
                  <a16:creationId xmlns:a16="http://schemas.microsoft.com/office/drawing/2014/main" xmlns="" id="{DD3ED9A7-E85B-0ADE-7398-F9C49FF00DD6}"/>
                </a:ext>
              </a:extLst>
            </p:cNvPr>
            <p:cNvSpPr/>
            <p:nvPr/>
          </p:nvSpPr>
          <p:spPr>
            <a:xfrm>
              <a:off x="1310259" y="2292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1" name="object 196">
              <a:extLst>
                <a:ext uri="{FF2B5EF4-FFF2-40B4-BE49-F238E27FC236}">
                  <a16:creationId xmlns:a16="http://schemas.microsoft.com/office/drawing/2014/main" xmlns="" id="{F4B3D9C0-3329-8590-15CB-F6D5C882E3BF}"/>
                </a:ext>
              </a:extLst>
            </p:cNvPr>
            <p:cNvSpPr/>
            <p:nvPr/>
          </p:nvSpPr>
          <p:spPr>
            <a:xfrm>
              <a:off x="1446251" y="22926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2" name="object 197">
              <a:extLst>
                <a:ext uri="{FF2B5EF4-FFF2-40B4-BE49-F238E27FC236}">
                  <a16:creationId xmlns:a16="http://schemas.microsoft.com/office/drawing/2014/main" xmlns="" id="{1B0C6E2E-5EDB-4C1C-4580-BC985517BC40}"/>
                </a:ext>
              </a:extLst>
            </p:cNvPr>
            <p:cNvSpPr/>
            <p:nvPr/>
          </p:nvSpPr>
          <p:spPr>
            <a:xfrm>
              <a:off x="1446251" y="7894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171"/>
                  </a:moveTo>
                  <a:lnTo>
                    <a:pt x="135957" y="0"/>
                  </a:lnTo>
                  <a:lnTo>
                    <a:pt x="0" y="150315"/>
                  </a:lnTo>
                  <a:lnTo>
                    <a:pt x="198455" y="193171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3" name="object 198">
              <a:extLst>
                <a:ext uri="{FF2B5EF4-FFF2-40B4-BE49-F238E27FC236}">
                  <a16:creationId xmlns:a16="http://schemas.microsoft.com/office/drawing/2014/main" xmlns="" id="{F652CCFC-606D-2770-B70B-30BEC09AAE57}"/>
                </a:ext>
              </a:extLst>
            </p:cNvPr>
            <p:cNvSpPr/>
            <p:nvPr/>
          </p:nvSpPr>
          <p:spPr>
            <a:xfrm>
              <a:off x="1582208" y="0"/>
              <a:ext cx="198755" cy="121920"/>
            </a:xfrm>
            <a:custGeom>
              <a:avLst/>
              <a:gdLst/>
              <a:ahLst/>
              <a:cxnLst/>
              <a:rect l="l" t="t" r="r" b="b"/>
              <a:pathLst>
                <a:path w="198755" h="121920">
                  <a:moveTo>
                    <a:pt x="198490" y="121764"/>
                  </a:moveTo>
                  <a:lnTo>
                    <a:pt x="159095" y="0"/>
                  </a:lnTo>
                  <a:lnTo>
                    <a:pt x="71406" y="0"/>
                  </a:lnTo>
                  <a:lnTo>
                    <a:pt x="0" y="78948"/>
                  </a:lnTo>
                  <a:lnTo>
                    <a:pt x="198490" y="121764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4" name="object 199">
              <a:extLst>
                <a:ext uri="{FF2B5EF4-FFF2-40B4-BE49-F238E27FC236}">
                  <a16:creationId xmlns:a16="http://schemas.microsoft.com/office/drawing/2014/main" xmlns="" id="{6599CF20-EB54-B908-7696-5BD7B0946F4D}"/>
                </a:ext>
              </a:extLst>
            </p:cNvPr>
            <p:cNvSpPr/>
            <p:nvPr/>
          </p:nvSpPr>
          <p:spPr>
            <a:xfrm>
              <a:off x="284783" y="162531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5" name="object 200">
              <a:extLst>
                <a:ext uri="{FF2B5EF4-FFF2-40B4-BE49-F238E27FC236}">
                  <a16:creationId xmlns:a16="http://schemas.microsoft.com/office/drawing/2014/main" xmlns="" id="{741DBDCD-1613-BA0C-B8D0-0664C48C2403}"/>
                </a:ext>
              </a:extLst>
            </p:cNvPr>
            <p:cNvSpPr/>
            <p:nvPr/>
          </p:nvSpPr>
          <p:spPr>
            <a:xfrm>
              <a:off x="420776" y="162531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6" name="object 201">
              <a:extLst>
                <a:ext uri="{FF2B5EF4-FFF2-40B4-BE49-F238E27FC236}">
                  <a16:creationId xmlns:a16="http://schemas.microsoft.com/office/drawing/2014/main" xmlns="" id="{B44B2A1A-F0C7-827E-2943-0CFAB3114149}"/>
                </a:ext>
              </a:extLst>
            </p:cNvPr>
            <p:cNvSpPr/>
            <p:nvPr/>
          </p:nvSpPr>
          <p:spPr>
            <a:xfrm>
              <a:off x="420776" y="147495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7" name="object 202">
              <a:extLst>
                <a:ext uri="{FF2B5EF4-FFF2-40B4-BE49-F238E27FC236}">
                  <a16:creationId xmlns:a16="http://schemas.microsoft.com/office/drawing/2014/main" xmlns="" id="{5306FC27-46CD-5B89-232D-F1612BF30F55}"/>
                </a:ext>
              </a:extLst>
            </p:cNvPr>
            <p:cNvSpPr/>
            <p:nvPr/>
          </p:nvSpPr>
          <p:spPr>
            <a:xfrm>
              <a:off x="556768" y="147495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8" name="object 203">
              <a:extLst>
                <a:ext uri="{FF2B5EF4-FFF2-40B4-BE49-F238E27FC236}">
                  <a16:creationId xmlns:a16="http://schemas.microsoft.com/office/drawing/2014/main" xmlns="" id="{5A8A8ECB-B878-D25D-3EA1-AB9AD46CA07C}"/>
                </a:ext>
              </a:extLst>
            </p:cNvPr>
            <p:cNvSpPr/>
            <p:nvPr/>
          </p:nvSpPr>
          <p:spPr>
            <a:xfrm>
              <a:off x="556768" y="132460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9" name="object 204">
              <a:extLst>
                <a:ext uri="{FF2B5EF4-FFF2-40B4-BE49-F238E27FC236}">
                  <a16:creationId xmlns:a16="http://schemas.microsoft.com/office/drawing/2014/main" xmlns="" id="{1DF83772-6271-687B-ED36-DF3E69112BE0}"/>
                </a:ext>
              </a:extLst>
            </p:cNvPr>
            <p:cNvSpPr/>
            <p:nvPr/>
          </p:nvSpPr>
          <p:spPr>
            <a:xfrm>
              <a:off x="692760" y="132460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0" name="object 205">
              <a:extLst>
                <a:ext uri="{FF2B5EF4-FFF2-40B4-BE49-F238E27FC236}">
                  <a16:creationId xmlns:a16="http://schemas.microsoft.com/office/drawing/2014/main" xmlns="" id="{20827B17-80CC-ADC4-5A8C-7955B3EB2293}"/>
                </a:ext>
              </a:extLst>
            </p:cNvPr>
            <p:cNvSpPr/>
            <p:nvPr/>
          </p:nvSpPr>
          <p:spPr>
            <a:xfrm>
              <a:off x="692760" y="117424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1" name="object 206">
              <a:extLst>
                <a:ext uri="{FF2B5EF4-FFF2-40B4-BE49-F238E27FC236}">
                  <a16:creationId xmlns:a16="http://schemas.microsoft.com/office/drawing/2014/main" xmlns="" id="{BE078F35-0696-987B-D2BF-84D11D719114}"/>
                </a:ext>
              </a:extLst>
            </p:cNvPr>
            <p:cNvSpPr/>
            <p:nvPr/>
          </p:nvSpPr>
          <p:spPr>
            <a:xfrm>
              <a:off x="828753" y="102389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2" name="object 207">
              <a:extLst>
                <a:ext uri="{FF2B5EF4-FFF2-40B4-BE49-F238E27FC236}">
                  <a16:creationId xmlns:a16="http://schemas.microsoft.com/office/drawing/2014/main" xmlns="" id="{03F476CE-E3F3-3228-75E9-5B2D8C183278}"/>
                </a:ext>
              </a:extLst>
            </p:cNvPr>
            <p:cNvSpPr/>
            <p:nvPr/>
          </p:nvSpPr>
          <p:spPr>
            <a:xfrm>
              <a:off x="964745" y="102389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DB2029">
                <a:alpha val="3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3" name="object 208">
              <a:extLst>
                <a:ext uri="{FF2B5EF4-FFF2-40B4-BE49-F238E27FC236}">
                  <a16:creationId xmlns:a16="http://schemas.microsoft.com/office/drawing/2014/main" xmlns="" id="{6E266804-6AF5-93BD-F18F-694BEC48E093}"/>
                </a:ext>
              </a:extLst>
            </p:cNvPr>
            <p:cNvSpPr/>
            <p:nvPr/>
          </p:nvSpPr>
          <p:spPr>
            <a:xfrm>
              <a:off x="964745" y="87353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4" name="object 209">
              <a:extLst>
                <a:ext uri="{FF2B5EF4-FFF2-40B4-BE49-F238E27FC236}">
                  <a16:creationId xmlns:a16="http://schemas.microsoft.com/office/drawing/2014/main" xmlns="" id="{EA689FB6-245E-0A16-7962-BF8CEC398D91}"/>
                </a:ext>
              </a:extLst>
            </p:cNvPr>
            <p:cNvSpPr/>
            <p:nvPr/>
          </p:nvSpPr>
          <p:spPr>
            <a:xfrm>
              <a:off x="1100737" y="72318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5" name="object 210">
              <a:extLst>
                <a:ext uri="{FF2B5EF4-FFF2-40B4-BE49-F238E27FC236}">
                  <a16:creationId xmlns:a16="http://schemas.microsoft.com/office/drawing/2014/main" xmlns="" id="{23D65AE6-0D0F-4375-76E1-1B1E59253427}"/>
                </a:ext>
              </a:extLst>
            </p:cNvPr>
            <p:cNvSpPr/>
            <p:nvPr/>
          </p:nvSpPr>
          <p:spPr>
            <a:xfrm>
              <a:off x="1236730" y="72318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6" name="object 211">
              <a:extLst>
                <a:ext uri="{FF2B5EF4-FFF2-40B4-BE49-F238E27FC236}">
                  <a16:creationId xmlns:a16="http://schemas.microsoft.com/office/drawing/2014/main" xmlns="" id="{8A2EF277-BE57-0E28-A319-42B1E7EE3451}"/>
                </a:ext>
              </a:extLst>
            </p:cNvPr>
            <p:cNvSpPr/>
            <p:nvPr/>
          </p:nvSpPr>
          <p:spPr>
            <a:xfrm>
              <a:off x="1372722" y="57282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7" name="object 212">
              <a:extLst>
                <a:ext uri="{FF2B5EF4-FFF2-40B4-BE49-F238E27FC236}">
                  <a16:creationId xmlns:a16="http://schemas.microsoft.com/office/drawing/2014/main" xmlns="" id="{717F2239-A068-CE9C-912A-ADED87593010}"/>
                </a:ext>
              </a:extLst>
            </p:cNvPr>
            <p:cNvSpPr/>
            <p:nvPr/>
          </p:nvSpPr>
          <p:spPr>
            <a:xfrm>
              <a:off x="1508714" y="42247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8" name="object 213">
              <a:extLst>
                <a:ext uri="{FF2B5EF4-FFF2-40B4-BE49-F238E27FC236}">
                  <a16:creationId xmlns:a16="http://schemas.microsoft.com/office/drawing/2014/main" xmlns="" id="{729EF1C0-24B9-B321-AD71-335C670A567F}"/>
                </a:ext>
              </a:extLst>
            </p:cNvPr>
            <p:cNvSpPr/>
            <p:nvPr/>
          </p:nvSpPr>
          <p:spPr>
            <a:xfrm>
              <a:off x="1644707" y="27211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9" name="object 214">
              <a:extLst>
                <a:ext uri="{FF2B5EF4-FFF2-40B4-BE49-F238E27FC236}">
                  <a16:creationId xmlns:a16="http://schemas.microsoft.com/office/drawing/2014/main" xmlns="" id="{DB20DC3F-F63C-3495-B647-341F8A76BE90}"/>
                </a:ext>
              </a:extLst>
            </p:cNvPr>
            <p:cNvSpPr/>
            <p:nvPr/>
          </p:nvSpPr>
          <p:spPr>
            <a:xfrm>
              <a:off x="347207" y="181848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0" name="object 215">
              <a:extLst>
                <a:ext uri="{FF2B5EF4-FFF2-40B4-BE49-F238E27FC236}">
                  <a16:creationId xmlns:a16="http://schemas.microsoft.com/office/drawing/2014/main" xmlns="" id="{EEDF7642-BF9C-1C5F-E8F3-9FAA60FE13F9}"/>
                </a:ext>
              </a:extLst>
            </p:cNvPr>
            <p:cNvSpPr/>
            <p:nvPr/>
          </p:nvSpPr>
          <p:spPr>
            <a:xfrm>
              <a:off x="483200" y="181848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1" name="object 216">
              <a:extLst>
                <a:ext uri="{FF2B5EF4-FFF2-40B4-BE49-F238E27FC236}">
                  <a16:creationId xmlns:a16="http://schemas.microsoft.com/office/drawing/2014/main" xmlns="" id="{4F989939-DB94-EA9D-173E-45F411BDD290}"/>
                </a:ext>
              </a:extLst>
            </p:cNvPr>
            <p:cNvSpPr/>
            <p:nvPr/>
          </p:nvSpPr>
          <p:spPr>
            <a:xfrm>
              <a:off x="483200" y="166813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2" name="object 217">
              <a:extLst>
                <a:ext uri="{FF2B5EF4-FFF2-40B4-BE49-F238E27FC236}">
                  <a16:creationId xmlns:a16="http://schemas.microsoft.com/office/drawing/2014/main" xmlns="" id="{44FCE21B-B26B-4BC1-7538-30A31183387A}"/>
                </a:ext>
              </a:extLst>
            </p:cNvPr>
            <p:cNvSpPr/>
            <p:nvPr/>
          </p:nvSpPr>
          <p:spPr>
            <a:xfrm>
              <a:off x="619192" y="166813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3" name="object 218">
              <a:extLst>
                <a:ext uri="{FF2B5EF4-FFF2-40B4-BE49-F238E27FC236}">
                  <a16:creationId xmlns:a16="http://schemas.microsoft.com/office/drawing/2014/main" xmlns="" id="{6A1AD199-A864-6EE1-3951-83AED41A1D2D}"/>
                </a:ext>
              </a:extLst>
            </p:cNvPr>
            <p:cNvSpPr/>
            <p:nvPr/>
          </p:nvSpPr>
          <p:spPr>
            <a:xfrm>
              <a:off x="619192" y="151777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6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6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4" name="object 219">
              <a:extLst>
                <a:ext uri="{FF2B5EF4-FFF2-40B4-BE49-F238E27FC236}">
                  <a16:creationId xmlns:a16="http://schemas.microsoft.com/office/drawing/2014/main" xmlns="" id="{B5076E14-2877-71C5-845A-0001064017F4}"/>
                </a:ext>
              </a:extLst>
            </p:cNvPr>
            <p:cNvSpPr/>
            <p:nvPr/>
          </p:nvSpPr>
          <p:spPr>
            <a:xfrm>
              <a:off x="755184" y="151777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6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6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5" name="object 220">
              <a:extLst>
                <a:ext uri="{FF2B5EF4-FFF2-40B4-BE49-F238E27FC236}">
                  <a16:creationId xmlns:a16="http://schemas.microsoft.com/office/drawing/2014/main" xmlns="" id="{F19FAD66-8DA3-1011-3CAA-A769B3B9E4BE}"/>
                </a:ext>
              </a:extLst>
            </p:cNvPr>
            <p:cNvSpPr/>
            <p:nvPr/>
          </p:nvSpPr>
          <p:spPr>
            <a:xfrm>
              <a:off x="755184" y="136742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6" name="object 221">
              <a:extLst>
                <a:ext uri="{FF2B5EF4-FFF2-40B4-BE49-F238E27FC236}">
                  <a16:creationId xmlns:a16="http://schemas.microsoft.com/office/drawing/2014/main" xmlns="" id="{3109E90F-26D5-67D8-50CB-C3164C7BCAEA}"/>
                </a:ext>
              </a:extLst>
            </p:cNvPr>
            <p:cNvSpPr/>
            <p:nvPr/>
          </p:nvSpPr>
          <p:spPr>
            <a:xfrm>
              <a:off x="891177" y="1367422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7" name="object 222">
              <a:extLst>
                <a:ext uri="{FF2B5EF4-FFF2-40B4-BE49-F238E27FC236}">
                  <a16:creationId xmlns:a16="http://schemas.microsoft.com/office/drawing/2014/main" xmlns="" id="{293C5C10-CD4C-EE29-B17B-C731866099C0}"/>
                </a:ext>
              </a:extLst>
            </p:cNvPr>
            <p:cNvSpPr/>
            <p:nvPr/>
          </p:nvSpPr>
          <p:spPr>
            <a:xfrm>
              <a:off x="891177" y="121706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8" name="object 223">
              <a:extLst>
                <a:ext uri="{FF2B5EF4-FFF2-40B4-BE49-F238E27FC236}">
                  <a16:creationId xmlns:a16="http://schemas.microsoft.com/office/drawing/2014/main" xmlns="" id="{C9496345-6629-3337-5F27-F32C974D060D}"/>
                </a:ext>
              </a:extLst>
            </p:cNvPr>
            <p:cNvSpPr/>
            <p:nvPr/>
          </p:nvSpPr>
          <p:spPr>
            <a:xfrm>
              <a:off x="1027169" y="106671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9" name="object 224">
              <a:extLst>
                <a:ext uri="{FF2B5EF4-FFF2-40B4-BE49-F238E27FC236}">
                  <a16:creationId xmlns:a16="http://schemas.microsoft.com/office/drawing/2014/main" xmlns="" id="{ED58212C-1E45-1A2B-136D-9B0D0252C632}"/>
                </a:ext>
              </a:extLst>
            </p:cNvPr>
            <p:cNvSpPr/>
            <p:nvPr/>
          </p:nvSpPr>
          <p:spPr>
            <a:xfrm>
              <a:off x="1163161" y="106671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0" name="object 225">
              <a:extLst>
                <a:ext uri="{FF2B5EF4-FFF2-40B4-BE49-F238E27FC236}">
                  <a16:creationId xmlns:a16="http://schemas.microsoft.com/office/drawing/2014/main" xmlns="" id="{B537A174-021A-ADD6-0B31-E91524FE9A24}"/>
                </a:ext>
              </a:extLst>
            </p:cNvPr>
            <p:cNvSpPr/>
            <p:nvPr/>
          </p:nvSpPr>
          <p:spPr>
            <a:xfrm>
              <a:off x="1163161" y="91631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74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51" y="193174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1" name="object 226">
              <a:extLst>
                <a:ext uri="{FF2B5EF4-FFF2-40B4-BE49-F238E27FC236}">
                  <a16:creationId xmlns:a16="http://schemas.microsoft.com/office/drawing/2014/main" xmlns="" id="{3790C9E8-31B4-5619-500F-2A2BBF1F43E4}"/>
                </a:ext>
              </a:extLst>
            </p:cNvPr>
            <p:cNvSpPr/>
            <p:nvPr/>
          </p:nvSpPr>
          <p:spPr>
            <a:xfrm>
              <a:off x="1299189" y="91631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2" name="object 227">
              <a:extLst>
                <a:ext uri="{FF2B5EF4-FFF2-40B4-BE49-F238E27FC236}">
                  <a16:creationId xmlns:a16="http://schemas.microsoft.com/office/drawing/2014/main" xmlns="" id="{D42EA96B-8CE7-540D-734F-57972ED41FCF}"/>
                </a:ext>
              </a:extLst>
            </p:cNvPr>
            <p:cNvSpPr/>
            <p:nvPr/>
          </p:nvSpPr>
          <p:spPr>
            <a:xfrm>
              <a:off x="1571174" y="61561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24" y="193174"/>
                  </a:moveTo>
                  <a:lnTo>
                    <a:pt x="198416" y="42820"/>
                  </a:lnTo>
                  <a:lnTo>
                    <a:pt x="0" y="0"/>
                  </a:lnTo>
                  <a:lnTo>
                    <a:pt x="62424" y="193174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3" name="object 228">
              <a:extLst>
                <a:ext uri="{FF2B5EF4-FFF2-40B4-BE49-F238E27FC236}">
                  <a16:creationId xmlns:a16="http://schemas.microsoft.com/office/drawing/2014/main" xmlns="" id="{2C8D8CBC-ED11-2FFF-1560-21CF996B04B5}"/>
                </a:ext>
              </a:extLst>
            </p:cNvPr>
            <p:cNvSpPr/>
            <p:nvPr/>
          </p:nvSpPr>
          <p:spPr>
            <a:xfrm>
              <a:off x="1571174" y="46525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74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16" y="193174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4" name="object 229">
              <a:extLst>
                <a:ext uri="{FF2B5EF4-FFF2-40B4-BE49-F238E27FC236}">
                  <a16:creationId xmlns:a16="http://schemas.microsoft.com/office/drawing/2014/main" xmlns="" id="{CBF57722-0062-BA79-D5DA-7265C1FD1483}"/>
                </a:ext>
              </a:extLst>
            </p:cNvPr>
            <p:cNvSpPr/>
            <p:nvPr/>
          </p:nvSpPr>
          <p:spPr>
            <a:xfrm>
              <a:off x="1843123" y="31494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5" name="object 230">
              <a:extLst>
                <a:ext uri="{FF2B5EF4-FFF2-40B4-BE49-F238E27FC236}">
                  <a16:creationId xmlns:a16="http://schemas.microsoft.com/office/drawing/2014/main" xmlns="" id="{78A6469A-368D-665A-8BF0-84B26A2911B8}"/>
                </a:ext>
              </a:extLst>
            </p:cNvPr>
            <p:cNvSpPr/>
            <p:nvPr/>
          </p:nvSpPr>
          <p:spPr>
            <a:xfrm>
              <a:off x="545659" y="1861267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4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6" name="object 231">
              <a:extLst>
                <a:ext uri="{FF2B5EF4-FFF2-40B4-BE49-F238E27FC236}">
                  <a16:creationId xmlns:a16="http://schemas.microsoft.com/office/drawing/2014/main" xmlns="" id="{242E12CE-5BCB-571A-BF85-743A1FCDB6E5}"/>
                </a:ext>
              </a:extLst>
            </p:cNvPr>
            <p:cNvSpPr/>
            <p:nvPr/>
          </p:nvSpPr>
          <p:spPr>
            <a:xfrm>
              <a:off x="681651" y="171091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DB2029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7" name="object 232">
              <a:extLst>
                <a:ext uri="{FF2B5EF4-FFF2-40B4-BE49-F238E27FC236}">
                  <a16:creationId xmlns:a16="http://schemas.microsoft.com/office/drawing/2014/main" xmlns="" id="{7F73038C-F247-0B74-8D94-505036C5539B}"/>
                </a:ext>
              </a:extLst>
            </p:cNvPr>
            <p:cNvSpPr/>
            <p:nvPr/>
          </p:nvSpPr>
          <p:spPr>
            <a:xfrm>
              <a:off x="817644" y="171091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8" name="object 233">
              <a:extLst>
                <a:ext uri="{FF2B5EF4-FFF2-40B4-BE49-F238E27FC236}">
                  <a16:creationId xmlns:a16="http://schemas.microsoft.com/office/drawing/2014/main" xmlns="" id="{5815B0AD-CF1E-69C6-E8D7-CA722398E8BA}"/>
                </a:ext>
              </a:extLst>
            </p:cNvPr>
            <p:cNvSpPr/>
            <p:nvPr/>
          </p:nvSpPr>
          <p:spPr>
            <a:xfrm>
              <a:off x="817644" y="156055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9" name="object 234">
              <a:extLst>
                <a:ext uri="{FF2B5EF4-FFF2-40B4-BE49-F238E27FC236}">
                  <a16:creationId xmlns:a16="http://schemas.microsoft.com/office/drawing/2014/main" xmlns="" id="{56329C83-D3DC-057C-C9E8-8CAEF50FF550}"/>
                </a:ext>
              </a:extLst>
            </p:cNvPr>
            <p:cNvSpPr/>
            <p:nvPr/>
          </p:nvSpPr>
          <p:spPr>
            <a:xfrm>
              <a:off x="1089628" y="1410203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0" name="object 235">
              <a:extLst>
                <a:ext uri="{FF2B5EF4-FFF2-40B4-BE49-F238E27FC236}">
                  <a16:creationId xmlns:a16="http://schemas.microsoft.com/office/drawing/2014/main" xmlns="" id="{6BB4C8C1-7A30-EF65-1F2F-2EF4E0216945}"/>
                </a:ext>
              </a:extLst>
            </p:cNvPr>
            <p:cNvSpPr/>
            <p:nvPr/>
          </p:nvSpPr>
          <p:spPr>
            <a:xfrm>
              <a:off x="1089628" y="125984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1" name="object 236">
              <a:extLst>
                <a:ext uri="{FF2B5EF4-FFF2-40B4-BE49-F238E27FC236}">
                  <a16:creationId xmlns:a16="http://schemas.microsoft.com/office/drawing/2014/main" xmlns="" id="{FF271EE2-6ECC-9E8A-3EB5-5B4EE0CE0DA0}"/>
                </a:ext>
              </a:extLst>
            </p:cNvPr>
            <p:cNvSpPr/>
            <p:nvPr/>
          </p:nvSpPr>
          <p:spPr>
            <a:xfrm>
              <a:off x="1225621" y="125984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DB202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2" name="object 237">
              <a:extLst>
                <a:ext uri="{FF2B5EF4-FFF2-40B4-BE49-F238E27FC236}">
                  <a16:creationId xmlns:a16="http://schemas.microsoft.com/office/drawing/2014/main" xmlns="" id="{B8E512FC-A3E2-F4C5-4E0A-B12FC822A0BB}"/>
                </a:ext>
              </a:extLst>
            </p:cNvPr>
            <p:cNvSpPr/>
            <p:nvPr/>
          </p:nvSpPr>
          <p:spPr>
            <a:xfrm>
              <a:off x="1225621" y="110949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3" name="object 238">
              <a:extLst>
                <a:ext uri="{FF2B5EF4-FFF2-40B4-BE49-F238E27FC236}">
                  <a16:creationId xmlns:a16="http://schemas.microsoft.com/office/drawing/2014/main" xmlns="" id="{85ADBEC9-807A-F4C3-5ADA-8B281D972F16}"/>
                </a:ext>
              </a:extLst>
            </p:cNvPr>
            <p:cNvSpPr/>
            <p:nvPr/>
          </p:nvSpPr>
          <p:spPr>
            <a:xfrm>
              <a:off x="1361613" y="110949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90" y="42816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4" name="object 239">
              <a:extLst>
                <a:ext uri="{FF2B5EF4-FFF2-40B4-BE49-F238E27FC236}">
                  <a16:creationId xmlns:a16="http://schemas.microsoft.com/office/drawing/2014/main" xmlns="" id="{84974073-04C4-795B-ADF0-4C8AF2F78331}"/>
                </a:ext>
              </a:extLst>
            </p:cNvPr>
            <p:cNvSpPr/>
            <p:nvPr/>
          </p:nvSpPr>
          <p:spPr>
            <a:xfrm>
              <a:off x="1361613" y="95913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5" name="object 240">
              <a:extLst>
                <a:ext uri="{FF2B5EF4-FFF2-40B4-BE49-F238E27FC236}">
                  <a16:creationId xmlns:a16="http://schemas.microsoft.com/office/drawing/2014/main" xmlns="" id="{0B940C29-3B95-ED38-F4EF-C646130E4674}"/>
                </a:ext>
              </a:extLst>
            </p:cNvPr>
            <p:cNvSpPr/>
            <p:nvPr/>
          </p:nvSpPr>
          <p:spPr>
            <a:xfrm>
              <a:off x="744114" y="2054478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6" name="object 241">
              <a:extLst>
                <a:ext uri="{FF2B5EF4-FFF2-40B4-BE49-F238E27FC236}">
                  <a16:creationId xmlns:a16="http://schemas.microsoft.com/office/drawing/2014/main" xmlns="" id="{07B469D8-F94E-1F13-14F4-B24740FD36C1}"/>
                </a:ext>
              </a:extLst>
            </p:cNvPr>
            <p:cNvSpPr/>
            <p:nvPr/>
          </p:nvSpPr>
          <p:spPr>
            <a:xfrm>
              <a:off x="880097" y="1603425"/>
              <a:ext cx="470534" cy="343535"/>
            </a:xfrm>
            <a:custGeom>
              <a:avLst/>
              <a:gdLst/>
              <a:ahLst/>
              <a:cxnLst/>
              <a:rect l="l" t="t" r="r" b="b"/>
              <a:pathLst>
                <a:path w="470534" h="343535">
                  <a:moveTo>
                    <a:pt x="198450" y="343484"/>
                  </a:moveTo>
                  <a:lnTo>
                    <a:pt x="135991" y="150355"/>
                  </a:lnTo>
                  <a:lnTo>
                    <a:pt x="0" y="300710"/>
                  </a:lnTo>
                  <a:lnTo>
                    <a:pt x="198450" y="343484"/>
                  </a:lnTo>
                  <a:close/>
                </a:path>
                <a:path w="470534" h="343535">
                  <a:moveTo>
                    <a:pt x="470446" y="42773"/>
                  </a:moveTo>
                  <a:lnTo>
                    <a:pt x="271983" y="0"/>
                  </a:lnTo>
                  <a:lnTo>
                    <a:pt x="334441" y="193128"/>
                  </a:lnTo>
                  <a:lnTo>
                    <a:pt x="470446" y="42773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7" name="object 242">
              <a:extLst>
                <a:ext uri="{FF2B5EF4-FFF2-40B4-BE49-F238E27FC236}">
                  <a16:creationId xmlns:a16="http://schemas.microsoft.com/office/drawing/2014/main" xmlns="" id="{A37FDB0A-356B-DBC9-DDC9-8F9FB05081A6}"/>
                </a:ext>
              </a:extLst>
            </p:cNvPr>
            <p:cNvSpPr/>
            <p:nvPr/>
          </p:nvSpPr>
          <p:spPr>
            <a:xfrm>
              <a:off x="1152092" y="145305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8" name="object 243">
              <a:extLst>
                <a:ext uri="{FF2B5EF4-FFF2-40B4-BE49-F238E27FC236}">
                  <a16:creationId xmlns:a16="http://schemas.microsoft.com/office/drawing/2014/main" xmlns="" id="{2BF274FC-643F-D388-F91A-886C455F9583}"/>
                </a:ext>
              </a:extLst>
            </p:cNvPr>
            <p:cNvSpPr/>
            <p:nvPr/>
          </p:nvSpPr>
          <p:spPr>
            <a:xfrm>
              <a:off x="1288084" y="145305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59" y="193135"/>
                  </a:moveTo>
                  <a:lnTo>
                    <a:pt x="198451" y="42781"/>
                  </a:lnTo>
                  <a:lnTo>
                    <a:pt x="0" y="0"/>
                  </a:lnTo>
                  <a:lnTo>
                    <a:pt x="62459" y="193135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9" name="object 244">
              <a:extLst>
                <a:ext uri="{FF2B5EF4-FFF2-40B4-BE49-F238E27FC236}">
                  <a16:creationId xmlns:a16="http://schemas.microsoft.com/office/drawing/2014/main" xmlns="" id="{E8283BFC-2233-3F6F-0668-660686FF6EB6}"/>
                </a:ext>
              </a:extLst>
            </p:cNvPr>
            <p:cNvSpPr/>
            <p:nvPr/>
          </p:nvSpPr>
          <p:spPr>
            <a:xfrm>
              <a:off x="1288084" y="130270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35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1" y="193135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0" name="object 245">
              <a:extLst>
                <a:ext uri="{FF2B5EF4-FFF2-40B4-BE49-F238E27FC236}">
                  <a16:creationId xmlns:a16="http://schemas.microsoft.com/office/drawing/2014/main" xmlns="" id="{D4478C62-FA09-0470-6D3C-F46131E15F25}"/>
                </a:ext>
              </a:extLst>
            </p:cNvPr>
            <p:cNvSpPr/>
            <p:nvPr/>
          </p:nvSpPr>
          <p:spPr>
            <a:xfrm>
              <a:off x="1424076" y="115231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1" y="193174"/>
                  </a:moveTo>
                  <a:lnTo>
                    <a:pt x="136027" y="0"/>
                  </a:lnTo>
                  <a:lnTo>
                    <a:pt x="0" y="150393"/>
                  </a:lnTo>
                  <a:lnTo>
                    <a:pt x="198451" y="193174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1" name="object 246">
              <a:extLst>
                <a:ext uri="{FF2B5EF4-FFF2-40B4-BE49-F238E27FC236}">
                  <a16:creationId xmlns:a16="http://schemas.microsoft.com/office/drawing/2014/main" xmlns="" id="{9D58AF16-3EDB-3337-DC56-D47D7967C4B4}"/>
                </a:ext>
              </a:extLst>
            </p:cNvPr>
            <p:cNvSpPr/>
            <p:nvPr/>
          </p:nvSpPr>
          <p:spPr>
            <a:xfrm>
              <a:off x="1560104" y="1001995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16" y="193135"/>
                  </a:moveTo>
                  <a:lnTo>
                    <a:pt x="135957" y="0"/>
                  </a:lnTo>
                  <a:lnTo>
                    <a:pt x="0" y="150315"/>
                  </a:lnTo>
                  <a:lnTo>
                    <a:pt x="198416" y="193135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2" name="object 247">
              <a:extLst>
                <a:ext uri="{FF2B5EF4-FFF2-40B4-BE49-F238E27FC236}">
                  <a16:creationId xmlns:a16="http://schemas.microsoft.com/office/drawing/2014/main" xmlns="" id="{81144FCA-151F-96F2-95AD-03DA20A7810A}"/>
                </a:ext>
              </a:extLst>
            </p:cNvPr>
            <p:cNvSpPr/>
            <p:nvPr/>
          </p:nvSpPr>
          <p:spPr>
            <a:xfrm>
              <a:off x="806574" y="2097259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3" name="object 248">
              <a:extLst>
                <a:ext uri="{FF2B5EF4-FFF2-40B4-BE49-F238E27FC236}">
                  <a16:creationId xmlns:a16="http://schemas.microsoft.com/office/drawing/2014/main" xmlns="" id="{D8743C22-55E8-1917-E49A-6FAF45D7CA30}"/>
                </a:ext>
              </a:extLst>
            </p:cNvPr>
            <p:cNvSpPr/>
            <p:nvPr/>
          </p:nvSpPr>
          <p:spPr>
            <a:xfrm>
              <a:off x="942555" y="1946909"/>
              <a:ext cx="198755" cy="344170"/>
            </a:xfrm>
            <a:custGeom>
              <a:avLst/>
              <a:gdLst/>
              <a:ahLst/>
              <a:cxnLst/>
              <a:rect l="l" t="t" r="r" b="b"/>
              <a:pathLst>
                <a:path w="198755" h="344169">
                  <a:moveTo>
                    <a:pt x="198462" y="193217"/>
                  </a:moveTo>
                  <a:lnTo>
                    <a:pt x="135991" y="0"/>
                  </a:lnTo>
                  <a:lnTo>
                    <a:pt x="0" y="150355"/>
                  </a:lnTo>
                  <a:lnTo>
                    <a:pt x="62471" y="343560"/>
                  </a:lnTo>
                  <a:lnTo>
                    <a:pt x="198462" y="193217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4" name="object 249">
              <a:extLst>
                <a:ext uri="{FF2B5EF4-FFF2-40B4-BE49-F238E27FC236}">
                  <a16:creationId xmlns:a16="http://schemas.microsoft.com/office/drawing/2014/main" xmlns="" id="{1CCF017F-8D9B-0719-1C19-207C861ECD67}"/>
                </a:ext>
              </a:extLst>
            </p:cNvPr>
            <p:cNvSpPr/>
            <p:nvPr/>
          </p:nvSpPr>
          <p:spPr>
            <a:xfrm>
              <a:off x="1078558" y="1946904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DB2029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5" name="object 250">
              <a:extLst>
                <a:ext uri="{FF2B5EF4-FFF2-40B4-BE49-F238E27FC236}">
                  <a16:creationId xmlns:a16="http://schemas.microsoft.com/office/drawing/2014/main" xmlns="" id="{A59C4796-53ED-39B1-3FFA-9D0618540026}"/>
                </a:ext>
              </a:extLst>
            </p:cNvPr>
            <p:cNvSpPr/>
            <p:nvPr/>
          </p:nvSpPr>
          <p:spPr>
            <a:xfrm>
              <a:off x="1214539" y="1495843"/>
              <a:ext cx="334645" cy="494030"/>
            </a:xfrm>
            <a:custGeom>
              <a:avLst/>
              <a:gdLst/>
              <a:ahLst/>
              <a:cxnLst/>
              <a:rect l="l" t="t" r="r" b="b"/>
              <a:pathLst>
                <a:path w="334644" h="494030">
                  <a:moveTo>
                    <a:pt x="198462" y="343573"/>
                  </a:moveTo>
                  <a:lnTo>
                    <a:pt x="0" y="300710"/>
                  </a:lnTo>
                  <a:lnTo>
                    <a:pt x="62471" y="493928"/>
                  </a:lnTo>
                  <a:lnTo>
                    <a:pt x="198462" y="343573"/>
                  </a:lnTo>
                  <a:close/>
                </a:path>
                <a:path w="334644" h="494030">
                  <a:moveTo>
                    <a:pt x="334454" y="193217"/>
                  </a:moveTo>
                  <a:lnTo>
                    <a:pt x="271995" y="0"/>
                  </a:lnTo>
                  <a:lnTo>
                    <a:pt x="136004" y="150355"/>
                  </a:lnTo>
                  <a:lnTo>
                    <a:pt x="334454" y="193217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6" name="object 251">
              <a:extLst>
                <a:ext uri="{FF2B5EF4-FFF2-40B4-BE49-F238E27FC236}">
                  <a16:creationId xmlns:a16="http://schemas.microsoft.com/office/drawing/2014/main" xmlns="" id="{85F72C90-050D-41B9-9666-7CC0B2E302A9}"/>
                </a:ext>
              </a:extLst>
            </p:cNvPr>
            <p:cNvSpPr/>
            <p:nvPr/>
          </p:nvSpPr>
          <p:spPr>
            <a:xfrm>
              <a:off x="1486536" y="1495840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62463" y="193210"/>
                  </a:moveTo>
                  <a:lnTo>
                    <a:pt x="198455" y="42855"/>
                  </a:lnTo>
                  <a:lnTo>
                    <a:pt x="0" y="0"/>
                  </a:lnTo>
                  <a:lnTo>
                    <a:pt x="62463" y="19321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7" name="object 252">
              <a:extLst>
                <a:ext uri="{FF2B5EF4-FFF2-40B4-BE49-F238E27FC236}">
                  <a16:creationId xmlns:a16="http://schemas.microsoft.com/office/drawing/2014/main" xmlns="" id="{33BE8462-7A6A-A676-F87D-C0ED50608971}"/>
                </a:ext>
              </a:extLst>
            </p:cNvPr>
            <p:cNvSpPr/>
            <p:nvPr/>
          </p:nvSpPr>
          <p:spPr>
            <a:xfrm>
              <a:off x="1486536" y="1345486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55" y="193210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55" y="19321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8" name="object 253">
              <a:extLst>
                <a:ext uri="{FF2B5EF4-FFF2-40B4-BE49-F238E27FC236}">
                  <a16:creationId xmlns:a16="http://schemas.microsoft.com/office/drawing/2014/main" xmlns="" id="{979BDA29-D984-453D-EED2-41CA79FFC4F1}"/>
                </a:ext>
              </a:extLst>
            </p:cNvPr>
            <p:cNvSpPr/>
            <p:nvPr/>
          </p:nvSpPr>
          <p:spPr>
            <a:xfrm>
              <a:off x="1622528" y="1195131"/>
              <a:ext cx="198755" cy="193675"/>
            </a:xfrm>
            <a:custGeom>
              <a:avLst/>
              <a:gdLst/>
              <a:ahLst/>
              <a:cxnLst/>
              <a:rect l="l" t="t" r="r" b="b"/>
              <a:pathLst>
                <a:path w="198755" h="193675">
                  <a:moveTo>
                    <a:pt x="198490" y="193171"/>
                  </a:moveTo>
                  <a:lnTo>
                    <a:pt x="135992" y="0"/>
                  </a:lnTo>
                  <a:lnTo>
                    <a:pt x="0" y="150354"/>
                  </a:lnTo>
                  <a:lnTo>
                    <a:pt x="198490" y="193171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9" name="object 254">
              <a:extLst>
                <a:ext uri="{FF2B5EF4-FFF2-40B4-BE49-F238E27FC236}">
                  <a16:creationId xmlns:a16="http://schemas.microsoft.com/office/drawing/2014/main" xmlns="" id="{9572FBAC-275B-9461-332C-0643030CCEE0}"/>
                </a:ext>
              </a:extLst>
            </p:cNvPr>
            <p:cNvSpPr/>
            <p:nvPr/>
          </p:nvSpPr>
          <p:spPr>
            <a:xfrm>
              <a:off x="1005027" y="1689061"/>
              <a:ext cx="739140" cy="643890"/>
            </a:xfrm>
            <a:custGeom>
              <a:avLst/>
              <a:gdLst/>
              <a:ahLst/>
              <a:cxnLst/>
              <a:rect l="l" t="t" r="r" b="b"/>
              <a:pathLst>
                <a:path w="739139" h="643889">
                  <a:moveTo>
                    <a:pt x="197396" y="640930"/>
                  </a:moveTo>
                  <a:lnTo>
                    <a:pt x="135991" y="451065"/>
                  </a:lnTo>
                  <a:lnTo>
                    <a:pt x="0" y="601408"/>
                  </a:lnTo>
                  <a:lnTo>
                    <a:pt x="195084" y="643470"/>
                  </a:lnTo>
                  <a:lnTo>
                    <a:pt x="197396" y="640930"/>
                  </a:lnTo>
                  <a:close/>
                </a:path>
                <a:path w="739139" h="643889">
                  <a:moveTo>
                    <a:pt x="739063" y="42049"/>
                  </a:moveTo>
                  <a:lnTo>
                    <a:pt x="543966" y="0"/>
                  </a:lnTo>
                  <a:lnTo>
                    <a:pt x="605370" y="189865"/>
                  </a:lnTo>
                  <a:lnTo>
                    <a:pt x="739063" y="42049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20" name="Заголовок 1">
            <a:extLst>
              <a:ext uri="{FF2B5EF4-FFF2-40B4-BE49-F238E27FC236}">
                <a16:creationId xmlns:a16="http://schemas.microsoft.com/office/drawing/2014/main" xmlns="" id="{A91759AA-25A9-E777-F013-317E6EA766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8436" y="219763"/>
            <a:ext cx="9134550" cy="1296506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УРОВНИ правового обеспечения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архивного дела области</a:t>
            </a:r>
            <a:endParaRPr lang="en-US" sz="4000" b="1" cap="all" dirty="0">
              <a:latin typeface="Century Gothic" panose="020B0502020202020204" pitchFamily="34" charset="0"/>
            </a:endParaRPr>
          </a:p>
        </p:txBody>
      </p:sp>
      <p:sp>
        <p:nvSpPr>
          <p:cNvPr id="721" name="TextBox 9">
            <a:extLst>
              <a:ext uri="{FF2B5EF4-FFF2-40B4-BE49-F238E27FC236}">
                <a16:creationId xmlns:a16="http://schemas.microsoft.com/office/drawing/2014/main" xmlns="" id="{9B09E231-C68C-A64F-B6A1-79587FD5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19" y="2057400"/>
            <a:ext cx="10757151" cy="38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indent="-717550">
              <a:spcAft>
                <a:spcPts val="40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altLang="ru-RU" sz="3000" b="1" cap="all" dirty="0">
                <a:latin typeface="Century Gothic" panose="020B0502020202020204" pitchFamily="34" charset="0"/>
              </a:rPr>
              <a:t>федеральные законы и нормативные правовые акты федеральных органов власти</a:t>
            </a:r>
          </a:p>
          <a:p>
            <a:pPr marL="717550" indent="-717550">
              <a:spcAft>
                <a:spcPts val="40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altLang="ru-RU" sz="3000" b="1" cap="all" dirty="0">
                <a:latin typeface="Century Gothic" panose="020B0502020202020204" pitchFamily="34" charset="0"/>
              </a:rPr>
              <a:t>региональные законы и нормативные правовые акты органов государственной власти субъектов Российской Федерации </a:t>
            </a:r>
          </a:p>
          <a:p>
            <a:pPr marL="717550" indent="-717550">
              <a:spcAft>
                <a:spcPts val="40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altLang="ru-RU" sz="3000" b="1" cap="all" dirty="0">
                <a:latin typeface="Century Gothic" panose="020B0502020202020204" pitchFamily="34" charset="0"/>
              </a:rPr>
              <a:t>муниципальные правовые акты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xmlns="" id="{C5CF6E40-58F0-A45C-CDCC-29DDFC105A4C}"/>
              </a:ext>
            </a:extLst>
          </p:cNvPr>
          <p:cNvGrpSpPr/>
          <p:nvPr/>
        </p:nvGrpSpPr>
        <p:grpSpPr>
          <a:xfrm>
            <a:off x="-4517" y="1"/>
            <a:ext cx="5667141" cy="4648199"/>
            <a:chOff x="0" y="0"/>
            <a:chExt cx="7632701" cy="6260355"/>
          </a:xfrm>
        </p:grpSpPr>
        <p:grpSp>
          <p:nvGrpSpPr>
            <p:cNvPr id="2" name="object 2"/>
            <p:cNvGrpSpPr/>
            <p:nvPr/>
          </p:nvGrpSpPr>
          <p:grpSpPr>
            <a:xfrm>
              <a:off x="1" y="0"/>
              <a:ext cx="7632700" cy="2060787"/>
              <a:chOff x="0" y="0"/>
              <a:chExt cx="5724525" cy="154559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37842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687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82528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233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233" y="364050"/>
                    </a:lnTo>
                    <a:close/>
                  </a:path>
                </a:pathLst>
              </a:custGeom>
              <a:solidFill>
                <a:srgbClr val="DB2029">
                  <a:alpha val="4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92762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5038" y="364050"/>
                    </a:lnTo>
                    <a:lnTo>
                      <a:pt x="244695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168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37458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342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342" y="364050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947800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4802" y="364050"/>
                    </a:lnTo>
                    <a:lnTo>
                      <a:pt x="244568" y="0"/>
                    </a:lnTo>
                    <a:lnTo>
                      <a:pt x="210233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192369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233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233" y="364050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402602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5038" y="364050"/>
                    </a:lnTo>
                    <a:lnTo>
                      <a:pt x="244695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647298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342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342" y="36405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857641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577" y="0"/>
                    </a:lnTo>
                    <a:lnTo>
                      <a:pt x="210233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3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102218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342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342" y="364050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312561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4802" y="364050"/>
                    </a:lnTo>
                    <a:lnTo>
                      <a:pt x="244568" y="0"/>
                    </a:lnTo>
                    <a:lnTo>
                      <a:pt x="210233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557129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5" h="364490">
                    <a:moveTo>
                      <a:pt x="210233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233" y="364050"/>
                    </a:lnTo>
                    <a:close/>
                  </a:path>
                </a:pathLst>
              </a:custGeom>
              <a:solidFill>
                <a:srgbClr val="DB2029">
                  <a:alpha val="4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767363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687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012050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364490">
                    <a:moveTo>
                      <a:pt x="210233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233" y="364050"/>
                    </a:lnTo>
                    <a:close/>
                  </a:path>
                </a:pathLst>
              </a:custGeom>
              <a:solidFill>
                <a:srgbClr val="FFABA6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222283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687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368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466970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364490">
                    <a:moveTo>
                      <a:pt x="210233" y="364050"/>
                    </a:moveTo>
                    <a:lnTo>
                      <a:pt x="420466" y="0"/>
                    </a:lnTo>
                    <a:lnTo>
                      <a:pt x="0" y="0"/>
                    </a:lnTo>
                    <a:lnTo>
                      <a:pt x="210233" y="364050"/>
                    </a:lnTo>
                    <a:close/>
                  </a:path>
                </a:pathLst>
              </a:custGeom>
              <a:solidFill>
                <a:srgbClr val="FFABA6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3677203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577" y="0"/>
                    </a:lnTo>
                    <a:lnTo>
                      <a:pt x="210233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3921781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364490">
                    <a:moveTo>
                      <a:pt x="210342" y="364050"/>
                    </a:moveTo>
                    <a:lnTo>
                      <a:pt x="420575" y="0"/>
                    </a:lnTo>
                    <a:lnTo>
                      <a:pt x="0" y="0"/>
                    </a:lnTo>
                    <a:lnTo>
                      <a:pt x="210342" y="364050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4132123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577" y="0"/>
                    </a:lnTo>
                    <a:lnTo>
                      <a:pt x="210233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4376701" y="0"/>
                <a:ext cx="42100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364490">
                    <a:moveTo>
                      <a:pt x="210342" y="364050"/>
                    </a:moveTo>
                    <a:lnTo>
                      <a:pt x="420684" y="0"/>
                    </a:lnTo>
                    <a:lnTo>
                      <a:pt x="0" y="0"/>
                    </a:lnTo>
                    <a:lnTo>
                      <a:pt x="210342" y="364050"/>
                    </a:lnTo>
                    <a:close/>
                  </a:path>
                </a:pathLst>
              </a:custGeom>
              <a:solidFill>
                <a:srgbClr val="FFABA6">
                  <a:alpha val="2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4587044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687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FFABA6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5041964" y="0"/>
                <a:ext cx="45529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64490">
                    <a:moveTo>
                      <a:pt x="0" y="364050"/>
                    </a:moveTo>
                    <a:lnTo>
                      <a:pt x="454920" y="364050"/>
                    </a:lnTo>
                    <a:lnTo>
                      <a:pt x="244687" y="0"/>
                    </a:lnTo>
                    <a:lnTo>
                      <a:pt x="210342" y="0"/>
                    </a:lnTo>
                    <a:lnTo>
                      <a:pt x="0" y="36405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0" y="364050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40">
                    <a:moveTo>
                      <a:pt x="0" y="65509"/>
                    </a:moveTo>
                    <a:lnTo>
                      <a:pt x="37841" y="0"/>
                    </a:lnTo>
                    <a:lnTo>
                      <a:pt x="0" y="0"/>
                    </a:lnTo>
                    <a:lnTo>
                      <a:pt x="0" y="65509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0" y="364050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0" y="393660"/>
                    </a:moveTo>
                    <a:lnTo>
                      <a:pt x="265361" y="393660"/>
                    </a:lnTo>
                    <a:lnTo>
                      <a:pt x="37841" y="0"/>
                    </a:lnTo>
                    <a:lnTo>
                      <a:pt x="0" y="65509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784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6536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492762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947800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17520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63012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4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08504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31256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DB2029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539961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222283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449802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801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4132123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1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660"/>
                    </a:lnTo>
                    <a:close/>
                  </a:path>
                </a:pathLst>
              </a:custGeom>
              <a:solidFill>
                <a:srgbClr val="FFABA6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359524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5038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814563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041964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269483" y="36405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0" y="757710"/>
                <a:ext cx="26543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4334">
                    <a:moveTo>
                      <a:pt x="37841" y="393778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249"/>
                    </a:lnTo>
                    <a:lnTo>
                      <a:pt x="37841" y="393778"/>
                    </a:lnTo>
                    <a:close/>
                  </a:path>
                </a:pathLst>
              </a:custGeom>
              <a:solidFill>
                <a:srgbClr val="FFABA6">
                  <a:alpha val="5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6536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92762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0" y="393778"/>
                    </a:moveTo>
                    <a:lnTo>
                      <a:pt x="455038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72028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947800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0" y="393778"/>
                    </a:moveTo>
                    <a:lnTo>
                      <a:pt x="454802" y="393778"/>
                    </a:lnTo>
                    <a:lnTo>
                      <a:pt x="227400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17520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FFABA6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402602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0" y="393778"/>
                    </a:moveTo>
                    <a:lnTo>
                      <a:pt x="455038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63012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08504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31256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0" y="393778"/>
                    </a:moveTo>
                    <a:lnTo>
                      <a:pt x="454802" y="393778"/>
                    </a:lnTo>
                    <a:lnTo>
                      <a:pt x="227400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2539961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2767363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4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2994882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400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FFABA6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449802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401" y="393778"/>
                    </a:moveTo>
                    <a:lnTo>
                      <a:pt x="454801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677203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400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904604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4132123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401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4359524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519" y="393778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5041964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5269483" y="75771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4">
                    <a:moveTo>
                      <a:pt x="227400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0" y="1151489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40">
                    <a:moveTo>
                      <a:pt x="0" y="65489"/>
                    </a:moveTo>
                    <a:lnTo>
                      <a:pt x="37841" y="0"/>
                    </a:lnTo>
                    <a:lnTo>
                      <a:pt x="0" y="0"/>
                    </a:lnTo>
                    <a:lnTo>
                      <a:pt x="0" y="65489"/>
                    </a:lnTo>
                    <a:close/>
                  </a:path>
                </a:pathLst>
              </a:custGeom>
              <a:solidFill>
                <a:srgbClr val="DB2029">
                  <a:alpha val="6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0" y="1151489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0" y="393542"/>
                    </a:moveTo>
                    <a:lnTo>
                      <a:pt x="265361" y="393542"/>
                    </a:lnTo>
                    <a:lnTo>
                      <a:pt x="37841" y="0"/>
                    </a:lnTo>
                    <a:lnTo>
                      <a:pt x="0" y="65489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FFABA6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37841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DB2029">
                  <a:alpha val="6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492762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542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720281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519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FFABA6">
                  <a:alpha val="6666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175201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401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FFABA6">
                  <a:alpha val="768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402602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542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FFABA6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857641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542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2539961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401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2767363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DB2029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2994882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400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DB2029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3222283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FFABA6">
                  <a:alpha val="4470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3677203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0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542"/>
                    </a:lnTo>
                    <a:close/>
                  </a:path>
                </a:pathLst>
              </a:custGeom>
              <a:solidFill>
                <a:srgbClr val="FFABA6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3904604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519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DB2029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132123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1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542"/>
                    </a:lnTo>
                    <a:close/>
                  </a:path>
                </a:pathLst>
              </a:custGeom>
              <a:solidFill>
                <a:srgbClr val="FFABA6">
                  <a:alpha val="1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4359524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542"/>
                    </a:moveTo>
                    <a:lnTo>
                      <a:pt x="455038" y="393542"/>
                    </a:lnTo>
                    <a:lnTo>
                      <a:pt x="227519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4587044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4814563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542"/>
                    </a:moveTo>
                    <a:lnTo>
                      <a:pt x="454920" y="393542"/>
                    </a:lnTo>
                    <a:lnTo>
                      <a:pt x="227400" y="0"/>
                    </a:lnTo>
                    <a:lnTo>
                      <a:pt x="0" y="393542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5041964" y="1151489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542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542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82" name="object 82"/>
            <p:cNvGrpSpPr/>
            <p:nvPr/>
          </p:nvGrpSpPr>
          <p:grpSpPr>
            <a:xfrm>
              <a:off x="0" y="2060042"/>
              <a:ext cx="6419427" cy="1050713"/>
              <a:chOff x="0" y="1545031"/>
              <a:chExt cx="4814570" cy="788035"/>
            </a:xfrm>
          </p:grpSpPr>
          <p:sp>
            <p:nvSpPr>
              <p:cNvPr id="83" name="object 83"/>
              <p:cNvSpPr/>
              <p:nvPr/>
            </p:nvSpPr>
            <p:spPr>
              <a:xfrm>
                <a:off x="0" y="1873281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29"/>
                    </a:moveTo>
                    <a:lnTo>
                      <a:pt x="37841" y="65529"/>
                    </a:lnTo>
                    <a:lnTo>
                      <a:pt x="0" y="0"/>
                    </a:lnTo>
                    <a:lnTo>
                      <a:pt x="0" y="65529"/>
                    </a:lnTo>
                    <a:close/>
                  </a:path>
                </a:pathLst>
              </a:custGeom>
              <a:solidFill>
                <a:srgbClr val="DB2029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0" y="1545031"/>
                <a:ext cx="26543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4335">
                    <a:moveTo>
                      <a:pt x="37841" y="393778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249"/>
                    </a:lnTo>
                    <a:lnTo>
                      <a:pt x="37841" y="393778"/>
                    </a:lnTo>
                    <a:close/>
                  </a:path>
                </a:pathLst>
              </a:custGeom>
              <a:solidFill>
                <a:srgbClr val="FFABA6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3784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7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26536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492762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5038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7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72028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947800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4802" y="393778"/>
                    </a:lnTo>
                    <a:lnTo>
                      <a:pt x="227400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1402600" y="1545043"/>
                <a:ext cx="90995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909955" h="394335">
                    <a:moveTo>
                      <a:pt x="455028" y="393776"/>
                    </a:moveTo>
                    <a:lnTo>
                      <a:pt x="227520" y="0"/>
                    </a:lnTo>
                    <a:lnTo>
                      <a:pt x="0" y="393776"/>
                    </a:lnTo>
                    <a:lnTo>
                      <a:pt x="455028" y="393776"/>
                    </a:lnTo>
                    <a:close/>
                  </a:path>
                  <a:path w="909955" h="394335">
                    <a:moveTo>
                      <a:pt x="909955" y="393776"/>
                    </a:moveTo>
                    <a:lnTo>
                      <a:pt x="682434" y="0"/>
                    </a:lnTo>
                    <a:lnTo>
                      <a:pt x="455028" y="393776"/>
                    </a:lnTo>
                    <a:lnTo>
                      <a:pt x="909955" y="393776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208504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231256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4802" y="393778"/>
                    </a:lnTo>
                    <a:lnTo>
                      <a:pt x="227400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2539961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2767363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2994882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400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3222283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677196" y="1545043"/>
                <a:ext cx="90995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909954" h="394335">
                    <a:moveTo>
                      <a:pt x="454926" y="393776"/>
                    </a:moveTo>
                    <a:lnTo>
                      <a:pt x="227406" y="0"/>
                    </a:lnTo>
                    <a:lnTo>
                      <a:pt x="0" y="393776"/>
                    </a:lnTo>
                    <a:lnTo>
                      <a:pt x="454926" y="393776"/>
                    </a:lnTo>
                    <a:close/>
                  </a:path>
                  <a:path w="909954" h="394335">
                    <a:moveTo>
                      <a:pt x="909840" y="393776"/>
                    </a:moveTo>
                    <a:lnTo>
                      <a:pt x="682320" y="0"/>
                    </a:lnTo>
                    <a:lnTo>
                      <a:pt x="454926" y="393776"/>
                    </a:lnTo>
                    <a:lnTo>
                      <a:pt x="909840" y="393776"/>
                    </a:lnTo>
                    <a:close/>
                  </a:path>
                </a:pathLst>
              </a:custGeom>
              <a:solidFill>
                <a:srgbClr val="FFABA6">
                  <a:alpha val="1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4359524" y="15450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519" y="393778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0" y="1938810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0" y="393660"/>
                    </a:moveTo>
                    <a:lnTo>
                      <a:pt x="265361" y="393660"/>
                    </a:lnTo>
                    <a:lnTo>
                      <a:pt x="37841" y="0"/>
                    </a:lnTo>
                    <a:lnTo>
                      <a:pt x="0" y="65509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26536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492762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947800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FFABA6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117520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5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1402602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163012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4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185764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FFABA6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208504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231256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2539961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2767363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2994882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2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3222283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3449802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801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3677203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0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3904604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132123" y="19388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1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66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17" name="object 117"/>
            <p:cNvSpPr/>
            <p:nvPr/>
          </p:nvSpPr>
          <p:spPr>
            <a:xfrm>
              <a:off x="6722619" y="1365880"/>
              <a:ext cx="607060" cy="524933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18" name="object 118"/>
            <p:cNvGrpSpPr/>
            <p:nvPr/>
          </p:nvGrpSpPr>
          <p:grpSpPr>
            <a:xfrm>
              <a:off x="1" y="3109962"/>
              <a:ext cx="2780452" cy="524933"/>
              <a:chOff x="0" y="2332471"/>
              <a:chExt cx="2085339" cy="393700"/>
            </a:xfrm>
          </p:grpSpPr>
          <p:sp>
            <p:nvSpPr>
              <p:cNvPr id="119" name="object 119"/>
              <p:cNvSpPr/>
              <p:nvPr/>
            </p:nvSpPr>
            <p:spPr>
              <a:xfrm>
                <a:off x="0" y="2660622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09"/>
                    </a:moveTo>
                    <a:lnTo>
                      <a:pt x="37841" y="65509"/>
                    </a:lnTo>
                    <a:lnTo>
                      <a:pt x="0" y="0"/>
                    </a:lnTo>
                    <a:lnTo>
                      <a:pt x="0" y="65509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0" y="2332471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37841" y="393660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151"/>
                    </a:lnTo>
                    <a:lnTo>
                      <a:pt x="37841" y="393660"/>
                    </a:lnTo>
                    <a:close/>
                  </a:path>
                </a:pathLst>
              </a:custGeom>
              <a:solidFill>
                <a:srgbClr val="FFABA6">
                  <a:alpha val="2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37841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265361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1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660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492762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5038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947800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802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1175201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1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660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1402602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5038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1630121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28" name="object 128"/>
            <p:cNvGrpSpPr/>
            <p:nvPr/>
          </p:nvGrpSpPr>
          <p:grpSpPr>
            <a:xfrm>
              <a:off x="3083415" y="1890762"/>
              <a:ext cx="1820333" cy="524933"/>
              <a:chOff x="2312561" y="2332471"/>
              <a:chExt cx="1365250" cy="393700"/>
            </a:xfrm>
          </p:grpSpPr>
          <p:sp>
            <p:nvSpPr>
              <p:cNvPr id="129" name="object 129"/>
              <p:cNvSpPr/>
              <p:nvPr/>
            </p:nvSpPr>
            <p:spPr>
              <a:xfrm>
                <a:off x="2312561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802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2767363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3222283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32" name="object 132"/>
            <p:cNvGrpSpPr/>
            <p:nvPr/>
          </p:nvGrpSpPr>
          <p:grpSpPr>
            <a:xfrm>
              <a:off x="5509498" y="1890762"/>
              <a:ext cx="910167" cy="524933"/>
              <a:chOff x="4132123" y="2332471"/>
              <a:chExt cx="682625" cy="393700"/>
            </a:xfrm>
          </p:grpSpPr>
          <p:sp>
            <p:nvSpPr>
              <p:cNvPr id="133" name="object 133"/>
              <p:cNvSpPr/>
              <p:nvPr/>
            </p:nvSpPr>
            <p:spPr>
              <a:xfrm>
                <a:off x="4132123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4359524" y="23324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35" name="object 135"/>
            <p:cNvGrpSpPr/>
            <p:nvPr/>
          </p:nvGrpSpPr>
          <p:grpSpPr>
            <a:xfrm>
              <a:off x="1" y="3634842"/>
              <a:ext cx="4296833" cy="525780"/>
              <a:chOff x="0" y="2726131"/>
              <a:chExt cx="3222625" cy="394335"/>
            </a:xfrm>
          </p:grpSpPr>
          <p:sp>
            <p:nvSpPr>
              <p:cNvPr id="136" name="object 136"/>
              <p:cNvSpPr/>
              <p:nvPr/>
            </p:nvSpPr>
            <p:spPr>
              <a:xfrm>
                <a:off x="0" y="2726131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29"/>
                    </a:moveTo>
                    <a:lnTo>
                      <a:pt x="37841" y="0"/>
                    </a:lnTo>
                    <a:lnTo>
                      <a:pt x="0" y="0"/>
                    </a:lnTo>
                    <a:lnTo>
                      <a:pt x="0" y="65529"/>
                    </a:lnTo>
                    <a:close/>
                  </a:path>
                </a:pathLst>
              </a:custGeom>
              <a:solidFill>
                <a:srgbClr val="FFABA6">
                  <a:alpha val="2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0" y="2726131"/>
                <a:ext cx="26543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4335">
                    <a:moveTo>
                      <a:pt x="0" y="393778"/>
                    </a:moveTo>
                    <a:lnTo>
                      <a:pt x="265361" y="393778"/>
                    </a:lnTo>
                    <a:lnTo>
                      <a:pt x="37841" y="0"/>
                    </a:lnTo>
                    <a:lnTo>
                      <a:pt x="0" y="65529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3784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DB2029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26536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401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492762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72028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947800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400" y="393778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1402602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185764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400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208504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2312561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400" y="393778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778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2767363" y="27261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48" name="object 148"/>
            <p:cNvSpPr/>
            <p:nvPr/>
          </p:nvSpPr>
          <p:spPr>
            <a:xfrm>
              <a:off x="6722619" y="2415642"/>
              <a:ext cx="607060" cy="525780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49" name="object 149"/>
            <p:cNvGrpSpPr/>
            <p:nvPr/>
          </p:nvGrpSpPr>
          <p:grpSpPr>
            <a:xfrm>
              <a:off x="1" y="4159880"/>
              <a:ext cx="3993727" cy="1049867"/>
              <a:chOff x="0" y="3119910"/>
              <a:chExt cx="2995295" cy="787400"/>
            </a:xfrm>
          </p:grpSpPr>
          <p:sp>
            <p:nvSpPr>
              <p:cNvPr id="150" name="object 150"/>
              <p:cNvSpPr/>
              <p:nvPr/>
            </p:nvSpPr>
            <p:spPr>
              <a:xfrm>
                <a:off x="0" y="3119910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37841" y="393660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151"/>
                    </a:lnTo>
                    <a:lnTo>
                      <a:pt x="37841" y="393660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37841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265361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401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660"/>
                    </a:lnTo>
                    <a:close/>
                  </a:path>
                </a:pathLst>
              </a:custGeom>
              <a:solidFill>
                <a:srgbClr val="FFABA6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3" name="object 153"/>
              <p:cNvSpPr/>
              <p:nvPr/>
            </p:nvSpPr>
            <p:spPr>
              <a:xfrm>
                <a:off x="720281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947800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802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5" name="object 155"/>
              <p:cNvSpPr/>
              <p:nvPr/>
            </p:nvSpPr>
            <p:spPr>
              <a:xfrm>
                <a:off x="1402602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5038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6" name="object 156"/>
              <p:cNvSpPr/>
              <p:nvPr/>
            </p:nvSpPr>
            <p:spPr>
              <a:xfrm>
                <a:off x="1857641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7" name="object 157"/>
              <p:cNvSpPr/>
              <p:nvPr/>
            </p:nvSpPr>
            <p:spPr>
              <a:xfrm>
                <a:off x="2312561" y="31199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802" y="393660"/>
                    </a:lnTo>
                    <a:lnTo>
                      <a:pt x="227400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8" name="object 158"/>
              <p:cNvSpPr/>
              <p:nvPr/>
            </p:nvSpPr>
            <p:spPr>
              <a:xfrm>
                <a:off x="0" y="3513571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09"/>
                    </a:moveTo>
                    <a:lnTo>
                      <a:pt x="37841" y="0"/>
                    </a:lnTo>
                    <a:lnTo>
                      <a:pt x="0" y="0"/>
                    </a:lnTo>
                    <a:lnTo>
                      <a:pt x="0" y="65509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9" name="object 159"/>
              <p:cNvSpPr/>
              <p:nvPr/>
            </p:nvSpPr>
            <p:spPr>
              <a:xfrm>
                <a:off x="37841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265361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1" name="object 161"/>
              <p:cNvSpPr/>
              <p:nvPr/>
            </p:nvSpPr>
            <p:spPr>
              <a:xfrm>
                <a:off x="492762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720281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3" name="object 163"/>
              <p:cNvSpPr/>
              <p:nvPr/>
            </p:nvSpPr>
            <p:spPr>
              <a:xfrm>
                <a:off x="1630121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519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1857641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2539962" y="3513571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0" y="393660"/>
                    </a:moveTo>
                    <a:lnTo>
                      <a:pt x="454920" y="393660"/>
                    </a:lnTo>
                    <a:lnTo>
                      <a:pt x="227401" y="0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66" name="object 166"/>
            <p:cNvGrpSpPr/>
            <p:nvPr/>
          </p:nvGrpSpPr>
          <p:grpSpPr>
            <a:xfrm>
              <a:off x="1" y="5209642"/>
              <a:ext cx="1870287" cy="1050713"/>
              <a:chOff x="0" y="3907231"/>
              <a:chExt cx="1402715" cy="788035"/>
            </a:xfrm>
          </p:grpSpPr>
          <p:sp>
            <p:nvSpPr>
              <p:cNvPr id="167" name="object 167"/>
              <p:cNvSpPr/>
              <p:nvPr/>
            </p:nvSpPr>
            <p:spPr>
              <a:xfrm>
                <a:off x="0" y="4235481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29"/>
                    </a:moveTo>
                    <a:lnTo>
                      <a:pt x="37841" y="65529"/>
                    </a:lnTo>
                    <a:lnTo>
                      <a:pt x="0" y="0"/>
                    </a:lnTo>
                    <a:lnTo>
                      <a:pt x="0" y="65529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0" y="3907231"/>
                <a:ext cx="26543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4335">
                    <a:moveTo>
                      <a:pt x="37841" y="393778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249"/>
                    </a:lnTo>
                    <a:lnTo>
                      <a:pt x="37841" y="393778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37841" y="39072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265361" y="39072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492762" y="39072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0" y="393778"/>
                    </a:moveTo>
                    <a:lnTo>
                      <a:pt x="455038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720281" y="3907231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3" name="object 173"/>
              <p:cNvSpPr/>
              <p:nvPr/>
            </p:nvSpPr>
            <p:spPr>
              <a:xfrm>
                <a:off x="0" y="4301010"/>
                <a:ext cx="3810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039">
                    <a:moveTo>
                      <a:pt x="0" y="65509"/>
                    </a:moveTo>
                    <a:lnTo>
                      <a:pt x="37841" y="0"/>
                    </a:lnTo>
                    <a:lnTo>
                      <a:pt x="0" y="0"/>
                    </a:lnTo>
                    <a:lnTo>
                      <a:pt x="0" y="65509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4" name="object 174"/>
              <p:cNvSpPr/>
              <p:nvPr/>
            </p:nvSpPr>
            <p:spPr>
              <a:xfrm>
                <a:off x="0" y="4301010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0" y="393660"/>
                    </a:moveTo>
                    <a:lnTo>
                      <a:pt x="265361" y="393660"/>
                    </a:lnTo>
                    <a:lnTo>
                      <a:pt x="37841" y="0"/>
                    </a:lnTo>
                    <a:lnTo>
                      <a:pt x="0" y="65509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5" name="object 175"/>
              <p:cNvSpPr/>
              <p:nvPr/>
            </p:nvSpPr>
            <p:spPr>
              <a:xfrm>
                <a:off x="37841" y="43010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3700">
                    <a:moveTo>
                      <a:pt x="227519" y="393660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6" name="object 176"/>
              <p:cNvSpPr/>
              <p:nvPr/>
            </p:nvSpPr>
            <p:spPr>
              <a:xfrm>
                <a:off x="492762" y="43010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519" y="393660"/>
                    </a:moveTo>
                    <a:lnTo>
                      <a:pt x="455038" y="0"/>
                    </a:lnTo>
                    <a:lnTo>
                      <a:pt x="0" y="0"/>
                    </a:lnTo>
                    <a:lnTo>
                      <a:pt x="227519" y="39366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7" name="object 177"/>
              <p:cNvSpPr/>
              <p:nvPr/>
            </p:nvSpPr>
            <p:spPr>
              <a:xfrm>
                <a:off x="947800" y="4301010"/>
                <a:ext cx="45529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3700">
                    <a:moveTo>
                      <a:pt x="227400" y="393660"/>
                    </a:moveTo>
                    <a:lnTo>
                      <a:pt x="454802" y="0"/>
                    </a:lnTo>
                    <a:lnTo>
                      <a:pt x="0" y="0"/>
                    </a:lnTo>
                    <a:lnTo>
                      <a:pt x="227400" y="39366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78" name="object 178"/>
            <p:cNvSpPr/>
            <p:nvPr/>
          </p:nvSpPr>
          <p:spPr>
            <a:xfrm>
              <a:off x="3993177" y="4515480"/>
              <a:ext cx="607060" cy="524933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79" name="object 179"/>
            <p:cNvGrpSpPr/>
            <p:nvPr/>
          </p:nvGrpSpPr>
          <p:grpSpPr>
            <a:xfrm>
              <a:off x="1" y="5040361"/>
              <a:ext cx="1567180" cy="1050713"/>
              <a:chOff x="0" y="4694670"/>
              <a:chExt cx="1175385" cy="788035"/>
            </a:xfrm>
          </p:grpSpPr>
          <p:sp>
            <p:nvSpPr>
              <p:cNvPr id="180" name="object 180"/>
              <p:cNvSpPr/>
              <p:nvPr/>
            </p:nvSpPr>
            <p:spPr>
              <a:xfrm>
                <a:off x="0" y="4694670"/>
                <a:ext cx="26543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4335">
                    <a:moveTo>
                      <a:pt x="37841" y="393778"/>
                    </a:moveTo>
                    <a:lnTo>
                      <a:pt x="265361" y="0"/>
                    </a:lnTo>
                    <a:lnTo>
                      <a:pt x="0" y="0"/>
                    </a:lnTo>
                    <a:lnTo>
                      <a:pt x="0" y="328249"/>
                    </a:lnTo>
                    <a:lnTo>
                      <a:pt x="37841" y="393778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1" name="object 181"/>
              <p:cNvSpPr/>
              <p:nvPr/>
            </p:nvSpPr>
            <p:spPr>
              <a:xfrm>
                <a:off x="37841" y="469467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0" y="393778"/>
                    </a:moveTo>
                    <a:lnTo>
                      <a:pt x="454920" y="393778"/>
                    </a:lnTo>
                    <a:lnTo>
                      <a:pt x="227519" y="0"/>
                    </a:lnTo>
                    <a:lnTo>
                      <a:pt x="0" y="393778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2" name="object 182"/>
              <p:cNvSpPr/>
              <p:nvPr/>
            </p:nvSpPr>
            <p:spPr>
              <a:xfrm>
                <a:off x="265361" y="469467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5" h="394335">
                    <a:moveTo>
                      <a:pt x="227401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401" y="393778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3" name="object 183"/>
              <p:cNvSpPr/>
              <p:nvPr/>
            </p:nvSpPr>
            <p:spPr>
              <a:xfrm>
                <a:off x="720281" y="4694670"/>
                <a:ext cx="45529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455294" h="394335">
                    <a:moveTo>
                      <a:pt x="227519" y="393778"/>
                    </a:moveTo>
                    <a:lnTo>
                      <a:pt x="454920" y="0"/>
                    </a:lnTo>
                    <a:lnTo>
                      <a:pt x="0" y="0"/>
                    </a:lnTo>
                    <a:lnTo>
                      <a:pt x="227519" y="393778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4" name="object 184"/>
              <p:cNvSpPr/>
              <p:nvPr/>
            </p:nvSpPr>
            <p:spPr>
              <a:xfrm>
                <a:off x="0" y="5088449"/>
                <a:ext cx="26543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65430" h="393700">
                    <a:moveTo>
                      <a:pt x="0" y="393660"/>
                    </a:moveTo>
                    <a:lnTo>
                      <a:pt x="265361" y="393660"/>
                    </a:lnTo>
                    <a:lnTo>
                      <a:pt x="37841" y="0"/>
                    </a:lnTo>
                    <a:lnTo>
                      <a:pt x="0" y="65509"/>
                    </a:lnTo>
                    <a:lnTo>
                      <a:pt x="0" y="39366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85" name="object 185"/>
            <p:cNvSpPr/>
            <p:nvPr/>
          </p:nvSpPr>
          <p:spPr>
            <a:xfrm>
              <a:off x="3386617" y="5565400"/>
              <a:ext cx="607060" cy="524933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4" name="Заголовок 1">
            <a:extLst>
              <a:ext uri="{FF2B5EF4-FFF2-40B4-BE49-F238E27FC236}">
                <a16:creationId xmlns:a16="http://schemas.microsoft.com/office/drawing/2014/main" xmlns="" id="{44A3A1A1-25A0-2084-B0B7-2DC4A87278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3599" y="267726"/>
            <a:ext cx="9134550" cy="1296506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Нормативно-правовая база РЕГИОНАЛЬНОГО УРОВНЯ</a:t>
            </a:r>
          </a:p>
        </p:txBody>
      </p:sp>
      <p:sp>
        <p:nvSpPr>
          <p:cNvPr id="195" name="TextBox 9">
            <a:extLst>
              <a:ext uri="{FF2B5EF4-FFF2-40B4-BE49-F238E27FC236}">
                <a16:creationId xmlns:a16="http://schemas.microsoft.com/office/drawing/2014/main" xmlns="" id="{075F56D9-49DF-6006-31DF-45866A625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850" y="2209800"/>
            <a:ext cx="10664750" cy="441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indent="-717550">
              <a:spcAft>
                <a:spcPts val="35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altLang="ru-RU" sz="2800" b="1" cap="all" dirty="0">
                <a:latin typeface="Century Gothic" panose="020B0502020202020204" pitchFamily="34" charset="0"/>
              </a:rPr>
              <a:t>Закон области от 6 мая 1997 года № 160-ОЗ      «Об архивном деле в Вологодской области»             </a:t>
            </a:r>
            <a:r>
              <a:rPr lang="ru-RU" altLang="ru-RU" sz="28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(6 изменений в закон)</a:t>
            </a:r>
          </a:p>
          <a:p>
            <a:pPr marL="717550" indent="-717550">
              <a:spcAft>
                <a:spcPts val="35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altLang="ru-RU" sz="2800" b="1" cap="all" dirty="0">
                <a:latin typeface="Century Gothic" panose="020B0502020202020204" pitchFamily="34" charset="0"/>
              </a:rPr>
              <a:t> Закон области от 28 апреля 2006 года № 1443-ОЗ «О наделении органов местного самоуправления   муниципальных районов, муниципальных округов и городских округов отдельными государственными полномочиями в сфере архивного дела» </a:t>
            </a:r>
            <a:r>
              <a:rPr lang="ru-RU" altLang="ru-RU" sz="28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(15 изменений в закон)</a:t>
            </a:r>
          </a:p>
        </p:txBody>
      </p:sp>
    </p:spTree>
    <p:extLst>
      <p:ext uri="{BB962C8B-B14F-4D97-AF65-F5344CB8AC3E}">
        <p14:creationId xmlns:p14="http://schemas.microsoft.com/office/powerpoint/2010/main" xmlns="" val="190399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36000" y="1596882"/>
            <a:ext cx="4371503" cy="5683021"/>
            <a:chOff x="5184336" y="1374584"/>
            <a:chExt cx="4569653" cy="5940620"/>
          </a:xfrm>
        </p:grpSpPr>
        <p:sp>
          <p:nvSpPr>
            <p:cNvPr id="4" name="object 4"/>
            <p:cNvSpPr/>
            <p:nvPr/>
          </p:nvSpPr>
          <p:spPr>
            <a:xfrm>
              <a:off x="9661279" y="7190109"/>
              <a:ext cx="92710" cy="125095"/>
            </a:xfrm>
            <a:custGeom>
              <a:avLst/>
              <a:gdLst/>
              <a:ahLst/>
              <a:cxnLst/>
              <a:rect l="l" t="t" r="r" b="b"/>
              <a:pathLst>
                <a:path w="92709" h="125095">
                  <a:moveTo>
                    <a:pt x="72259" y="0"/>
                  </a:moveTo>
                  <a:lnTo>
                    <a:pt x="0" y="125089"/>
                  </a:lnTo>
                  <a:lnTo>
                    <a:pt x="92320" y="125089"/>
                  </a:lnTo>
                  <a:lnTo>
                    <a:pt x="92320" y="34728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927861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882369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623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4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8368778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623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8296519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18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913857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733538" y="7155370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506137" y="6796331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4">
                  <a:moveTo>
                    <a:pt x="24746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247462" y="359039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8618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51099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5038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823698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368778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41377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80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3858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6456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6678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004135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801" y="0"/>
                  </a:moveTo>
                  <a:lnTo>
                    <a:pt x="0" y="0"/>
                  </a:lnTo>
                  <a:lnTo>
                    <a:pt x="72259" y="125089"/>
                  </a:lnTo>
                  <a:lnTo>
                    <a:pt x="382542" y="125089"/>
                  </a:lnTo>
                  <a:lnTo>
                    <a:pt x="454801" y="0"/>
                  </a:lnTo>
                  <a:close/>
                </a:path>
              </a:pathLst>
            </a:custGeom>
            <a:solidFill>
              <a:srgbClr val="FFABA6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8937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4135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0"/>
                  </a:moveTo>
                  <a:lnTo>
                    <a:pt x="0" y="393778"/>
                  </a:lnTo>
                  <a:lnTo>
                    <a:pt x="454801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6616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476918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96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96" y="0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4177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5038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741" y="125089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639256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6997" y="7190109"/>
              <a:ext cx="144780" cy="125095"/>
            </a:xfrm>
            <a:custGeom>
              <a:avLst/>
              <a:gdLst/>
              <a:ahLst/>
              <a:cxnLst/>
              <a:rect l="l" t="t" r="r" b="b"/>
              <a:pathLst>
                <a:path w="144779" h="125095">
                  <a:moveTo>
                    <a:pt x="72259" y="0"/>
                  </a:moveTo>
                  <a:lnTo>
                    <a:pt x="0" y="125089"/>
                  </a:lnTo>
                  <a:lnTo>
                    <a:pt x="144555" y="125089"/>
                  </a:lnTo>
                  <a:lnTo>
                    <a:pt x="72259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4336" y="7190109"/>
              <a:ext cx="455295" cy="125095"/>
            </a:xfrm>
            <a:custGeom>
              <a:avLst/>
              <a:gdLst/>
              <a:ahLst/>
              <a:cxnLst/>
              <a:rect l="l" t="t" r="r" b="b"/>
              <a:pathLst>
                <a:path w="455295" h="125095">
                  <a:moveTo>
                    <a:pt x="454920" y="0"/>
                  </a:moveTo>
                  <a:lnTo>
                    <a:pt x="0" y="0"/>
                  </a:lnTo>
                  <a:lnTo>
                    <a:pt x="72296" y="125089"/>
                  </a:lnTo>
                  <a:lnTo>
                    <a:pt x="382661" y="125089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49215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1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1696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519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4177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1856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184336" y="6796331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733538" y="6402788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1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278618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051099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5038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96179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913858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68645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45893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23153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77661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549215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32169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4177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86677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63925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542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411856" y="64027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542"/>
                  </a:lnTo>
                  <a:lnTo>
                    <a:pt x="454920" y="393542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733538" y="636804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6137" y="6009009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5">
                  <a:moveTo>
                    <a:pt x="24746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247462" y="359039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596172" y="6009017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5">
                  <a:moveTo>
                    <a:pt x="454926" y="0"/>
                  </a:moveTo>
                  <a:lnTo>
                    <a:pt x="0" y="0"/>
                  </a:lnTo>
                  <a:lnTo>
                    <a:pt x="227520" y="393776"/>
                  </a:lnTo>
                  <a:lnTo>
                    <a:pt x="454926" y="0"/>
                  </a:lnTo>
                  <a:close/>
                </a:path>
                <a:path w="909954" h="394335">
                  <a:moveTo>
                    <a:pt x="909955" y="0"/>
                  </a:moveTo>
                  <a:lnTo>
                    <a:pt x="454926" y="0"/>
                  </a:lnTo>
                  <a:lnTo>
                    <a:pt x="682434" y="393776"/>
                  </a:lnTo>
                  <a:lnTo>
                    <a:pt x="909955" y="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68778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0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14137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802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13858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686456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45893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231536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1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321691" y="6009017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5">
                  <a:moveTo>
                    <a:pt x="454914" y="0"/>
                  </a:moveTo>
                  <a:lnTo>
                    <a:pt x="0" y="0"/>
                  </a:lnTo>
                  <a:lnTo>
                    <a:pt x="227520" y="393776"/>
                  </a:lnTo>
                  <a:lnTo>
                    <a:pt x="454914" y="0"/>
                  </a:lnTo>
                  <a:close/>
                </a:path>
                <a:path w="909954" h="394335">
                  <a:moveTo>
                    <a:pt x="909840" y="0"/>
                  </a:moveTo>
                  <a:lnTo>
                    <a:pt x="454914" y="0"/>
                  </a:lnTo>
                  <a:lnTo>
                    <a:pt x="682434" y="393776"/>
                  </a:lnTo>
                  <a:lnTo>
                    <a:pt x="909840" y="0"/>
                  </a:lnTo>
                  <a:close/>
                </a:path>
              </a:pathLst>
            </a:custGeom>
            <a:solidFill>
              <a:srgbClr val="FFABA6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4177" y="60090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506137" y="5615349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27401" y="0"/>
                  </a:moveTo>
                  <a:lnTo>
                    <a:pt x="0" y="393660"/>
                  </a:lnTo>
                  <a:lnTo>
                    <a:pt x="247462" y="393660"/>
                  </a:lnTo>
                  <a:lnTo>
                    <a:pt x="247462" y="3472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927861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9051099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5038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82369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596179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36877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141377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660"/>
                  </a:lnTo>
                  <a:lnTo>
                    <a:pt x="454802" y="393660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913858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68645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458937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23153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004135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1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801" y="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677661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6549215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32169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411856" y="56153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06137" y="5221688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4746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247462" y="358932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9278618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9051099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8823698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400" y="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14137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7686456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231536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6321696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6094177" y="52216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5038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733538" y="482790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9506137" y="4827909"/>
              <a:ext cx="247650" cy="394335"/>
            </a:xfrm>
            <a:custGeom>
              <a:avLst/>
              <a:gdLst/>
              <a:ahLst/>
              <a:cxnLst/>
              <a:rect l="l" t="t" r="r" b="b"/>
              <a:pathLst>
                <a:path w="247650" h="394335">
                  <a:moveTo>
                    <a:pt x="227401" y="0"/>
                  </a:moveTo>
                  <a:lnTo>
                    <a:pt x="0" y="393778"/>
                  </a:lnTo>
                  <a:lnTo>
                    <a:pt x="247462" y="393778"/>
                  </a:lnTo>
                  <a:lnTo>
                    <a:pt x="247462" y="3473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9051099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5038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8596179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0"/>
                  </a:moveTo>
                  <a:lnTo>
                    <a:pt x="0" y="393778"/>
                  </a:lnTo>
                  <a:lnTo>
                    <a:pt x="454920" y="393778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8368778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454920" y="0"/>
                  </a:moveTo>
                  <a:lnTo>
                    <a:pt x="0" y="0"/>
                  </a:lnTo>
                  <a:lnTo>
                    <a:pt x="227400" y="393778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8141377" y="4827909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1" y="0"/>
                  </a:moveTo>
                  <a:lnTo>
                    <a:pt x="0" y="393778"/>
                  </a:lnTo>
                  <a:lnTo>
                    <a:pt x="454802" y="39377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411851" y="4793182"/>
              <a:ext cx="4342130" cy="428625"/>
            </a:xfrm>
            <a:custGeom>
              <a:avLst/>
              <a:gdLst/>
              <a:ahLst/>
              <a:cxnLst/>
              <a:rect l="l" t="t" r="r" b="b"/>
              <a:pathLst>
                <a:path w="4342130" h="428625">
                  <a:moveTo>
                    <a:pt x="454914" y="428510"/>
                  </a:moveTo>
                  <a:lnTo>
                    <a:pt x="227393" y="34734"/>
                  </a:lnTo>
                  <a:lnTo>
                    <a:pt x="0" y="428510"/>
                  </a:lnTo>
                  <a:lnTo>
                    <a:pt x="454914" y="428510"/>
                  </a:lnTo>
                  <a:close/>
                </a:path>
                <a:path w="4342130" h="428625">
                  <a:moveTo>
                    <a:pt x="2729522" y="428510"/>
                  </a:moveTo>
                  <a:lnTo>
                    <a:pt x="2502001" y="34734"/>
                  </a:lnTo>
                  <a:lnTo>
                    <a:pt x="2274595" y="428510"/>
                  </a:lnTo>
                  <a:lnTo>
                    <a:pt x="2729522" y="428510"/>
                  </a:lnTo>
                  <a:close/>
                </a:path>
                <a:path w="4342130" h="428625">
                  <a:moveTo>
                    <a:pt x="4341749" y="0"/>
                  </a:moveTo>
                  <a:lnTo>
                    <a:pt x="4321683" y="34734"/>
                  </a:lnTo>
                  <a:lnTo>
                    <a:pt x="4341749" y="34734"/>
                  </a:lnTo>
                  <a:lnTo>
                    <a:pt x="4341749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9506137" y="4434249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4746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247462" y="358932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051099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5038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5038" y="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8596179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8141377" y="44342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802" y="0"/>
                  </a:moveTo>
                  <a:lnTo>
                    <a:pt x="0" y="0"/>
                  </a:lnTo>
                  <a:lnTo>
                    <a:pt x="227401" y="393660"/>
                  </a:lnTo>
                  <a:lnTo>
                    <a:pt x="454802" y="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9733538" y="4040588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0"/>
                  </a:lnTo>
                  <a:lnTo>
                    <a:pt x="20061" y="3472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823698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400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596179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0"/>
                  </a:moveTo>
                  <a:lnTo>
                    <a:pt x="0" y="393660"/>
                  </a:lnTo>
                  <a:lnTo>
                    <a:pt x="454920" y="393660"/>
                  </a:lnTo>
                  <a:lnTo>
                    <a:pt x="227519" y="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913858" y="4040588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33538" y="4005849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506137" y="3253149"/>
              <a:ext cx="247650" cy="393700"/>
            </a:xfrm>
            <a:custGeom>
              <a:avLst/>
              <a:gdLst/>
              <a:ahLst/>
              <a:cxnLst/>
              <a:rect l="l" t="t" r="r" b="b"/>
              <a:pathLst>
                <a:path w="247650" h="393700">
                  <a:moveTo>
                    <a:pt x="227401" y="0"/>
                  </a:moveTo>
                  <a:lnTo>
                    <a:pt x="0" y="393660"/>
                  </a:lnTo>
                  <a:lnTo>
                    <a:pt x="247462" y="393660"/>
                  </a:lnTo>
                  <a:lnTo>
                    <a:pt x="247462" y="34728"/>
                  </a:lnTo>
                  <a:lnTo>
                    <a:pt x="227401" y="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58937" y="3253149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454920" y="0"/>
                  </a:moveTo>
                  <a:lnTo>
                    <a:pt x="0" y="0"/>
                  </a:lnTo>
                  <a:lnTo>
                    <a:pt x="227519" y="393660"/>
                  </a:lnTo>
                  <a:lnTo>
                    <a:pt x="454920" y="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733538" y="3218410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20061" y="0"/>
                  </a:moveTo>
                  <a:lnTo>
                    <a:pt x="0" y="34738"/>
                  </a:lnTo>
                  <a:lnTo>
                    <a:pt x="20061" y="34738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66447" y="1374584"/>
              <a:ext cx="2502535" cy="1485265"/>
            </a:xfrm>
            <a:custGeom>
              <a:avLst/>
              <a:gdLst/>
              <a:ahLst/>
              <a:cxnLst/>
              <a:rect l="l" t="t" r="r" b="b"/>
              <a:pathLst>
                <a:path w="2502534" h="1485264">
                  <a:moveTo>
                    <a:pt x="454926" y="0"/>
                  </a:moveTo>
                  <a:lnTo>
                    <a:pt x="0" y="0"/>
                  </a:lnTo>
                  <a:lnTo>
                    <a:pt x="227520" y="393776"/>
                  </a:lnTo>
                  <a:lnTo>
                    <a:pt x="454926" y="0"/>
                  </a:lnTo>
                  <a:close/>
                </a:path>
                <a:path w="2502534" h="1485264">
                  <a:moveTo>
                    <a:pt x="2502319" y="1091133"/>
                  </a:moveTo>
                  <a:lnTo>
                    <a:pt x="2047405" y="1091133"/>
                  </a:lnTo>
                  <a:lnTo>
                    <a:pt x="2274925" y="1484795"/>
                  </a:lnTo>
                  <a:lnTo>
                    <a:pt x="2502319" y="1091133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7" name="object 107"/>
          <p:cNvSpPr/>
          <p:nvPr/>
        </p:nvSpPr>
        <p:spPr>
          <a:xfrm>
            <a:off x="7821943" y="-436192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227519" y="393660"/>
                </a:moveTo>
                <a:lnTo>
                  <a:pt x="454920" y="0"/>
                </a:lnTo>
                <a:lnTo>
                  <a:pt x="0" y="0"/>
                </a:lnTo>
                <a:lnTo>
                  <a:pt x="227519" y="39366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8" name="object 108"/>
          <p:cNvSpPr/>
          <p:nvPr/>
        </p:nvSpPr>
        <p:spPr>
          <a:xfrm>
            <a:off x="5092501" y="2713408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0" y="393660"/>
                </a:moveTo>
                <a:lnTo>
                  <a:pt x="454920" y="393660"/>
                </a:lnTo>
                <a:lnTo>
                  <a:pt x="227400" y="0"/>
                </a:lnTo>
                <a:lnTo>
                  <a:pt x="0" y="39366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09" name="object 109"/>
          <p:cNvGrpSpPr/>
          <p:nvPr/>
        </p:nvGrpSpPr>
        <p:grpSpPr>
          <a:xfrm>
            <a:off x="-21942" y="-19939"/>
            <a:ext cx="4500857" cy="2995813"/>
            <a:chOff x="0" y="0"/>
            <a:chExt cx="6205855" cy="4130675"/>
          </a:xfrm>
        </p:grpSpPr>
        <p:sp>
          <p:nvSpPr>
            <p:cNvPr id="110" name="object 110"/>
            <p:cNvSpPr/>
            <p:nvPr/>
          </p:nvSpPr>
          <p:spPr>
            <a:xfrm>
              <a:off x="0" y="0"/>
              <a:ext cx="180340" cy="193675"/>
            </a:xfrm>
            <a:custGeom>
              <a:avLst/>
              <a:gdLst/>
              <a:ahLst/>
              <a:cxnLst/>
              <a:rect l="l" t="t" r="r" b="b"/>
              <a:pathLst>
                <a:path w="180340" h="193675">
                  <a:moveTo>
                    <a:pt x="0" y="193477"/>
                  </a:moveTo>
                  <a:lnTo>
                    <a:pt x="180013" y="193477"/>
                  </a:lnTo>
                  <a:lnTo>
                    <a:pt x="68158" y="0"/>
                  </a:lnTo>
                  <a:lnTo>
                    <a:pt x="0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001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307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3493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7799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193477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4">
                  <a:moveTo>
                    <a:pt x="0" y="311558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01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741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493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623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3291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710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4477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12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9969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5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42759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710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8985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172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4477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229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802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27095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97737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821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36445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5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0752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19375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6244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095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370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802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644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91856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19375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046776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1730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29097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12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7222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FFABA6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184017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5038" y="193477"/>
                  </a:lnTo>
                  <a:lnTo>
                    <a:pt x="34318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2720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39056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82121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501692" y="193483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4">
                  <a:moveTo>
                    <a:pt x="454914" y="393776"/>
                  </a:moveTo>
                  <a:lnTo>
                    <a:pt x="227393" y="0"/>
                  </a:lnTo>
                  <a:lnTo>
                    <a:pt x="0" y="393776"/>
                  </a:lnTo>
                  <a:lnTo>
                    <a:pt x="454914" y="393776"/>
                  </a:lnTo>
                  <a:close/>
                </a:path>
                <a:path w="909954" h="394334">
                  <a:moveTo>
                    <a:pt x="909840" y="393776"/>
                  </a:moveTo>
                  <a:lnTo>
                    <a:pt x="682320" y="0"/>
                  </a:lnTo>
                  <a:lnTo>
                    <a:pt x="454914" y="393776"/>
                  </a:lnTo>
                  <a:lnTo>
                    <a:pt x="909840" y="393776"/>
                  </a:lnTo>
                  <a:close/>
                </a:path>
              </a:pathLst>
            </a:custGeom>
            <a:solidFill>
              <a:srgbClr val="FFABA6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84017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58725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180013" y="393660"/>
                  </a:moveTo>
                  <a:lnTo>
                    <a:pt x="407414" y="0"/>
                  </a:lnTo>
                  <a:lnTo>
                    <a:pt x="0" y="0"/>
                  </a:lnTo>
                  <a:lnTo>
                    <a:pt x="0" y="82195"/>
                  </a:lnTo>
                  <a:lnTo>
                    <a:pt x="180013" y="393660"/>
                  </a:lnTo>
                  <a:close/>
                </a:path>
              </a:pathLst>
            </a:custGeom>
            <a:solidFill>
              <a:srgbClr val="DB2029">
                <a:alpha val="2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001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493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8985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172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7229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99969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22709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45461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8213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90953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1370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644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59185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1937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4677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7429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1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169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29097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95661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0" y="980916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4">
                  <a:moveTo>
                    <a:pt x="0" y="311464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0" y="98091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0" y="393660"/>
                  </a:moveTo>
                  <a:lnTo>
                    <a:pt x="407414" y="393660"/>
                  </a:lnTo>
                  <a:lnTo>
                    <a:pt x="180013" y="0"/>
                  </a:lnTo>
                  <a:lnTo>
                    <a:pt x="0" y="311464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741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3493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6233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8985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31725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7229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9969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227095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45461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3705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9185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04677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5661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184017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0" y="1456798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558"/>
                  </a:moveTo>
                  <a:lnTo>
                    <a:pt x="180013" y="311558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0" y="1374583"/>
              <a:ext cx="635000" cy="394335"/>
            </a:xfrm>
            <a:custGeom>
              <a:avLst/>
              <a:gdLst/>
              <a:ahLst/>
              <a:cxnLst/>
              <a:rect l="l" t="t" r="r" b="b"/>
              <a:pathLst>
                <a:path w="635000" h="394335">
                  <a:moveTo>
                    <a:pt x="634923" y="393776"/>
                  </a:moveTo>
                  <a:lnTo>
                    <a:pt x="407403" y="0"/>
                  </a:lnTo>
                  <a:lnTo>
                    <a:pt x="0" y="0"/>
                  </a:lnTo>
                  <a:lnTo>
                    <a:pt x="0" y="82219"/>
                  </a:lnTo>
                  <a:lnTo>
                    <a:pt x="180009" y="393776"/>
                  </a:lnTo>
                  <a:lnTo>
                    <a:pt x="634923" y="393776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741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3493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623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DB2029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8985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401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1725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54477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7229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227095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6821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9095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3705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0" y="393778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591856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0" y="1768356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464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DB2029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0" y="176835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0" y="393660"/>
                  </a:moveTo>
                  <a:lnTo>
                    <a:pt x="407414" y="393660"/>
                  </a:lnTo>
                  <a:lnTo>
                    <a:pt x="180013" y="0"/>
                  </a:lnTo>
                  <a:lnTo>
                    <a:pt x="0" y="311464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001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3493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6233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3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8985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4477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77229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227095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8213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13705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0" y="2244212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464"/>
                  </a:moveTo>
                  <a:lnTo>
                    <a:pt x="180013" y="311464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0" y="216201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180013" y="393660"/>
                  </a:moveTo>
                  <a:lnTo>
                    <a:pt x="407414" y="0"/>
                  </a:lnTo>
                  <a:lnTo>
                    <a:pt x="0" y="0"/>
                  </a:lnTo>
                  <a:lnTo>
                    <a:pt x="0" y="82195"/>
                  </a:lnTo>
                  <a:lnTo>
                    <a:pt x="180013" y="39366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13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0741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233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89853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31725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4477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45461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68213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36445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0" y="2555677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558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0741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34933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6233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89853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31725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54477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001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0741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3493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6233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1725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77229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0" y="3343122"/>
              <a:ext cx="1090295" cy="394335"/>
            </a:xfrm>
            <a:custGeom>
              <a:avLst/>
              <a:gdLst/>
              <a:ahLst/>
              <a:cxnLst/>
              <a:rect l="l" t="t" r="r" b="b"/>
              <a:pathLst>
                <a:path w="1090295" h="394335">
                  <a:moveTo>
                    <a:pt x="407403" y="393776"/>
                  </a:moveTo>
                  <a:lnTo>
                    <a:pt x="180009" y="0"/>
                  </a:lnTo>
                  <a:lnTo>
                    <a:pt x="0" y="311556"/>
                  </a:lnTo>
                  <a:lnTo>
                    <a:pt x="0" y="393776"/>
                  </a:lnTo>
                  <a:lnTo>
                    <a:pt x="407403" y="393776"/>
                  </a:lnTo>
                  <a:close/>
                </a:path>
                <a:path w="1090295" h="394335">
                  <a:moveTo>
                    <a:pt x="1089850" y="0"/>
                  </a:moveTo>
                  <a:lnTo>
                    <a:pt x="634923" y="0"/>
                  </a:lnTo>
                  <a:lnTo>
                    <a:pt x="862330" y="393776"/>
                  </a:lnTo>
                  <a:lnTo>
                    <a:pt x="108985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62334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89853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544774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4933" y="3736895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40" name="object 240"/>
          <p:cNvSpPr/>
          <p:nvPr/>
        </p:nvSpPr>
        <p:spPr>
          <a:xfrm>
            <a:off x="4485941" y="3763327"/>
            <a:ext cx="607060" cy="524933"/>
          </a:xfrm>
          <a:custGeom>
            <a:avLst/>
            <a:gdLst/>
            <a:ahLst/>
            <a:cxnLst/>
            <a:rect l="l" t="t" r="r" b="b"/>
            <a:pathLst>
              <a:path w="455295" h="393700">
                <a:moveTo>
                  <a:pt x="0" y="393660"/>
                </a:moveTo>
                <a:lnTo>
                  <a:pt x="454920" y="393660"/>
                </a:lnTo>
                <a:lnTo>
                  <a:pt x="227401" y="0"/>
                </a:lnTo>
                <a:lnTo>
                  <a:pt x="0" y="39366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3" name="Заголовок 1">
            <a:extLst>
              <a:ext uri="{FF2B5EF4-FFF2-40B4-BE49-F238E27FC236}">
                <a16:creationId xmlns:a16="http://schemas.microsoft.com/office/drawing/2014/main" xmlns="" id="{70474087-D29A-80A2-6826-393024BE1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6250" y="304800"/>
            <a:ext cx="9134550" cy="1296506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Нормативно-правовая база РЕГИОНАЛЬНОГО УРОВНЯ</a:t>
            </a:r>
          </a:p>
        </p:txBody>
      </p:sp>
      <p:sp>
        <p:nvSpPr>
          <p:cNvPr id="244" name="TextBox 9">
            <a:extLst>
              <a:ext uri="{FF2B5EF4-FFF2-40B4-BE49-F238E27FC236}">
                <a16:creationId xmlns:a16="http://schemas.microsoft.com/office/drawing/2014/main" xmlns="" id="{0D02DF11-6129-3E4C-5EAA-AF8318A7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0" y="1828800"/>
            <a:ext cx="113187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Постановление Правительства области от 16 декабря 2013 года № 1305   «Об утверждении Положения о Департаменте культуры Вологодской области»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Постановление Правительства области от 7 августа 2006 года № 777          «Об утверждении Порядка предоставления субвенций на осуществление отдельных государственных полномочий в сфере архивного дела»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Постановление Правительства области от 27  сентября 2021 года № 1147   «О региональном государственном контроле (надзоре) за соблюдением законодательства об архивном деле на территории Вологодской области»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Постановление Правительства Вологодской области от 04.04.2022 № 439 «О реорганизации казенного архивного учреждения Вологодской области «Государственный архив  Вологодской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245177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object 109">
            <a:extLst>
              <a:ext uri="{FF2B5EF4-FFF2-40B4-BE49-F238E27FC236}">
                <a16:creationId xmlns:a16="http://schemas.microsoft.com/office/drawing/2014/main" xmlns="" id="{B32C9427-3030-AAFE-5CB5-B5F32E754539}"/>
              </a:ext>
            </a:extLst>
          </p:cNvPr>
          <p:cNvGrpSpPr/>
          <p:nvPr/>
        </p:nvGrpSpPr>
        <p:grpSpPr>
          <a:xfrm>
            <a:off x="-21942" y="-19939"/>
            <a:ext cx="4500857" cy="2995813"/>
            <a:chOff x="0" y="0"/>
            <a:chExt cx="6205855" cy="4130675"/>
          </a:xfrm>
        </p:grpSpPr>
        <p:sp>
          <p:nvSpPr>
            <p:cNvPr id="109" name="object 110">
              <a:extLst>
                <a:ext uri="{FF2B5EF4-FFF2-40B4-BE49-F238E27FC236}">
                  <a16:creationId xmlns:a16="http://schemas.microsoft.com/office/drawing/2014/main" xmlns="" id="{CB605A38-B47C-9772-F25B-815CF55BBAA6}"/>
                </a:ext>
              </a:extLst>
            </p:cNvPr>
            <p:cNvSpPr/>
            <p:nvPr/>
          </p:nvSpPr>
          <p:spPr>
            <a:xfrm>
              <a:off x="0" y="0"/>
              <a:ext cx="180340" cy="193675"/>
            </a:xfrm>
            <a:custGeom>
              <a:avLst/>
              <a:gdLst/>
              <a:ahLst/>
              <a:cxnLst/>
              <a:rect l="l" t="t" r="r" b="b"/>
              <a:pathLst>
                <a:path w="180340" h="193675">
                  <a:moveTo>
                    <a:pt x="0" y="193477"/>
                  </a:moveTo>
                  <a:lnTo>
                    <a:pt x="180013" y="193477"/>
                  </a:lnTo>
                  <a:lnTo>
                    <a:pt x="68158" y="0"/>
                  </a:lnTo>
                  <a:lnTo>
                    <a:pt x="0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1">
              <a:extLst>
                <a:ext uri="{FF2B5EF4-FFF2-40B4-BE49-F238E27FC236}">
                  <a16:creationId xmlns:a16="http://schemas.microsoft.com/office/drawing/2014/main" xmlns="" id="{18A6CD4E-EEF1-863C-CF9B-F150174A9E71}"/>
                </a:ext>
              </a:extLst>
            </p:cNvPr>
            <p:cNvSpPr/>
            <p:nvPr/>
          </p:nvSpPr>
          <p:spPr>
            <a:xfrm>
              <a:off x="18001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2">
              <a:extLst>
                <a:ext uri="{FF2B5EF4-FFF2-40B4-BE49-F238E27FC236}">
                  <a16:creationId xmlns:a16="http://schemas.microsoft.com/office/drawing/2014/main" xmlns="" id="{3DAF5895-9418-14C7-B040-1644DBC76BCD}"/>
                </a:ext>
              </a:extLst>
            </p:cNvPr>
            <p:cNvSpPr/>
            <p:nvPr/>
          </p:nvSpPr>
          <p:spPr>
            <a:xfrm>
              <a:off x="52307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3">
              <a:extLst>
                <a:ext uri="{FF2B5EF4-FFF2-40B4-BE49-F238E27FC236}">
                  <a16:creationId xmlns:a16="http://schemas.microsoft.com/office/drawing/2014/main" xmlns="" id="{C9D5ED34-E7D3-AFA0-4CDA-3FEEA0582F74}"/>
                </a:ext>
              </a:extLst>
            </p:cNvPr>
            <p:cNvSpPr/>
            <p:nvPr/>
          </p:nvSpPr>
          <p:spPr>
            <a:xfrm>
              <a:off x="63493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4">
              <a:extLst>
                <a:ext uri="{FF2B5EF4-FFF2-40B4-BE49-F238E27FC236}">
                  <a16:creationId xmlns:a16="http://schemas.microsoft.com/office/drawing/2014/main" xmlns="" id="{73F0A2F1-3B0C-C5BA-4DB4-E7CDEE046CCD}"/>
                </a:ext>
              </a:extLst>
            </p:cNvPr>
            <p:cNvSpPr/>
            <p:nvPr/>
          </p:nvSpPr>
          <p:spPr>
            <a:xfrm>
              <a:off x="97799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5">
              <a:extLst>
                <a:ext uri="{FF2B5EF4-FFF2-40B4-BE49-F238E27FC236}">
                  <a16:creationId xmlns:a16="http://schemas.microsoft.com/office/drawing/2014/main" xmlns="" id="{C2DB73A7-2689-22AB-0B09-BA06FBCF249C}"/>
                </a:ext>
              </a:extLst>
            </p:cNvPr>
            <p:cNvSpPr/>
            <p:nvPr/>
          </p:nvSpPr>
          <p:spPr>
            <a:xfrm>
              <a:off x="0" y="193477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4">
                  <a:moveTo>
                    <a:pt x="0" y="311558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6">
              <a:extLst>
                <a:ext uri="{FF2B5EF4-FFF2-40B4-BE49-F238E27FC236}">
                  <a16:creationId xmlns:a16="http://schemas.microsoft.com/office/drawing/2014/main" xmlns="" id="{9482FF2A-82EC-9E82-3245-0C64AF668594}"/>
                </a:ext>
              </a:extLst>
            </p:cNvPr>
            <p:cNvSpPr/>
            <p:nvPr/>
          </p:nvSpPr>
          <p:spPr>
            <a:xfrm>
              <a:off x="18001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7">
              <a:extLst>
                <a:ext uri="{FF2B5EF4-FFF2-40B4-BE49-F238E27FC236}">
                  <a16:creationId xmlns:a16="http://schemas.microsoft.com/office/drawing/2014/main" xmlns="" id="{670499A0-22FE-0AA4-C4E7-B27C7846D207}"/>
                </a:ext>
              </a:extLst>
            </p:cNvPr>
            <p:cNvSpPr/>
            <p:nvPr/>
          </p:nvSpPr>
          <p:spPr>
            <a:xfrm>
              <a:off x="40741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8">
              <a:extLst>
                <a:ext uri="{FF2B5EF4-FFF2-40B4-BE49-F238E27FC236}">
                  <a16:creationId xmlns:a16="http://schemas.microsoft.com/office/drawing/2014/main" xmlns="" id="{2EF50733-E114-898D-DDB8-834C6D251DCF}"/>
                </a:ext>
              </a:extLst>
            </p:cNvPr>
            <p:cNvSpPr/>
            <p:nvPr/>
          </p:nvSpPr>
          <p:spPr>
            <a:xfrm>
              <a:off x="63493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9">
              <a:extLst>
                <a:ext uri="{FF2B5EF4-FFF2-40B4-BE49-F238E27FC236}">
                  <a16:creationId xmlns:a16="http://schemas.microsoft.com/office/drawing/2014/main" xmlns="" id="{24334ABB-20E3-1478-5BF5-B020A1CA2B72}"/>
                </a:ext>
              </a:extLst>
            </p:cNvPr>
            <p:cNvSpPr/>
            <p:nvPr/>
          </p:nvSpPr>
          <p:spPr>
            <a:xfrm>
              <a:off x="8623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20">
              <a:extLst>
                <a:ext uri="{FF2B5EF4-FFF2-40B4-BE49-F238E27FC236}">
                  <a16:creationId xmlns:a16="http://schemas.microsoft.com/office/drawing/2014/main" xmlns="" id="{3536B130-814B-8E28-FFD8-B99E9CCF7C9C}"/>
                </a:ext>
              </a:extLst>
            </p:cNvPr>
            <p:cNvSpPr/>
            <p:nvPr/>
          </p:nvSpPr>
          <p:spPr>
            <a:xfrm>
              <a:off x="1432918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710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1">
              <a:extLst>
                <a:ext uri="{FF2B5EF4-FFF2-40B4-BE49-F238E27FC236}">
                  <a16:creationId xmlns:a16="http://schemas.microsoft.com/office/drawing/2014/main" xmlns="" id="{6C2EBCC4-5651-95DF-30DE-18397B06600B}"/>
                </a:ext>
              </a:extLst>
            </p:cNvPr>
            <p:cNvSpPr/>
            <p:nvPr/>
          </p:nvSpPr>
          <p:spPr>
            <a:xfrm>
              <a:off x="154477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12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2">
              <a:extLst>
                <a:ext uri="{FF2B5EF4-FFF2-40B4-BE49-F238E27FC236}">
                  <a16:creationId xmlns:a16="http://schemas.microsoft.com/office/drawing/2014/main" xmlns="" id="{A9CC074D-8B73-DB79-6539-085A024200ED}"/>
                </a:ext>
              </a:extLst>
            </p:cNvPr>
            <p:cNvSpPr/>
            <p:nvPr/>
          </p:nvSpPr>
          <p:spPr>
            <a:xfrm>
              <a:off x="199969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4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5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3">
              <a:extLst>
                <a:ext uri="{FF2B5EF4-FFF2-40B4-BE49-F238E27FC236}">
                  <a16:creationId xmlns:a16="http://schemas.microsoft.com/office/drawing/2014/main" xmlns="" id="{BB55A1E9-A02F-C7F1-AB7A-E28A6A3D60A1}"/>
                </a:ext>
              </a:extLst>
            </p:cNvPr>
            <p:cNvSpPr/>
            <p:nvPr/>
          </p:nvSpPr>
          <p:spPr>
            <a:xfrm>
              <a:off x="2342759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855" y="193477"/>
                  </a:moveTo>
                  <a:lnTo>
                    <a:pt x="223710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4">
              <a:extLst>
                <a:ext uri="{FF2B5EF4-FFF2-40B4-BE49-F238E27FC236}">
                  <a16:creationId xmlns:a16="http://schemas.microsoft.com/office/drawing/2014/main" xmlns="" id="{BE9BFCA4-7318-5FB9-6BED-CFD9DD786B76}"/>
                </a:ext>
              </a:extLst>
            </p:cNvPr>
            <p:cNvSpPr/>
            <p:nvPr/>
          </p:nvSpPr>
          <p:spPr>
            <a:xfrm>
              <a:off x="108985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5">
              <a:extLst>
                <a:ext uri="{FF2B5EF4-FFF2-40B4-BE49-F238E27FC236}">
                  <a16:creationId xmlns:a16="http://schemas.microsoft.com/office/drawing/2014/main" xmlns="" id="{8F3DE9A0-071D-0502-31FE-07E855126BF3}"/>
                </a:ext>
              </a:extLst>
            </p:cNvPr>
            <p:cNvSpPr/>
            <p:nvPr/>
          </p:nvSpPr>
          <p:spPr>
            <a:xfrm>
              <a:off x="13172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6">
              <a:extLst>
                <a:ext uri="{FF2B5EF4-FFF2-40B4-BE49-F238E27FC236}">
                  <a16:creationId xmlns:a16="http://schemas.microsoft.com/office/drawing/2014/main" xmlns="" id="{E00605ED-B6EC-DE0C-DF78-C85893B17224}"/>
                </a:ext>
              </a:extLst>
            </p:cNvPr>
            <p:cNvSpPr/>
            <p:nvPr/>
          </p:nvSpPr>
          <p:spPr>
            <a:xfrm>
              <a:off x="154477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7">
              <a:extLst>
                <a:ext uri="{FF2B5EF4-FFF2-40B4-BE49-F238E27FC236}">
                  <a16:creationId xmlns:a16="http://schemas.microsoft.com/office/drawing/2014/main" xmlns="" id="{CA430A82-C19E-CC67-A4C7-B25A7FFB61F1}"/>
                </a:ext>
              </a:extLst>
            </p:cNvPr>
            <p:cNvSpPr/>
            <p:nvPr/>
          </p:nvSpPr>
          <p:spPr>
            <a:xfrm>
              <a:off x="1772293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802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8">
              <a:extLst>
                <a:ext uri="{FF2B5EF4-FFF2-40B4-BE49-F238E27FC236}">
                  <a16:creationId xmlns:a16="http://schemas.microsoft.com/office/drawing/2014/main" xmlns="" id="{081D116F-AD41-C025-6323-A59578DE9D43}"/>
                </a:ext>
              </a:extLst>
            </p:cNvPr>
            <p:cNvSpPr/>
            <p:nvPr/>
          </p:nvSpPr>
          <p:spPr>
            <a:xfrm>
              <a:off x="2227095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9">
              <a:extLst>
                <a:ext uri="{FF2B5EF4-FFF2-40B4-BE49-F238E27FC236}">
                  <a16:creationId xmlns:a16="http://schemas.microsoft.com/office/drawing/2014/main" xmlns="" id="{771E4C4E-F352-8C61-777C-32209D3A3C87}"/>
                </a:ext>
              </a:extLst>
            </p:cNvPr>
            <p:cNvSpPr/>
            <p:nvPr/>
          </p:nvSpPr>
          <p:spPr>
            <a:xfrm>
              <a:off x="2797737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5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30">
              <a:extLst>
                <a:ext uri="{FF2B5EF4-FFF2-40B4-BE49-F238E27FC236}">
                  <a16:creationId xmlns:a16="http://schemas.microsoft.com/office/drawing/2014/main" xmlns="" id="{0B69C708-7408-DFC9-8403-E40FACFEF05C}"/>
                </a:ext>
              </a:extLst>
            </p:cNvPr>
            <p:cNvSpPr/>
            <p:nvPr/>
          </p:nvSpPr>
          <p:spPr>
            <a:xfrm>
              <a:off x="26821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1">
              <a:extLst>
                <a:ext uri="{FF2B5EF4-FFF2-40B4-BE49-F238E27FC236}">
                  <a16:creationId xmlns:a16="http://schemas.microsoft.com/office/drawing/2014/main" xmlns="" id="{23BC0B57-88C9-D80A-9562-FA92F9D85DCA}"/>
                </a:ext>
              </a:extLst>
            </p:cNvPr>
            <p:cNvSpPr/>
            <p:nvPr/>
          </p:nvSpPr>
          <p:spPr>
            <a:xfrm>
              <a:off x="3364454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5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2">
              <a:extLst>
                <a:ext uri="{FF2B5EF4-FFF2-40B4-BE49-F238E27FC236}">
                  <a16:creationId xmlns:a16="http://schemas.microsoft.com/office/drawing/2014/main" xmlns="" id="{6F75C861-2F7A-DE55-1970-83E62A8FECB3}"/>
                </a:ext>
              </a:extLst>
            </p:cNvPr>
            <p:cNvSpPr/>
            <p:nvPr/>
          </p:nvSpPr>
          <p:spPr>
            <a:xfrm>
              <a:off x="370752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3">
              <a:extLst>
                <a:ext uri="{FF2B5EF4-FFF2-40B4-BE49-F238E27FC236}">
                  <a16:creationId xmlns:a16="http://schemas.microsoft.com/office/drawing/2014/main" xmlns="" id="{F126C817-9862-8678-EAF1-C4EFB784BA97}"/>
                </a:ext>
              </a:extLst>
            </p:cNvPr>
            <p:cNvSpPr/>
            <p:nvPr/>
          </p:nvSpPr>
          <p:spPr>
            <a:xfrm>
              <a:off x="3819375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4">
              <a:extLst>
                <a:ext uri="{FF2B5EF4-FFF2-40B4-BE49-F238E27FC236}">
                  <a16:creationId xmlns:a16="http://schemas.microsoft.com/office/drawing/2014/main" xmlns="" id="{31AFF817-2FD9-2F03-5946-24044395B920}"/>
                </a:ext>
              </a:extLst>
            </p:cNvPr>
            <p:cNvSpPr/>
            <p:nvPr/>
          </p:nvSpPr>
          <p:spPr>
            <a:xfrm>
              <a:off x="416244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5">
              <a:extLst>
                <a:ext uri="{FF2B5EF4-FFF2-40B4-BE49-F238E27FC236}">
                  <a16:creationId xmlns:a16="http://schemas.microsoft.com/office/drawing/2014/main" xmlns="" id="{62B783D3-FF94-BF94-1E5B-16DE88920DCE}"/>
                </a:ext>
              </a:extLst>
            </p:cNvPr>
            <p:cNvSpPr/>
            <p:nvPr/>
          </p:nvSpPr>
          <p:spPr>
            <a:xfrm>
              <a:off x="290953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6">
              <a:extLst>
                <a:ext uri="{FF2B5EF4-FFF2-40B4-BE49-F238E27FC236}">
                  <a16:creationId xmlns:a16="http://schemas.microsoft.com/office/drawing/2014/main" xmlns="" id="{3FF54370-2B22-9CAD-2D46-DC5EFCB4A8AD}"/>
                </a:ext>
              </a:extLst>
            </p:cNvPr>
            <p:cNvSpPr/>
            <p:nvPr/>
          </p:nvSpPr>
          <p:spPr>
            <a:xfrm>
              <a:off x="31370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802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7">
              <a:extLst>
                <a:ext uri="{FF2B5EF4-FFF2-40B4-BE49-F238E27FC236}">
                  <a16:creationId xmlns:a16="http://schemas.microsoft.com/office/drawing/2014/main" xmlns="" id="{A4374433-A3F3-48FE-0A9B-53E538C6296A}"/>
                </a:ext>
              </a:extLst>
            </p:cNvPr>
            <p:cNvSpPr/>
            <p:nvPr/>
          </p:nvSpPr>
          <p:spPr>
            <a:xfrm>
              <a:off x="3364454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8">
              <a:extLst>
                <a:ext uri="{FF2B5EF4-FFF2-40B4-BE49-F238E27FC236}">
                  <a16:creationId xmlns:a16="http://schemas.microsoft.com/office/drawing/2014/main" xmlns="" id="{30E9F4C8-EF28-02F1-C18B-EB4AB837BEB8}"/>
                </a:ext>
              </a:extLst>
            </p:cNvPr>
            <p:cNvSpPr/>
            <p:nvPr/>
          </p:nvSpPr>
          <p:spPr>
            <a:xfrm>
              <a:off x="3591856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9">
              <a:extLst>
                <a:ext uri="{FF2B5EF4-FFF2-40B4-BE49-F238E27FC236}">
                  <a16:creationId xmlns:a16="http://schemas.microsoft.com/office/drawing/2014/main" xmlns="" id="{13464D98-32D2-E330-9443-6369EC78DB89}"/>
                </a:ext>
              </a:extLst>
            </p:cNvPr>
            <p:cNvSpPr/>
            <p:nvPr/>
          </p:nvSpPr>
          <p:spPr>
            <a:xfrm>
              <a:off x="3819375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40">
              <a:extLst>
                <a:ext uri="{FF2B5EF4-FFF2-40B4-BE49-F238E27FC236}">
                  <a16:creationId xmlns:a16="http://schemas.microsoft.com/office/drawing/2014/main" xmlns="" id="{A0B4D15D-2BA6-91EB-4CFF-3F0239160003}"/>
                </a:ext>
              </a:extLst>
            </p:cNvPr>
            <p:cNvSpPr/>
            <p:nvPr/>
          </p:nvSpPr>
          <p:spPr>
            <a:xfrm>
              <a:off x="4046776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1">
              <a:extLst>
                <a:ext uri="{FF2B5EF4-FFF2-40B4-BE49-F238E27FC236}">
                  <a16:creationId xmlns:a16="http://schemas.microsoft.com/office/drawing/2014/main" xmlns="" id="{1D0D762A-C00A-A134-E4A6-5656E436444C}"/>
                </a:ext>
              </a:extLst>
            </p:cNvPr>
            <p:cNvSpPr/>
            <p:nvPr/>
          </p:nvSpPr>
          <p:spPr>
            <a:xfrm>
              <a:off x="461730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2">
              <a:extLst>
                <a:ext uri="{FF2B5EF4-FFF2-40B4-BE49-F238E27FC236}">
                  <a16:creationId xmlns:a16="http://schemas.microsoft.com/office/drawing/2014/main" xmlns="" id="{4AC81D41-05A8-56F1-0634-6C1FDC8EB508}"/>
                </a:ext>
              </a:extLst>
            </p:cNvPr>
            <p:cNvSpPr/>
            <p:nvPr/>
          </p:nvSpPr>
          <p:spPr>
            <a:xfrm>
              <a:off x="4729097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12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3">
              <a:extLst>
                <a:ext uri="{FF2B5EF4-FFF2-40B4-BE49-F238E27FC236}">
                  <a16:creationId xmlns:a16="http://schemas.microsoft.com/office/drawing/2014/main" xmlns="" id="{BB321FFB-7666-E63B-3DA5-18037BC05EC0}"/>
                </a:ext>
              </a:extLst>
            </p:cNvPr>
            <p:cNvSpPr/>
            <p:nvPr/>
          </p:nvSpPr>
          <p:spPr>
            <a:xfrm>
              <a:off x="507222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797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797" y="193477"/>
                  </a:lnTo>
                  <a:close/>
                </a:path>
              </a:pathLst>
            </a:custGeom>
            <a:solidFill>
              <a:srgbClr val="FFABA6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4">
              <a:extLst>
                <a:ext uri="{FF2B5EF4-FFF2-40B4-BE49-F238E27FC236}">
                  <a16:creationId xmlns:a16="http://schemas.microsoft.com/office/drawing/2014/main" xmlns="" id="{C634DCB6-AFE2-0771-CA58-DAE0DC360C8C}"/>
                </a:ext>
              </a:extLst>
            </p:cNvPr>
            <p:cNvSpPr/>
            <p:nvPr/>
          </p:nvSpPr>
          <p:spPr>
            <a:xfrm>
              <a:off x="5184017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5038" y="193477"/>
                  </a:lnTo>
                  <a:lnTo>
                    <a:pt x="343183" y="0"/>
                  </a:lnTo>
                  <a:lnTo>
                    <a:pt x="111855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FFABA6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5">
              <a:extLst>
                <a:ext uri="{FF2B5EF4-FFF2-40B4-BE49-F238E27FC236}">
                  <a16:creationId xmlns:a16="http://schemas.microsoft.com/office/drawing/2014/main" xmlns="" id="{13AEA0D3-C024-86B1-658B-3B0E36D45735}"/>
                </a:ext>
              </a:extLst>
            </p:cNvPr>
            <p:cNvSpPr/>
            <p:nvPr/>
          </p:nvSpPr>
          <p:spPr>
            <a:xfrm>
              <a:off x="5527200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6">
              <a:extLst>
                <a:ext uri="{FF2B5EF4-FFF2-40B4-BE49-F238E27FC236}">
                  <a16:creationId xmlns:a16="http://schemas.microsoft.com/office/drawing/2014/main" xmlns="" id="{11860EED-38A0-73DD-BBBA-A0BA65AF5364}"/>
                </a:ext>
              </a:extLst>
            </p:cNvPr>
            <p:cNvSpPr/>
            <p:nvPr/>
          </p:nvSpPr>
          <p:spPr>
            <a:xfrm>
              <a:off x="5639056" y="0"/>
              <a:ext cx="455295" cy="193675"/>
            </a:xfrm>
            <a:custGeom>
              <a:avLst/>
              <a:gdLst/>
              <a:ahLst/>
              <a:cxnLst/>
              <a:rect l="l" t="t" r="r" b="b"/>
              <a:pathLst>
                <a:path w="455295" h="193675">
                  <a:moveTo>
                    <a:pt x="0" y="193477"/>
                  </a:moveTo>
                  <a:lnTo>
                    <a:pt x="454920" y="193477"/>
                  </a:lnTo>
                  <a:lnTo>
                    <a:pt x="343064" y="0"/>
                  </a:lnTo>
                  <a:lnTo>
                    <a:pt x="111797" y="0"/>
                  </a:lnTo>
                  <a:lnTo>
                    <a:pt x="0" y="193477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7">
              <a:extLst>
                <a:ext uri="{FF2B5EF4-FFF2-40B4-BE49-F238E27FC236}">
                  <a16:creationId xmlns:a16="http://schemas.microsoft.com/office/drawing/2014/main" xmlns="" id="{EA7C4991-59D1-97DA-674C-7302402457D3}"/>
                </a:ext>
              </a:extLst>
            </p:cNvPr>
            <p:cNvSpPr/>
            <p:nvPr/>
          </p:nvSpPr>
          <p:spPr>
            <a:xfrm>
              <a:off x="5982121" y="0"/>
              <a:ext cx="224154" cy="193675"/>
            </a:xfrm>
            <a:custGeom>
              <a:avLst/>
              <a:gdLst/>
              <a:ahLst/>
              <a:cxnLst/>
              <a:rect l="l" t="t" r="r" b="b"/>
              <a:pathLst>
                <a:path w="224154" h="193675">
                  <a:moveTo>
                    <a:pt x="111855" y="193477"/>
                  </a:moveTo>
                  <a:lnTo>
                    <a:pt x="223652" y="0"/>
                  </a:lnTo>
                  <a:lnTo>
                    <a:pt x="0" y="0"/>
                  </a:lnTo>
                  <a:lnTo>
                    <a:pt x="111855" y="193477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8">
              <a:extLst>
                <a:ext uri="{FF2B5EF4-FFF2-40B4-BE49-F238E27FC236}">
                  <a16:creationId xmlns:a16="http://schemas.microsoft.com/office/drawing/2014/main" xmlns="" id="{D6B8FCAA-9402-D32B-7EDB-063DCE2FE00C}"/>
                </a:ext>
              </a:extLst>
            </p:cNvPr>
            <p:cNvSpPr/>
            <p:nvPr/>
          </p:nvSpPr>
          <p:spPr>
            <a:xfrm>
              <a:off x="4501692" y="193483"/>
              <a:ext cx="909955" cy="394335"/>
            </a:xfrm>
            <a:custGeom>
              <a:avLst/>
              <a:gdLst/>
              <a:ahLst/>
              <a:cxnLst/>
              <a:rect l="l" t="t" r="r" b="b"/>
              <a:pathLst>
                <a:path w="909954" h="394334">
                  <a:moveTo>
                    <a:pt x="454914" y="393776"/>
                  </a:moveTo>
                  <a:lnTo>
                    <a:pt x="227393" y="0"/>
                  </a:lnTo>
                  <a:lnTo>
                    <a:pt x="0" y="393776"/>
                  </a:lnTo>
                  <a:lnTo>
                    <a:pt x="454914" y="393776"/>
                  </a:lnTo>
                  <a:close/>
                </a:path>
                <a:path w="909954" h="394334">
                  <a:moveTo>
                    <a:pt x="909840" y="393776"/>
                  </a:moveTo>
                  <a:lnTo>
                    <a:pt x="682320" y="0"/>
                  </a:lnTo>
                  <a:lnTo>
                    <a:pt x="454914" y="393776"/>
                  </a:lnTo>
                  <a:lnTo>
                    <a:pt x="909840" y="393776"/>
                  </a:lnTo>
                  <a:close/>
                </a:path>
              </a:pathLst>
            </a:custGeom>
            <a:solidFill>
              <a:srgbClr val="FFABA6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9">
              <a:extLst>
                <a:ext uri="{FF2B5EF4-FFF2-40B4-BE49-F238E27FC236}">
                  <a16:creationId xmlns:a16="http://schemas.microsoft.com/office/drawing/2014/main" xmlns="" id="{98272A71-760A-B366-9A44-6E1A1799B373}"/>
                </a:ext>
              </a:extLst>
            </p:cNvPr>
            <p:cNvSpPr/>
            <p:nvPr/>
          </p:nvSpPr>
          <p:spPr>
            <a:xfrm>
              <a:off x="5184017" y="1934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4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50">
              <a:extLst>
                <a:ext uri="{FF2B5EF4-FFF2-40B4-BE49-F238E27FC236}">
                  <a16:creationId xmlns:a16="http://schemas.microsoft.com/office/drawing/2014/main" xmlns="" id="{27B8BB3C-44CE-1027-5F13-691E1832A2AE}"/>
                </a:ext>
              </a:extLst>
            </p:cNvPr>
            <p:cNvSpPr/>
            <p:nvPr/>
          </p:nvSpPr>
          <p:spPr>
            <a:xfrm>
              <a:off x="0" y="58725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180013" y="393660"/>
                  </a:moveTo>
                  <a:lnTo>
                    <a:pt x="407414" y="0"/>
                  </a:lnTo>
                  <a:lnTo>
                    <a:pt x="0" y="0"/>
                  </a:lnTo>
                  <a:lnTo>
                    <a:pt x="0" y="82195"/>
                  </a:lnTo>
                  <a:lnTo>
                    <a:pt x="180013" y="393660"/>
                  </a:lnTo>
                  <a:close/>
                </a:path>
              </a:pathLst>
            </a:custGeom>
            <a:solidFill>
              <a:srgbClr val="DB2029">
                <a:alpha val="2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1">
              <a:extLst>
                <a:ext uri="{FF2B5EF4-FFF2-40B4-BE49-F238E27FC236}">
                  <a16:creationId xmlns:a16="http://schemas.microsoft.com/office/drawing/2014/main" xmlns="" id="{0878C7E9-9C7E-8399-D686-745A10CA01F0}"/>
                </a:ext>
              </a:extLst>
            </p:cNvPr>
            <p:cNvSpPr/>
            <p:nvPr/>
          </p:nvSpPr>
          <p:spPr>
            <a:xfrm>
              <a:off x="18001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2">
              <a:extLst>
                <a:ext uri="{FF2B5EF4-FFF2-40B4-BE49-F238E27FC236}">
                  <a16:creationId xmlns:a16="http://schemas.microsoft.com/office/drawing/2014/main" xmlns="" id="{2A01A20B-A846-21EC-3EF3-F8956449A86E}"/>
                </a:ext>
              </a:extLst>
            </p:cNvPr>
            <p:cNvSpPr/>
            <p:nvPr/>
          </p:nvSpPr>
          <p:spPr>
            <a:xfrm>
              <a:off x="63493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3">
              <a:extLst>
                <a:ext uri="{FF2B5EF4-FFF2-40B4-BE49-F238E27FC236}">
                  <a16:creationId xmlns:a16="http://schemas.microsoft.com/office/drawing/2014/main" xmlns="" id="{22DB14AD-B0C8-282D-56C8-478C74307CA5}"/>
                </a:ext>
              </a:extLst>
            </p:cNvPr>
            <p:cNvSpPr/>
            <p:nvPr/>
          </p:nvSpPr>
          <p:spPr>
            <a:xfrm>
              <a:off x="108985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4">
              <a:extLst>
                <a:ext uri="{FF2B5EF4-FFF2-40B4-BE49-F238E27FC236}">
                  <a16:creationId xmlns:a16="http://schemas.microsoft.com/office/drawing/2014/main" xmlns="" id="{438EEB46-8D1B-DA41-540E-A627B6E0FC0F}"/>
                </a:ext>
              </a:extLst>
            </p:cNvPr>
            <p:cNvSpPr/>
            <p:nvPr/>
          </p:nvSpPr>
          <p:spPr>
            <a:xfrm>
              <a:off x="13172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5">
              <a:extLst>
                <a:ext uri="{FF2B5EF4-FFF2-40B4-BE49-F238E27FC236}">
                  <a16:creationId xmlns:a16="http://schemas.microsoft.com/office/drawing/2014/main" xmlns="" id="{5560C88A-3BE4-2E0D-DC63-2C22826CE414}"/>
                </a:ext>
              </a:extLst>
            </p:cNvPr>
            <p:cNvSpPr/>
            <p:nvPr/>
          </p:nvSpPr>
          <p:spPr>
            <a:xfrm>
              <a:off x="1772293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6">
              <a:extLst>
                <a:ext uri="{FF2B5EF4-FFF2-40B4-BE49-F238E27FC236}">
                  <a16:creationId xmlns:a16="http://schemas.microsoft.com/office/drawing/2014/main" xmlns="" id="{DF3F8566-4A34-AB5C-C57F-79B8E7F16B5F}"/>
                </a:ext>
              </a:extLst>
            </p:cNvPr>
            <p:cNvSpPr/>
            <p:nvPr/>
          </p:nvSpPr>
          <p:spPr>
            <a:xfrm>
              <a:off x="199969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7">
              <a:extLst>
                <a:ext uri="{FF2B5EF4-FFF2-40B4-BE49-F238E27FC236}">
                  <a16:creationId xmlns:a16="http://schemas.microsoft.com/office/drawing/2014/main" xmlns="" id="{9A9B9A8A-7569-5512-724A-D23880CBB754}"/>
                </a:ext>
              </a:extLst>
            </p:cNvPr>
            <p:cNvSpPr/>
            <p:nvPr/>
          </p:nvSpPr>
          <p:spPr>
            <a:xfrm>
              <a:off x="222709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8">
              <a:extLst>
                <a:ext uri="{FF2B5EF4-FFF2-40B4-BE49-F238E27FC236}">
                  <a16:creationId xmlns:a16="http://schemas.microsoft.com/office/drawing/2014/main" xmlns="" id="{BA1198F8-8B7C-3EF3-4D5E-4DC49B911A56}"/>
                </a:ext>
              </a:extLst>
            </p:cNvPr>
            <p:cNvSpPr/>
            <p:nvPr/>
          </p:nvSpPr>
          <p:spPr>
            <a:xfrm>
              <a:off x="245461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9">
              <a:extLst>
                <a:ext uri="{FF2B5EF4-FFF2-40B4-BE49-F238E27FC236}">
                  <a16:creationId xmlns:a16="http://schemas.microsoft.com/office/drawing/2014/main" xmlns="" id="{3089A6A2-53F8-531A-F0CA-3F7095B2A24B}"/>
                </a:ext>
              </a:extLst>
            </p:cNvPr>
            <p:cNvSpPr/>
            <p:nvPr/>
          </p:nvSpPr>
          <p:spPr>
            <a:xfrm>
              <a:off x="268213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60">
              <a:extLst>
                <a:ext uri="{FF2B5EF4-FFF2-40B4-BE49-F238E27FC236}">
                  <a16:creationId xmlns:a16="http://schemas.microsoft.com/office/drawing/2014/main" xmlns="" id="{5F426C10-2452-9915-8880-C06A8E5762EC}"/>
                </a:ext>
              </a:extLst>
            </p:cNvPr>
            <p:cNvSpPr/>
            <p:nvPr/>
          </p:nvSpPr>
          <p:spPr>
            <a:xfrm>
              <a:off x="290953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0" name="object 161">
              <a:extLst>
                <a:ext uri="{FF2B5EF4-FFF2-40B4-BE49-F238E27FC236}">
                  <a16:creationId xmlns:a16="http://schemas.microsoft.com/office/drawing/2014/main" xmlns="" id="{3810C4F9-51D7-79E8-4FC0-B0F574AC825D}"/>
                </a:ext>
              </a:extLst>
            </p:cNvPr>
            <p:cNvSpPr/>
            <p:nvPr/>
          </p:nvSpPr>
          <p:spPr>
            <a:xfrm>
              <a:off x="31370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2">
              <a:extLst>
                <a:ext uri="{FF2B5EF4-FFF2-40B4-BE49-F238E27FC236}">
                  <a16:creationId xmlns:a16="http://schemas.microsoft.com/office/drawing/2014/main" xmlns="" id="{FC7BC8DC-92FB-2A67-3DC2-D9CF51C764BE}"/>
                </a:ext>
              </a:extLst>
            </p:cNvPr>
            <p:cNvSpPr/>
            <p:nvPr/>
          </p:nvSpPr>
          <p:spPr>
            <a:xfrm>
              <a:off x="3364454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3">
              <a:extLst>
                <a:ext uri="{FF2B5EF4-FFF2-40B4-BE49-F238E27FC236}">
                  <a16:creationId xmlns:a16="http://schemas.microsoft.com/office/drawing/2014/main" xmlns="" id="{536E8F6E-E738-79EE-17BB-B1BBAED7CD76}"/>
                </a:ext>
              </a:extLst>
            </p:cNvPr>
            <p:cNvSpPr/>
            <p:nvPr/>
          </p:nvSpPr>
          <p:spPr>
            <a:xfrm>
              <a:off x="359185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4">
              <a:extLst>
                <a:ext uri="{FF2B5EF4-FFF2-40B4-BE49-F238E27FC236}">
                  <a16:creationId xmlns:a16="http://schemas.microsoft.com/office/drawing/2014/main" xmlns="" id="{ABF6E69E-3163-80BC-C6CA-715874702F2C}"/>
                </a:ext>
              </a:extLst>
            </p:cNvPr>
            <p:cNvSpPr/>
            <p:nvPr/>
          </p:nvSpPr>
          <p:spPr>
            <a:xfrm>
              <a:off x="381937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4" name="object 165">
              <a:extLst>
                <a:ext uri="{FF2B5EF4-FFF2-40B4-BE49-F238E27FC236}">
                  <a16:creationId xmlns:a16="http://schemas.microsoft.com/office/drawing/2014/main" xmlns="" id="{1B9FE6CA-C9A4-A2DA-6CCF-0B023A37AA75}"/>
                </a:ext>
              </a:extLst>
            </p:cNvPr>
            <p:cNvSpPr/>
            <p:nvPr/>
          </p:nvSpPr>
          <p:spPr>
            <a:xfrm>
              <a:off x="404677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6">
              <a:extLst>
                <a:ext uri="{FF2B5EF4-FFF2-40B4-BE49-F238E27FC236}">
                  <a16:creationId xmlns:a16="http://schemas.microsoft.com/office/drawing/2014/main" xmlns="" id="{6E7B987B-2A5C-091D-B988-7F3C473DEF9D}"/>
                </a:ext>
              </a:extLst>
            </p:cNvPr>
            <p:cNvSpPr/>
            <p:nvPr/>
          </p:nvSpPr>
          <p:spPr>
            <a:xfrm>
              <a:off x="4274295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1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6" name="object 167">
              <a:extLst>
                <a:ext uri="{FF2B5EF4-FFF2-40B4-BE49-F238E27FC236}">
                  <a16:creationId xmlns:a16="http://schemas.microsoft.com/office/drawing/2014/main" xmlns="" id="{34C0915F-0B88-2BC3-C4E3-95993452371E}"/>
                </a:ext>
              </a:extLst>
            </p:cNvPr>
            <p:cNvSpPr/>
            <p:nvPr/>
          </p:nvSpPr>
          <p:spPr>
            <a:xfrm>
              <a:off x="450169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8">
              <a:extLst>
                <a:ext uri="{FF2B5EF4-FFF2-40B4-BE49-F238E27FC236}">
                  <a16:creationId xmlns:a16="http://schemas.microsoft.com/office/drawing/2014/main" xmlns="" id="{9C19B748-2C12-6AEE-4CB1-960ABF59FF32}"/>
                </a:ext>
              </a:extLst>
            </p:cNvPr>
            <p:cNvSpPr/>
            <p:nvPr/>
          </p:nvSpPr>
          <p:spPr>
            <a:xfrm>
              <a:off x="4729097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9">
              <a:extLst>
                <a:ext uri="{FF2B5EF4-FFF2-40B4-BE49-F238E27FC236}">
                  <a16:creationId xmlns:a16="http://schemas.microsoft.com/office/drawing/2014/main" xmlns="" id="{CFF06D49-6F7D-77E7-3F8B-01452A2918EF}"/>
                </a:ext>
              </a:extLst>
            </p:cNvPr>
            <p:cNvSpPr/>
            <p:nvPr/>
          </p:nvSpPr>
          <p:spPr>
            <a:xfrm>
              <a:off x="4956616" y="5872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9" name="object 170">
              <a:extLst>
                <a:ext uri="{FF2B5EF4-FFF2-40B4-BE49-F238E27FC236}">
                  <a16:creationId xmlns:a16="http://schemas.microsoft.com/office/drawing/2014/main" xmlns="" id="{E3F67A21-A356-155A-D23B-A27DCD62CCF3}"/>
                </a:ext>
              </a:extLst>
            </p:cNvPr>
            <p:cNvSpPr/>
            <p:nvPr/>
          </p:nvSpPr>
          <p:spPr>
            <a:xfrm>
              <a:off x="0" y="980916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4">
                  <a:moveTo>
                    <a:pt x="0" y="311464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0" name="object 171">
              <a:extLst>
                <a:ext uri="{FF2B5EF4-FFF2-40B4-BE49-F238E27FC236}">
                  <a16:creationId xmlns:a16="http://schemas.microsoft.com/office/drawing/2014/main" xmlns="" id="{CF543B1B-3C5A-6288-2A8D-CBBEC7A4D95D}"/>
                </a:ext>
              </a:extLst>
            </p:cNvPr>
            <p:cNvSpPr/>
            <p:nvPr/>
          </p:nvSpPr>
          <p:spPr>
            <a:xfrm>
              <a:off x="0" y="98091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0" y="393660"/>
                  </a:moveTo>
                  <a:lnTo>
                    <a:pt x="407414" y="393660"/>
                  </a:lnTo>
                  <a:lnTo>
                    <a:pt x="180013" y="0"/>
                  </a:lnTo>
                  <a:lnTo>
                    <a:pt x="0" y="311464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2">
              <a:extLst>
                <a:ext uri="{FF2B5EF4-FFF2-40B4-BE49-F238E27FC236}">
                  <a16:creationId xmlns:a16="http://schemas.microsoft.com/office/drawing/2014/main" xmlns="" id="{6708C1DC-5A9B-ED4A-C01B-04B4642A14BF}"/>
                </a:ext>
              </a:extLst>
            </p:cNvPr>
            <p:cNvSpPr/>
            <p:nvPr/>
          </p:nvSpPr>
          <p:spPr>
            <a:xfrm>
              <a:off x="40741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2" name="object 173">
              <a:extLst>
                <a:ext uri="{FF2B5EF4-FFF2-40B4-BE49-F238E27FC236}">
                  <a16:creationId xmlns:a16="http://schemas.microsoft.com/office/drawing/2014/main" xmlns="" id="{C9D4D503-843F-BCD5-DD50-9438AE6F04EC}"/>
                </a:ext>
              </a:extLst>
            </p:cNvPr>
            <p:cNvSpPr/>
            <p:nvPr/>
          </p:nvSpPr>
          <p:spPr>
            <a:xfrm>
              <a:off x="63493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3" name="object 174">
              <a:extLst>
                <a:ext uri="{FF2B5EF4-FFF2-40B4-BE49-F238E27FC236}">
                  <a16:creationId xmlns:a16="http://schemas.microsoft.com/office/drawing/2014/main" xmlns="" id="{ED59D91C-35F1-85D5-A3A4-F9D03B458964}"/>
                </a:ext>
              </a:extLst>
            </p:cNvPr>
            <p:cNvSpPr/>
            <p:nvPr/>
          </p:nvSpPr>
          <p:spPr>
            <a:xfrm>
              <a:off x="86233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4" name="object 175">
              <a:extLst>
                <a:ext uri="{FF2B5EF4-FFF2-40B4-BE49-F238E27FC236}">
                  <a16:creationId xmlns:a16="http://schemas.microsoft.com/office/drawing/2014/main" xmlns="" id="{01403644-5884-9834-F16F-DB689EAD4826}"/>
                </a:ext>
              </a:extLst>
            </p:cNvPr>
            <p:cNvSpPr/>
            <p:nvPr/>
          </p:nvSpPr>
          <p:spPr>
            <a:xfrm>
              <a:off x="108985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5" name="object 176">
              <a:extLst>
                <a:ext uri="{FF2B5EF4-FFF2-40B4-BE49-F238E27FC236}">
                  <a16:creationId xmlns:a16="http://schemas.microsoft.com/office/drawing/2014/main" xmlns="" id="{431E516A-951D-E1A1-6E87-FAD81BDA39D8}"/>
                </a:ext>
              </a:extLst>
            </p:cNvPr>
            <p:cNvSpPr/>
            <p:nvPr/>
          </p:nvSpPr>
          <p:spPr>
            <a:xfrm>
              <a:off x="131725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6" name="object 177">
              <a:extLst>
                <a:ext uri="{FF2B5EF4-FFF2-40B4-BE49-F238E27FC236}">
                  <a16:creationId xmlns:a16="http://schemas.microsoft.com/office/drawing/2014/main" xmlns="" id="{59C0126E-AE6C-4517-C98A-713F9D93E7E1}"/>
                </a:ext>
              </a:extLst>
            </p:cNvPr>
            <p:cNvSpPr/>
            <p:nvPr/>
          </p:nvSpPr>
          <p:spPr>
            <a:xfrm>
              <a:off x="1772293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7" name="object 178">
              <a:extLst>
                <a:ext uri="{FF2B5EF4-FFF2-40B4-BE49-F238E27FC236}">
                  <a16:creationId xmlns:a16="http://schemas.microsoft.com/office/drawing/2014/main" xmlns="" id="{2B9D5DEE-2411-C490-DB03-AA90A2ABF1F7}"/>
                </a:ext>
              </a:extLst>
            </p:cNvPr>
            <p:cNvSpPr/>
            <p:nvPr/>
          </p:nvSpPr>
          <p:spPr>
            <a:xfrm>
              <a:off x="199969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8" name="object 179">
              <a:extLst>
                <a:ext uri="{FF2B5EF4-FFF2-40B4-BE49-F238E27FC236}">
                  <a16:creationId xmlns:a16="http://schemas.microsoft.com/office/drawing/2014/main" xmlns="" id="{83FB1411-AF1C-F3BC-AA31-C176AE91FF6B}"/>
                </a:ext>
              </a:extLst>
            </p:cNvPr>
            <p:cNvSpPr/>
            <p:nvPr/>
          </p:nvSpPr>
          <p:spPr>
            <a:xfrm>
              <a:off x="2227095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9" name="object 180">
              <a:extLst>
                <a:ext uri="{FF2B5EF4-FFF2-40B4-BE49-F238E27FC236}">
                  <a16:creationId xmlns:a16="http://schemas.microsoft.com/office/drawing/2014/main" xmlns="" id="{2A868396-E6C0-05C5-F67B-B0102130CF01}"/>
                </a:ext>
              </a:extLst>
            </p:cNvPr>
            <p:cNvSpPr/>
            <p:nvPr/>
          </p:nvSpPr>
          <p:spPr>
            <a:xfrm>
              <a:off x="245461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1">
              <a:extLst>
                <a:ext uri="{FF2B5EF4-FFF2-40B4-BE49-F238E27FC236}">
                  <a16:creationId xmlns:a16="http://schemas.microsoft.com/office/drawing/2014/main" xmlns="" id="{F7B03B43-FA79-8252-D3FC-95E69C3847C2}"/>
                </a:ext>
              </a:extLst>
            </p:cNvPr>
            <p:cNvSpPr/>
            <p:nvPr/>
          </p:nvSpPr>
          <p:spPr>
            <a:xfrm>
              <a:off x="3137054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2">
              <a:extLst>
                <a:ext uri="{FF2B5EF4-FFF2-40B4-BE49-F238E27FC236}">
                  <a16:creationId xmlns:a16="http://schemas.microsoft.com/office/drawing/2014/main" xmlns="" id="{914FCA1B-F251-94E9-1329-BF613ADB3E2E}"/>
                </a:ext>
              </a:extLst>
            </p:cNvPr>
            <p:cNvSpPr/>
            <p:nvPr/>
          </p:nvSpPr>
          <p:spPr>
            <a:xfrm>
              <a:off x="359185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2" name="object 183">
              <a:extLst>
                <a:ext uri="{FF2B5EF4-FFF2-40B4-BE49-F238E27FC236}">
                  <a16:creationId xmlns:a16="http://schemas.microsoft.com/office/drawing/2014/main" xmlns="" id="{47E34125-8D96-DB97-7D6B-DBD0052F509B}"/>
                </a:ext>
              </a:extLst>
            </p:cNvPr>
            <p:cNvSpPr/>
            <p:nvPr/>
          </p:nvSpPr>
          <p:spPr>
            <a:xfrm>
              <a:off x="404677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4">
              <a:extLst>
                <a:ext uri="{FF2B5EF4-FFF2-40B4-BE49-F238E27FC236}">
                  <a16:creationId xmlns:a16="http://schemas.microsoft.com/office/drawing/2014/main" xmlns="" id="{9991A218-1FAC-30C3-62C3-030C43B2D9D0}"/>
                </a:ext>
              </a:extLst>
            </p:cNvPr>
            <p:cNvSpPr/>
            <p:nvPr/>
          </p:nvSpPr>
          <p:spPr>
            <a:xfrm>
              <a:off x="4956616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5">
              <a:extLst>
                <a:ext uri="{FF2B5EF4-FFF2-40B4-BE49-F238E27FC236}">
                  <a16:creationId xmlns:a16="http://schemas.microsoft.com/office/drawing/2014/main" xmlns="" id="{6FC9BBCF-74C2-C426-9704-7803D6D3A84E}"/>
                </a:ext>
              </a:extLst>
            </p:cNvPr>
            <p:cNvSpPr/>
            <p:nvPr/>
          </p:nvSpPr>
          <p:spPr>
            <a:xfrm>
              <a:off x="5184017" y="9809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5" name="object 186">
              <a:extLst>
                <a:ext uri="{FF2B5EF4-FFF2-40B4-BE49-F238E27FC236}">
                  <a16:creationId xmlns:a16="http://schemas.microsoft.com/office/drawing/2014/main" xmlns="" id="{4C3C30D5-70D7-9D1F-16DA-101B3CEDA0CC}"/>
                </a:ext>
              </a:extLst>
            </p:cNvPr>
            <p:cNvSpPr/>
            <p:nvPr/>
          </p:nvSpPr>
          <p:spPr>
            <a:xfrm>
              <a:off x="0" y="1456798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558"/>
                  </a:moveTo>
                  <a:lnTo>
                    <a:pt x="180013" y="311558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7">
              <a:extLst>
                <a:ext uri="{FF2B5EF4-FFF2-40B4-BE49-F238E27FC236}">
                  <a16:creationId xmlns:a16="http://schemas.microsoft.com/office/drawing/2014/main" xmlns="" id="{6C285FD2-49C0-2405-5926-C6A2445984BD}"/>
                </a:ext>
              </a:extLst>
            </p:cNvPr>
            <p:cNvSpPr/>
            <p:nvPr/>
          </p:nvSpPr>
          <p:spPr>
            <a:xfrm>
              <a:off x="0" y="1374583"/>
              <a:ext cx="635000" cy="394335"/>
            </a:xfrm>
            <a:custGeom>
              <a:avLst/>
              <a:gdLst/>
              <a:ahLst/>
              <a:cxnLst/>
              <a:rect l="l" t="t" r="r" b="b"/>
              <a:pathLst>
                <a:path w="635000" h="394335">
                  <a:moveTo>
                    <a:pt x="634923" y="393776"/>
                  </a:moveTo>
                  <a:lnTo>
                    <a:pt x="407403" y="0"/>
                  </a:lnTo>
                  <a:lnTo>
                    <a:pt x="0" y="0"/>
                  </a:lnTo>
                  <a:lnTo>
                    <a:pt x="0" y="82219"/>
                  </a:lnTo>
                  <a:lnTo>
                    <a:pt x="180009" y="393776"/>
                  </a:lnTo>
                  <a:lnTo>
                    <a:pt x="634923" y="393776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8">
              <a:extLst>
                <a:ext uri="{FF2B5EF4-FFF2-40B4-BE49-F238E27FC236}">
                  <a16:creationId xmlns:a16="http://schemas.microsoft.com/office/drawing/2014/main" xmlns="" id="{5EEC3A67-CFFE-3FB4-6B80-AB5F2776526A}"/>
                </a:ext>
              </a:extLst>
            </p:cNvPr>
            <p:cNvSpPr/>
            <p:nvPr/>
          </p:nvSpPr>
          <p:spPr>
            <a:xfrm>
              <a:off x="40741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8" name="object 189">
              <a:extLst>
                <a:ext uri="{FF2B5EF4-FFF2-40B4-BE49-F238E27FC236}">
                  <a16:creationId xmlns:a16="http://schemas.microsoft.com/office/drawing/2014/main" xmlns="" id="{C59F6C0C-E69B-EAE2-CDCE-B82A7605E340}"/>
                </a:ext>
              </a:extLst>
            </p:cNvPr>
            <p:cNvSpPr/>
            <p:nvPr/>
          </p:nvSpPr>
          <p:spPr>
            <a:xfrm>
              <a:off x="63493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400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9" name="object 190">
              <a:extLst>
                <a:ext uri="{FF2B5EF4-FFF2-40B4-BE49-F238E27FC236}">
                  <a16:creationId xmlns:a16="http://schemas.microsoft.com/office/drawing/2014/main" xmlns="" id="{F2FDD0BD-1391-4B10-5A2B-7CB928F85A63}"/>
                </a:ext>
              </a:extLst>
            </p:cNvPr>
            <p:cNvSpPr/>
            <p:nvPr/>
          </p:nvSpPr>
          <p:spPr>
            <a:xfrm>
              <a:off x="8623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DB2029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1">
              <a:extLst>
                <a:ext uri="{FF2B5EF4-FFF2-40B4-BE49-F238E27FC236}">
                  <a16:creationId xmlns:a16="http://schemas.microsoft.com/office/drawing/2014/main" xmlns="" id="{DB99E8C8-FF82-14EA-3D14-5C2517E5191E}"/>
                </a:ext>
              </a:extLst>
            </p:cNvPr>
            <p:cNvSpPr/>
            <p:nvPr/>
          </p:nvSpPr>
          <p:spPr>
            <a:xfrm>
              <a:off x="108985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401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1" name="object 192">
              <a:extLst>
                <a:ext uri="{FF2B5EF4-FFF2-40B4-BE49-F238E27FC236}">
                  <a16:creationId xmlns:a16="http://schemas.microsoft.com/office/drawing/2014/main" xmlns="" id="{485F92CA-3B99-E521-4E2D-97D1A9B74A8A}"/>
                </a:ext>
              </a:extLst>
            </p:cNvPr>
            <p:cNvSpPr/>
            <p:nvPr/>
          </p:nvSpPr>
          <p:spPr>
            <a:xfrm>
              <a:off x="131725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2" name="object 193">
              <a:extLst>
                <a:ext uri="{FF2B5EF4-FFF2-40B4-BE49-F238E27FC236}">
                  <a16:creationId xmlns:a16="http://schemas.microsoft.com/office/drawing/2014/main" xmlns="" id="{58CD8524-B269-72AB-0A1B-40DD02B8DA79}"/>
                </a:ext>
              </a:extLst>
            </p:cNvPr>
            <p:cNvSpPr/>
            <p:nvPr/>
          </p:nvSpPr>
          <p:spPr>
            <a:xfrm>
              <a:off x="154477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3" name="object 194">
              <a:extLst>
                <a:ext uri="{FF2B5EF4-FFF2-40B4-BE49-F238E27FC236}">
                  <a16:creationId xmlns:a16="http://schemas.microsoft.com/office/drawing/2014/main" xmlns="" id="{5385F6F7-E730-2CA7-B730-3DE4849F2CC2}"/>
                </a:ext>
              </a:extLst>
            </p:cNvPr>
            <p:cNvSpPr/>
            <p:nvPr/>
          </p:nvSpPr>
          <p:spPr>
            <a:xfrm>
              <a:off x="1772293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4" name="object 195">
              <a:extLst>
                <a:ext uri="{FF2B5EF4-FFF2-40B4-BE49-F238E27FC236}">
                  <a16:creationId xmlns:a16="http://schemas.microsoft.com/office/drawing/2014/main" xmlns="" id="{412105B0-0585-B341-E6D8-8476DD6EEDF2}"/>
                </a:ext>
              </a:extLst>
            </p:cNvPr>
            <p:cNvSpPr/>
            <p:nvPr/>
          </p:nvSpPr>
          <p:spPr>
            <a:xfrm>
              <a:off x="2227095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5" name="object 196">
              <a:extLst>
                <a:ext uri="{FF2B5EF4-FFF2-40B4-BE49-F238E27FC236}">
                  <a16:creationId xmlns:a16="http://schemas.microsoft.com/office/drawing/2014/main" xmlns="" id="{7F803548-867F-DF9B-8C42-56C1DAEFA041}"/>
                </a:ext>
              </a:extLst>
            </p:cNvPr>
            <p:cNvSpPr/>
            <p:nvPr/>
          </p:nvSpPr>
          <p:spPr>
            <a:xfrm>
              <a:off x="26821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6" name="object 197">
              <a:extLst>
                <a:ext uri="{FF2B5EF4-FFF2-40B4-BE49-F238E27FC236}">
                  <a16:creationId xmlns:a16="http://schemas.microsoft.com/office/drawing/2014/main" xmlns="" id="{E6E9E9B5-342A-08B3-6D43-1B9F1F2C79F7}"/>
                </a:ext>
              </a:extLst>
            </p:cNvPr>
            <p:cNvSpPr/>
            <p:nvPr/>
          </p:nvSpPr>
          <p:spPr>
            <a:xfrm>
              <a:off x="290953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7" name="object 198">
              <a:extLst>
                <a:ext uri="{FF2B5EF4-FFF2-40B4-BE49-F238E27FC236}">
                  <a16:creationId xmlns:a16="http://schemas.microsoft.com/office/drawing/2014/main" xmlns="" id="{887318B0-8F58-BCDC-9081-5D8D155EB961}"/>
                </a:ext>
              </a:extLst>
            </p:cNvPr>
            <p:cNvSpPr/>
            <p:nvPr/>
          </p:nvSpPr>
          <p:spPr>
            <a:xfrm>
              <a:off x="3137054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400" y="393778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8" name="object 199">
              <a:extLst>
                <a:ext uri="{FF2B5EF4-FFF2-40B4-BE49-F238E27FC236}">
                  <a16:creationId xmlns:a16="http://schemas.microsoft.com/office/drawing/2014/main" xmlns="" id="{C07B8905-E4A8-24EC-DF02-3D06B9F68318}"/>
                </a:ext>
              </a:extLst>
            </p:cNvPr>
            <p:cNvSpPr/>
            <p:nvPr/>
          </p:nvSpPr>
          <p:spPr>
            <a:xfrm>
              <a:off x="3591856" y="13745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5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200">
              <a:extLst>
                <a:ext uri="{FF2B5EF4-FFF2-40B4-BE49-F238E27FC236}">
                  <a16:creationId xmlns:a16="http://schemas.microsoft.com/office/drawing/2014/main" xmlns="" id="{7A41202A-8FA4-7505-4299-B0114A12FB80}"/>
                </a:ext>
              </a:extLst>
            </p:cNvPr>
            <p:cNvSpPr/>
            <p:nvPr/>
          </p:nvSpPr>
          <p:spPr>
            <a:xfrm>
              <a:off x="0" y="1768356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464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DB2029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0" name="object 201">
              <a:extLst>
                <a:ext uri="{FF2B5EF4-FFF2-40B4-BE49-F238E27FC236}">
                  <a16:creationId xmlns:a16="http://schemas.microsoft.com/office/drawing/2014/main" xmlns="" id="{B18E7038-ED8D-0500-42C5-662CD52D2784}"/>
                </a:ext>
              </a:extLst>
            </p:cNvPr>
            <p:cNvSpPr/>
            <p:nvPr/>
          </p:nvSpPr>
          <p:spPr>
            <a:xfrm>
              <a:off x="0" y="176835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0" y="393660"/>
                  </a:moveTo>
                  <a:lnTo>
                    <a:pt x="407414" y="393660"/>
                  </a:lnTo>
                  <a:lnTo>
                    <a:pt x="180013" y="0"/>
                  </a:lnTo>
                  <a:lnTo>
                    <a:pt x="0" y="311464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1" name="object 202">
              <a:extLst>
                <a:ext uri="{FF2B5EF4-FFF2-40B4-BE49-F238E27FC236}">
                  <a16:creationId xmlns:a16="http://schemas.microsoft.com/office/drawing/2014/main" xmlns="" id="{416B5413-DA78-ECA6-241A-66AD1BC71FEA}"/>
                </a:ext>
              </a:extLst>
            </p:cNvPr>
            <p:cNvSpPr/>
            <p:nvPr/>
          </p:nvSpPr>
          <p:spPr>
            <a:xfrm>
              <a:off x="18001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2" name="object 203">
              <a:extLst>
                <a:ext uri="{FF2B5EF4-FFF2-40B4-BE49-F238E27FC236}">
                  <a16:creationId xmlns:a16="http://schemas.microsoft.com/office/drawing/2014/main" xmlns="" id="{0A74AA69-7D24-6048-7182-1C7574470AA5}"/>
                </a:ext>
              </a:extLst>
            </p:cNvPr>
            <p:cNvSpPr/>
            <p:nvPr/>
          </p:nvSpPr>
          <p:spPr>
            <a:xfrm>
              <a:off x="63493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3" name="object 204">
              <a:extLst>
                <a:ext uri="{FF2B5EF4-FFF2-40B4-BE49-F238E27FC236}">
                  <a16:creationId xmlns:a16="http://schemas.microsoft.com/office/drawing/2014/main" xmlns="" id="{201D32E6-9BBC-4447-A49B-87ED5661F1EF}"/>
                </a:ext>
              </a:extLst>
            </p:cNvPr>
            <p:cNvSpPr/>
            <p:nvPr/>
          </p:nvSpPr>
          <p:spPr>
            <a:xfrm>
              <a:off x="86233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3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4" name="object 205">
              <a:extLst>
                <a:ext uri="{FF2B5EF4-FFF2-40B4-BE49-F238E27FC236}">
                  <a16:creationId xmlns:a16="http://schemas.microsoft.com/office/drawing/2014/main" xmlns="" id="{71147AD8-262D-CD40-A5C1-4AC3460D6BBB}"/>
                </a:ext>
              </a:extLst>
            </p:cNvPr>
            <p:cNvSpPr/>
            <p:nvPr/>
          </p:nvSpPr>
          <p:spPr>
            <a:xfrm>
              <a:off x="108985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1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660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5" name="object 206">
              <a:extLst>
                <a:ext uri="{FF2B5EF4-FFF2-40B4-BE49-F238E27FC236}">
                  <a16:creationId xmlns:a16="http://schemas.microsoft.com/office/drawing/2014/main" xmlns="" id="{3C623AEA-2D73-7710-D93D-847EF9A231AD}"/>
                </a:ext>
              </a:extLst>
            </p:cNvPr>
            <p:cNvSpPr/>
            <p:nvPr/>
          </p:nvSpPr>
          <p:spPr>
            <a:xfrm>
              <a:off x="154477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6" name="object 207">
              <a:extLst>
                <a:ext uri="{FF2B5EF4-FFF2-40B4-BE49-F238E27FC236}">
                  <a16:creationId xmlns:a16="http://schemas.microsoft.com/office/drawing/2014/main" xmlns="" id="{E2D6A22F-D9FD-B9BB-2B4F-D3311C74D3C4}"/>
                </a:ext>
              </a:extLst>
            </p:cNvPr>
            <p:cNvSpPr/>
            <p:nvPr/>
          </p:nvSpPr>
          <p:spPr>
            <a:xfrm>
              <a:off x="1772293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7" name="object 208">
              <a:extLst>
                <a:ext uri="{FF2B5EF4-FFF2-40B4-BE49-F238E27FC236}">
                  <a16:creationId xmlns:a16="http://schemas.microsoft.com/office/drawing/2014/main" xmlns="" id="{25A68B79-92D7-7E28-85DA-79EBAD1BACA6}"/>
                </a:ext>
              </a:extLst>
            </p:cNvPr>
            <p:cNvSpPr/>
            <p:nvPr/>
          </p:nvSpPr>
          <p:spPr>
            <a:xfrm>
              <a:off x="2227095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5038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8" name="object 209">
              <a:extLst>
                <a:ext uri="{FF2B5EF4-FFF2-40B4-BE49-F238E27FC236}">
                  <a16:creationId xmlns:a16="http://schemas.microsoft.com/office/drawing/2014/main" xmlns="" id="{EE58DF01-00ED-D13A-9A80-68CAA86B35A0}"/>
                </a:ext>
              </a:extLst>
            </p:cNvPr>
            <p:cNvSpPr/>
            <p:nvPr/>
          </p:nvSpPr>
          <p:spPr>
            <a:xfrm>
              <a:off x="268213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9" name="object 210">
              <a:extLst>
                <a:ext uri="{FF2B5EF4-FFF2-40B4-BE49-F238E27FC236}">
                  <a16:creationId xmlns:a16="http://schemas.microsoft.com/office/drawing/2014/main" xmlns="" id="{5609A50F-8BF0-6092-72EB-BC85C8899EFE}"/>
                </a:ext>
              </a:extLst>
            </p:cNvPr>
            <p:cNvSpPr/>
            <p:nvPr/>
          </p:nvSpPr>
          <p:spPr>
            <a:xfrm>
              <a:off x="3137054" y="17683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802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0" name="object 211">
              <a:extLst>
                <a:ext uri="{FF2B5EF4-FFF2-40B4-BE49-F238E27FC236}">
                  <a16:creationId xmlns:a16="http://schemas.microsoft.com/office/drawing/2014/main" xmlns="" id="{254049CB-F55C-217E-931C-921978CC5310}"/>
                </a:ext>
              </a:extLst>
            </p:cNvPr>
            <p:cNvSpPr/>
            <p:nvPr/>
          </p:nvSpPr>
          <p:spPr>
            <a:xfrm>
              <a:off x="0" y="2244212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464"/>
                  </a:moveTo>
                  <a:lnTo>
                    <a:pt x="180013" y="311464"/>
                  </a:lnTo>
                  <a:lnTo>
                    <a:pt x="0" y="0"/>
                  </a:lnTo>
                  <a:lnTo>
                    <a:pt x="0" y="311464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1" name="object 212">
              <a:extLst>
                <a:ext uri="{FF2B5EF4-FFF2-40B4-BE49-F238E27FC236}">
                  <a16:creationId xmlns:a16="http://schemas.microsoft.com/office/drawing/2014/main" xmlns="" id="{31B7261E-1ADF-3B33-1D9D-E18E95BCC917}"/>
                </a:ext>
              </a:extLst>
            </p:cNvPr>
            <p:cNvSpPr/>
            <p:nvPr/>
          </p:nvSpPr>
          <p:spPr>
            <a:xfrm>
              <a:off x="0" y="2162016"/>
              <a:ext cx="407670" cy="393700"/>
            </a:xfrm>
            <a:custGeom>
              <a:avLst/>
              <a:gdLst/>
              <a:ahLst/>
              <a:cxnLst/>
              <a:rect l="l" t="t" r="r" b="b"/>
              <a:pathLst>
                <a:path w="407670" h="393700">
                  <a:moveTo>
                    <a:pt x="180013" y="393660"/>
                  </a:moveTo>
                  <a:lnTo>
                    <a:pt x="407414" y="0"/>
                  </a:lnTo>
                  <a:lnTo>
                    <a:pt x="0" y="0"/>
                  </a:lnTo>
                  <a:lnTo>
                    <a:pt x="0" y="82195"/>
                  </a:lnTo>
                  <a:lnTo>
                    <a:pt x="180013" y="393660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2" name="object 213">
              <a:extLst>
                <a:ext uri="{FF2B5EF4-FFF2-40B4-BE49-F238E27FC236}">
                  <a16:creationId xmlns:a16="http://schemas.microsoft.com/office/drawing/2014/main" xmlns="" id="{0DD4F7A8-EE43-5DA6-AB52-EBE40799582D}"/>
                </a:ext>
              </a:extLst>
            </p:cNvPr>
            <p:cNvSpPr/>
            <p:nvPr/>
          </p:nvSpPr>
          <p:spPr>
            <a:xfrm>
              <a:off x="180013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3" name="object 214">
              <a:extLst>
                <a:ext uri="{FF2B5EF4-FFF2-40B4-BE49-F238E27FC236}">
                  <a16:creationId xmlns:a16="http://schemas.microsoft.com/office/drawing/2014/main" xmlns="" id="{79CB2E9A-7C05-167B-CF0C-5E41F70EFE46}"/>
                </a:ext>
              </a:extLst>
            </p:cNvPr>
            <p:cNvSpPr/>
            <p:nvPr/>
          </p:nvSpPr>
          <p:spPr>
            <a:xfrm>
              <a:off x="40741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4" name="object 215">
              <a:extLst>
                <a:ext uri="{FF2B5EF4-FFF2-40B4-BE49-F238E27FC236}">
                  <a16:creationId xmlns:a16="http://schemas.microsoft.com/office/drawing/2014/main" xmlns="" id="{B944C7DE-A0FB-BE4E-A56D-3EBCCF1FF23D}"/>
                </a:ext>
              </a:extLst>
            </p:cNvPr>
            <p:cNvSpPr/>
            <p:nvPr/>
          </p:nvSpPr>
          <p:spPr>
            <a:xfrm>
              <a:off x="86233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5" name="object 216">
              <a:extLst>
                <a:ext uri="{FF2B5EF4-FFF2-40B4-BE49-F238E27FC236}">
                  <a16:creationId xmlns:a16="http://schemas.microsoft.com/office/drawing/2014/main" xmlns="" id="{797C749C-F251-DB6E-2A6B-F7365F8DBB44}"/>
                </a:ext>
              </a:extLst>
            </p:cNvPr>
            <p:cNvSpPr/>
            <p:nvPr/>
          </p:nvSpPr>
          <p:spPr>
            <a:xfrm>
              <a:off x="1089853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6" name="object 217">
              <a:extLst>
                <a:ext uri="{FF2B5EF4-FFF2-40B4-BE49-F238E27FC236}">
                  <a16:creationId xmlns:a16="http://schemas.microsoft.com/office/drawing/2014/main" xmlns="" id="{E23EA1B7-2EC9-DC52-2AB6-B4633B909A61}"/>
                </a:ext>
              </a:extLst>
            </p:cNvPr>
            <p:cNvSpPr/>
            <p:nvPr/>
          </p:nvSpPr>
          <p:spPr>
            <a:xfrm>
              <a:off x="131725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7" name="object 218">
              <a:extLst>
                <a:ext uri="{FF2B5EF4-FFF2-40B4-BE49-F238E27FC236}">
                  <a16:creationId xmlns:a16="http://schemas.microsoft.com/office/drawing/2014/main" xmlns="" id="{041823A6-5713-BA39-C1A1-41B8817B2DDE}"/>
                </a:ext>
              </a:extLst>
            </p:cNvPr>
            <p:cNvSpPr/>
            <p:nvPr/>
          </p:nvSpPr>
          <p:spPr>
            <a:xfrm>
              <a:off x="154477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8" name="object 219">
              <a:extLst>
                <a:ext uri="{FF2B5EF4-FFF2-40B4-BE49-F238E27FC236}">
                  <a16:creationId xmlns:a16="http://schemas.microsoft.com/office/drawing/2014/main" xmlns="" id="{063655F2-35AE-DD50-69D1-9D42AD91A707}"/>
                </a:ext>
              </a:extLst>
            </p:cNvPr>
            <p:cNvSpPr/>
            <p:nvPr/>
          </p:nvSpPr>
          <p:spPr>
            <a:xfrm>
              <a:off x="245461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519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9" name="object 220">
              <a:extLst>
                <a:ext uri="{FF2B5EF4-FFF2-40B4-BE49-F238E27FC236}">
                  <a16:creationId xmlns:a16="http://schemas.microsoft.com/office/drawing/2014/main" xmlns="" id="{38F50AB9-2406-45CB-D1D4-4A371AAE1D7C}"/>
                </a:ext>
              </a:extLst>
            </p:cNvPr>
            <p:cNvSpPr/>
            <p:nvPr/>
          </p:nvSpPr>
          <p:spPr>
            <a:xfrm>
              <a:off x="268213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0" name="object 221">
              <a:extLst>
                <a:ext uri="{FF2B5EF4-FFF2-40B4-BE49-F238E27FC236}">
                  <a16:creationId xmlns:a16="http://schemas.microsoft.com/office/drawing/2014/main" xmlns="" id="{28B7A52A-A50F-2C15-F8AB-DF6F0FA8D09A}"/>
                </a:ext>
              </a:extLst>
            </p:cNvPr>
            <p:cNvSpPr/>
            <p:nvPr/>
          </p:nvSpPr>
          <p:spPr>
            <a:xfrm>
              <a:off x="3364454" y="216201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1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1" name="object 222">
              <a:extLst>
                <a:ext uri="{FF2B5EF4-FFF2-40B4-BE49-F238E27FC236}">
                  <a16:creationId xmlns:a16="http://schemas.microsoft.com/office/drawing/2014/main" xmlns="" id="{2E74B3DF-71C0-9219-684C-EAC5705AEA92}"/>
                </a:ext>
              </a:extLst>
            </p:cNvPr>
            <p:cNvSpPr/>
            <p:nvPr/>
          </p:nvSpPr>
          <p:spPr>
            <a:xfrm>
              <a:off x="0" y="2555677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311558"/>
                  </a:moveTo>
                  <a:lnTo>
                    <a:pt x="180013" y="0"/>
                  </a:lnTo>
                  <a:lnTo>
                    <a:pt x="0" y="0"/>
                  </a:lnTo>
                  <a:lnTo>
                    <a:pt x="0" y="311558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2" name="object 223">
              <a:extLst>
                <a:ext uri="{FF2B5EF4-FFF2-40B4-BE49-F238E27FC236}">
                  <a16:creationId xmlns:a16="http://schemas.microsoft.com/office/drawing/2014/main" xmlns="" id="{C8E48A7E-3F89-2E6D-EA5F-F1083FEEFDE6}"/>
                </a:ext>
              </a:extLst>
            </p:cNvPr>
            <p:cNvSpPr/>
            <p:nvPr/>
          </p:nvSpPr>
          <p:spPr>
            <a:xfrm>
              <a:off x="40741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3" name="object 224">
              <a:extLst>
                <a:ext uri="{FF2B5EF4-FFF2-40B4-BE49-F238E27FC236}">
                  <a16:creationId xmlns:a16="http://schemas.microsoft.com/office/drawing/2014/main" xmlns="" id="{5A39CBE4-B0F4-B8B5-E7D0-BD639FAFD172}"/>
                </a:ext>
              </a:extLst>
            </p:cNvPr>
            <p:cNvSpPr/>
            <p:nvPr/>
          </p:nvSpPr>
          <p:spPr>
            <a:xfrm>
              <a:off x="634933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0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0" y="393778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4" name="object 225">
              <a:extLst>
                <a:ext uri="{FF2B5EF4-FFF2-40B4-BE49-F238E27FC236}">
                  <a16:creationId xmlns:a16="http://schemas.microsoft.com/office/drawing/2014/main" xmlns="" id="{4A5CE2C2-18E4-785D-9952-4932E6E722A0}"/>
                </a:ext>
              </a:extLst>
            </p:cNvPr>
            <p:cNvSpPr/>
            <p:nvPr/>
          </p:nvSpPr>
          <p:spPr>
            <a:xfrm>
              <a:off x="86233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5" name="object 226">
              <a:extLst>
                <a:ext uri="{FF2B5EF4-FFF2-40B4-BE49-F238E27FC236}">
                  <a16:creationId xmlns:a16="http://schemas.microsoft.com/office/drawing/2014/main" xmlns="" id="{171F0AB2-11DF-AE40-E3FF-77539B31F43E}"/>
                </a:ext>
              </a:extLst>
            </p:cNvPr>
            <p:cNvSpPr/>
            <p:nvPr/>
          </p:nvSpPr>
          <p:spPr>
            <a:xfrm>
              <a:off x="1089853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6" name="object 227">
              <a:extLst>
                <a:ext uri="{FF2B5EF4-FFF2-40B4-BE49-F238E27FC236}">
                  <a16:creationId xmlns:a16="http://schemas.microsoft.com/office/drawing/2014/main" xmlns="" id="{C8F38E9B-91D1-A734-EA21-B98DE1873A6D}"/>
                </a:ext>
              </a:extLst>
            </p:cNvPr>
            <p:cNvSpPr/>
            <p:nvPr/>
          </p:nvSpPr>
          <p:spPr>
            <a:xfrm>
              <a:off x="131725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5038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7" name="object 228">
              <a:extLst>
                <a:ext uri="{FF2B5EF4-FFF2-40B4-BE49-F238E27FC236}">
                  <a16:creationId xmlns:a16="http://schemas.microsoft.com/office/drawing/2014/main" xmlns="" id="{EF5D26B0-AF9F-E3E8-F460-7160E7ED80FC}"/>
                </a:ext>
              </a:extLst>
            </p:cNvPr>
            <p:cNvSpPr/>
            <p:nvPr/>
          </p:nvSpPr>
          <p:spPr>
            <a:xfrm>
              <a:off x="1544774" y="2555677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8" name="object 229">
              <a:extLst>
                <a:ext uri="{FF2B5EF4-FFF2-40B4-BE49-F238E27FC236}">
                  <a16:creationId xmlns:a16="http://schemas.microsoft.com/office/drawing/2014/main" xmlns="" id="{8053FFD4-3949-5571-8DE0-10F1E17C8688}"/>
                </a:ext>
              </a:extLst>
            </p:cNvPr>
            <p:cNvSpPr/>
            <p:nvPr/>
          </p:nvSpPr>
          <p:spPr>
            <a:xfrm>
              <a:off x="18001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5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9" name="object 230">
              <a:extLst>
                <a:ext uri="{FF2B5EF4-FFF2-40B4-BE49-F238E27FC236}">
                  <a16:creationId xmlns:a16="http://schemas.microsoft.com/office/drawing/2014/main" xmlns="" id="{B8DBB02B-C432-2F96-23EB-80BCCCF6A0AE}"/>
                </a:ext>
              </a:extLst>
            </p:cNvPr>
            <p:cNvSpPr/>
            <p:nvPr/>
          </p:nvSpPr>
          <p:spPr>
            <a:xfrm>
              <a:off x="40741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0" name="object 231">
              <a:extLst>
                <a:ext uri="{FF2B5EF4-FFF2-40B4-BE49-F238E27FC236}">
                  <a16:creationId xmlns:a16="http://schemas.microsoft.com/office/drawing/2014/main" xmlns="" id="{B5BEF220-FCA8-3D47-AF87-315F11EF1350}"/>
                </a:ext>
              </a:extLst>
            </p:cNvPr>
            <p:cNvSpPr/>
            <p:nvPr/>
          </p:nvSpPr>
          <p:spPr>
            <a:xfrm>
              <a:off x="63493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1" name="object 232">
              <a:extLst>
                <a:ext uri="{FF2B5EF4-FFF2-40B4-BE49-F238E27FC236}">
                  <a16:creationId xmlns:a16="http://schemas.microsoft.com/office/drawing/2014/main" xmlns="" id="{B8853952-E330-6E8D-DFAC-1CB9041226CA}"/>
                </a:ext>
              </a:extLst>
            </p:cNvPr>
            <p:cNvSpPr/>
            <p:nvPr/>
          </p:nvSpPr>
          <p:spPr>
            <a:xfrm>
              <a:off x="86233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2" name="object 233">
              <a:extLst>
                <a:ext uri="{FF2B5EF4-FFF2-40B4-BE49-F238E27FC236}">
                  <a16:creationId xmlns:a16="http://schemas.microsoft.com/office/drawing/2014/main" xmlns="" id="{843F42C9-262A-B602-70FF-307872B3016D}"/>
                </a:ext>
              </a:extLst>
            </p:cNvPr>
            <p:cNvSpPr/>
            <p:nvPr/>
          </p:nvSpPr>
          <p:spPr>
            <a:xfrm>
              <a:off x="1317254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519" y="393660"/>
                  </a:moveTo>
                  <a:lnTo>
                    <a:pt x="455038" y="0"/>
                  </a:lnTo>
                  <a:lnTo>
                    <a:pt x="0" y="0"/>
                  </a:lnTo>
                  <a:lnTo>
                    <a:pt x="227519" y="39366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3" name="object 234">
              <a:extLst>
                <a:ext uri="{FF2B5EF4-FFF2-40B4-BE49-F238E27FC236}">
                  <a16:creationId xmlns:a16="http://schemas.microsoft.com/office/drawing/2014/main" xmlns="" id="{23A2A9D9-7392-226D-395B-475D143026F9}"/>
                </a:ext>
              </a:extLst>
            </p:cNvPr>
            <p:cNvSpPr/>
            <p:nvPr/>
          </p:nvSpPr>
          <p:spPr>
            <a:xfrm>
              <a:off x="1772293" y="2949456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227400" y="393660"/>
                  </a:moveTo>
                  <a:lnTo>
                    <a:pt x="454802" y="0"/>
                  </a:lnTo>
                  <a:lnTo>
                    <a:pt x="0" y="0"/>
                  </a:lnTo>
                  <a:lnTo>
                    <a:pt x="227400" y="393660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4" name="object 235">
              <a:extLst>
                <a:ext uri="{FF2B5EF4-FFF2-40B4-BE49-F238E27FC236}">
                  <a16:creationId xmlns:a16="http://schemas.microsoft.com/office/drawing/2014/main" xmlns="" id="{D439205F-DEC0-F78E-877E-581F4BB248F5}"/>
                </a:ext>
              </a:extLst>
            </p:cNvPr>
            <p:cNvSpPr/>
            <p:nvPr/>
          </p:nvSpPr>
          <p:spPr>
            <a:xfrm>
              <a:off x="0" y="3343122"/>
              <a:ext cx="1090295" cy="394335"/>
            </a:xfrm>
            <a:custGeom>
              <a:avLst/>
              <a:gdLst/>
              <a:ahLst/>
              <a:cxnLst/>
              <a:rect l="l" t="t" r="r" b="b"/>
              <a:pathLst>
                <a:path w="1090295" h="394335">
                  <a:moveTo>
                    <a:pt x="407403" y="393776"/>
                  </a:moveTo>
                  <a:lnTo>
                    <a:pt x="180009" y="0"/>
                  </a:lnTo>
                  <a:lnTo>
                    <a:pt x="0" y="311556"/>
                  </a:lnTo>
                  <a:lnTo>
                    <a:pt x="0" y="393776"/>
                  </a:lnTo>
                  <a:lnTo>
                    <a:pt x="407403" y="393776"/>
                  </a:lnTo>
                  <a:close/>
                </a:path>
                <a:path w="1090295" h="394335">
                  <a:moveTo>
                    <a:pt x="1089850" y="0"/>
                  </a:moveTo>
                  <a:lnTo>
                    <a:pt x="634923" y="0"/>
                  </a:lnTo>
                  <a:lnTo>
                    <a:pt x="862330" y="393776"/>
                  </a:lnTo>
                  <a:lnTo>
                    <a:pt x="1089850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5" name="object 236">
              <a:extLst>
                <a:ext uri="{FF2B5EF4-FFF2-40B4-BE49-F238E27FC236}">
                  <a16:creationId xmlns:a16="http://schemas.microsoft.com/office/drawing/2014/main" xmlns="" id="{33227B60-5718-D727-44AE-2E281198DE05}"/>
                </a:ext>
              </a:extLst>
            </p:cNvPr>
            <p:cNvSpPr/>
            <p:nvPr/>
          </p:nvSpPr>
          <p:spPr>
            <a:xfrm>
              <a:off x="862334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0" y="393778"/>
                  </a:moveTo>
                  <a:lnTo>
                    <a:pt x="454920" y="393778"/>
                  </a:lnTo>
                  <a:lnTo>
                    <a:pt x="227519" y="0"/>
                  </a:lnTo>
                  <a:lnTo>
                    <a:pt x="0" y="393778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6" name="object 237">
              <a:extLst>
                <a:ext uri="{FF2B5EF4-FFF2-40B4-BE49-F238E27FC236}">
                  <a16:creationId xmlns:a16="http://schemas.microsoft.com/office/drawing/2014/main" xmlns="" id="{F7458F19-01C8-4F69-67D0-7DA7F278DC4E}"/>
                </a:ext>
              </a:extLst>
            </p:cNvPr>
            <p:cNvSpPr/>
            <p:nvPr/>
          </p:nvSpPr>
          <p:spPr>
            <a:xfrm>
              <a:off x="1089853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401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401" y="393778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7" name="object 238">
              <a:extLst>
                <a:ext uri="{FF2B5EF4-FFF2-40B4-BE49-F238E27FC236}">
                  <a16:creationId xmlns:a16="http://schemas.microsoft.com/office/drawing/2014/main" xmlns="" id="{21E9F0FB-D0E3-B935-D072-57F5EFDC0EDF}"/>
                </a:ext>
              </a:extLst>
            </p:cNvPr>
            <p:cNvSpPr/>
            <p:nvPr/>
          </p:nvSpPr>
          <p:spPr>
            <a:xfrm>
              <a:off x="1544774" y="3343116"/>
              <a:ext cx="455295" cy="394335"/>
            </a:xfrm>
            <a:custGeom>
              <a:avLst/>
              <a:gdLst/>
              <a:ahLst/>
              <a:cxnLst/>
              <a:rect l="l" t="t" r="r" b="b"/>
              <a:pathLst>
                <a:path w="455294" h="394335">
                  <a:moveTo>
                    <a:pt x="227519" y="393778"/>
                  </a:moveTo>
                  <a:lnTo>
                    <a:pt x="454920" y="0"/>
                  </a:lnTo>
                  <a:lnTo>
                    <a:pt x="0" y="0"/>
                  </a:lnTo>
                  <a:lnTo>
                    <a:pt x="227519" y="393778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8" name="object 239">
              <a:extLst>
                <a:ext uri="{FF2B5EF4-FFF2-40B4-BE49-F238E27FC236}">
                  <a16:creationId xmlns:a16="http://schemas.microsoft.com/office/drawing/2014/main" xmlns="" id="{15C63C58-2666-5AA5-1552-24CEFB2F5CE4}"/>
                </a:ext>
              </a:extLst>
            </p:cNvPr>
            <p:cNvSpPr/>
            <p:nvPr/>
          </p:nvSpPr>
          <p:spPr>
            <a:xfrm>
              <a:off x="634933" y="3736895"/>
              <a:ext cx="455295" cy="393700"/>
            </a:xfrm>
            <a:custGeom>
              <a:avLst/>
              <a:gdLst/>
              <a:ahLst/>
              <a:cxnLst/>
              <a:rect l="l" t="t" r="r" b="b"/>
              <a:pathLst>
                <a:path w="455294" h="393700">
                  <a:moveTo>
                    <a:pt x="0" y="393660"/>
                  </a:moveTo>
                  <a:lnTo>
                    <a:pt x="454920" y="393660"/>
                  </a:lnTo>
                  <a:lnTo>
                    <a:pt x="227400" y="0"/>
                  </a:lnTo>
                  <a:lnTo>
                    <a:pt x="0" y="39366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3195527"/>
            <a:ext cx="27093" cy="622300"/>
            <a:chOff x="0" y="3311045"/>
            <a:chExt cx="20320" cy="466725"/>
          </a:xfrm>
        </p:grpSpPr>
        <p:sp>
          <p:nvSpPr>
            <p:cNvPr id="18" name="object 18"/>
            <p:cNvSpPr/>
            <p:nvPr/>
          </p:nvSpPr>
          <p:spPr>
            <a:xfrm>
              <a:off x="0" y="3322442"/>
              <a:ext cx="20320" cy="455295"/>
            </a:xfrm>
            <a:custGeom>
              <a:avLst/>
              <a:gdLst/>
              <a:ahLst/>
              <a:cxnLst/>
              <a:rect l="l" t="t" r="r" b="b"/>
              <a:pathLst>
                <a:path w="20320" h="455295">
                  <a:moveTo>
                    <a:pt x="19725" y="454920"/>
                  </a:moveTo>
                  <a:lnTo>
                    <a:pt x="19725" y="0"/>
                  </a:lnTo>
                  <a:lnTo>
                    <a:pt x="0" y="11391"/>
                  </a:lnTo>
                  <a:lnTo>
                    <a:pt x="0" y="443523"/>
                  </a:lnTo>
                  <a:lnTo>
                    <a:pt x="19725" y="454920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311045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9725" y="11396"/>
                  </a:moveTo>
                  <a:lnTo>
                    <a:pt x="0" y="0"/>
                  </a:lnTo>
                  <a:lnTo>
                    <a:pt x="0" y="22787"/>
                  </a:lnTo>
                  <a:lnTo>
                    <a:pt x="19725" y="11396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1" name="object 61"/>
          <p:cNvSpPr/>
          <p:nvPr/>
        </p:nvSpPr>
        <p:spPr>
          <a:xfrm>
            <a:off x="1076062" y="3210723"/>
            <a:ext cx="524933" cy="607060"/>
          </a:xfrm>
          <a:custGeom>
            <a:avLst/>
            <a:gdLst/>
            <a:ahLst/>
            <a:cxnLst/>
            <a:rect l="l" t="t" r="r" b="b"/>
            <a:pathLst>
              <a:path w="393700" h="455295">
                <a:moveTo>
                  <a:pt x="393660" y="227400"/>
                </a:moveTo>
                <a:lnTo>
                  <a:pt x="0" y="0"/>
                </a:lnTo>
                <a:lnTo>
                  <a:pt x="0" y="454920"/>
                </a:lnTo>
                <a:lnTo>
                  <a:pt x="393660" y="22740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2125823" y="3210723"/>
            <a:ext cx="525780" cy="607060"/>
          </a:xfrm>
          <a:custGeom>
            <a:avLst/>
            <a:gdLst/>
            <a:ahLst/>
            <a:cxnLst/>
            <a:rect l="l" t="t" r="r" b="b"/>
            <a:pathLst>
              <a:path w="394335" h="455295">
                <a:moveTo>
                  <a:pt x="393778" y="227400"/>
                </a:moveTo>
                <a:lnTo>
                  <a:pt x="0" y="0"/>
                </a:lnTo>
                <a:lnTo>
                  <a:pt x="0" y="454920"/>
                </a:lnTo>
                <a:lnTo>
                  <a:pt x="393778" y="22740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E6BE77BE-3910-E9AD-F46E-F2AF4C46D860}"/>
              </a:ext>
            </a:extLst>
          </p:cNvPr>
          <p:cNvGrpSpPr/>
          <p:nvPr/>
        </p:nvGrpSpPr>
        <p:grpSpPr>
          <a:xfrm>
            <a:off x="-1009" y="3321662"/>
            <a:ext cx="3563147" cy="3993538"/>
            <a:chOff x="0" y="1914582"/>
            <a:chExt cx="4750595" cy="5324418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6751720"/>
              <a:ext cx="27093" cy="486833"/>
              <a:chOff x="0" y="6950295"/>
              <a:chExt cx="20320" cy="3651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6961685"/>
                <a:ext cx="2032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353695">
                    <a:moveTo>
                      <a:pt x="19725" y="353513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353513"/>
                    </a:lnTo>
                    <a:lnTo>
                      <a:pt x="19725" y="353513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0" y="6950295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59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5" name="object 5"/>
            <p:cNvGrpSpPr/>
            <p:nvPr/>
          </p:nvGrpSpPr>
          <p:grpSpPr>
            <a:xfrm>
              <a:off x="0" y="4932189"/>
              <a:ext cx="27093" cy="1243753"/>
              <a:chOff x="0" y="5585647"/>
              <a:chExt cx="20320" cy="932815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6495375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59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FFABA6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0" y="6051964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802"/>
                    </a:moveTo>
                    <a:lnTo>
                      <a:pt x="19725" y="0"/>
                    </a:lnTo>
                    <a:lnTo>
                      <a:pt x="0" y="11391"/>
                    </a:lnTo>
                    <a:lnTo>
                      <a:pt x="0" y="443411"/>
                    </a:lnTo>
                    <a:lnTo>
                      <a:pt x="19725" y="454802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040567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559704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0"/>
                    </a:lnTo>
                    <a:lnTo>
                      <a:pt x="0" y="443523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5585647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FFABA6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0" y="3112508"/>
              <a:ext cx="27093" cy="1243753"/>
              <a:chOff x="0" y="4220886"/>
              <a:chExt cx="20320" cy="93281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0" y="5130732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2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0" y="468720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443529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0" y="4675812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1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1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0" y="423228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443529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DB2029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0" y="4220886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93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26300" y="6160347"/>
              <a:ext cx="524933" cy="1078653"/>
              <a:chOff x="19725" y="6506766"/>
              <a:chExt cx="393700" cy="80899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195334" y="7189205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33" y="125994"/>
                    </a:moveTo>
                    <a:lnTo>
                      <a:pt x="217933" y="0"/>
                    </a:lnTo>
                    <a:lnTo>
                      <a:pt x="0" y="125994"/>
                    </a:lnTo>
                    <a:lnTo>
                      <a:pt x="217933" y="125994"/>
                    </a:lnTo>
                    <a:close/>
                  </a:path>
                </a:pathLst>
              </a:custGeom>
              <a:solidFill>
                <a:srgbClr val="FFABA6">
                  <a:alpha val="768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9725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608" y="353513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9725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24" name="object 24"/>
            <p:cNvGrpSpPr/>
            <p:nvPr/>
          </p:nvGrpSpPr>
          <p:grpSpPr>
            <a:xfrm>
              <a:off x="26300" y="1914582"/>
              <a:ext cx="524933" cy="3942927"/>
              <a:chOff x="19725" y="3322442"/>
              <a:chExt cx="393700" cy="295719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9725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9725" y="55970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DB2029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9725" y="536952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9725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1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1"/>
                    </a:lnTo>
                    <a:close/>
                  </a:path>
                </a:pathLst>
              </a:custGeom>
              <a:solidFill>
                <a:srgbClr val="FFABA6">
                  <a:alpha val="4470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9725" y="468720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9725" y="445980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401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725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1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9725" y="40047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5038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5038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9725" y="377736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9725" y="35498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9725" y="332244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36" name="object 36"/>
            <p:cNvGrpSpPr/>
            <p:nvPr/>
          </p:nvGrpSpPr>
          <p:grpSpPr>
            <a:xfrm>
              <a:off x="551023" y="2824344"/>
              <a:ext cx="525780" cy="4414520"/>
              <a:chOff x="413267" y="4004764"/>
              <a:chExt cx="394335" cy="331089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413258" y="6506768"/>
                <a:ext cx="39433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808990">
                    <a:moveTo>
                      <a:pt x="393776" y="454926"/>
                    </a:moveTo>
                    <a:lnTo>
                      <a:pt x="0" y="682447"/>
                    </a:lnTo>
                    <a:lnTo>
                      <a:pt x="218071" y="808431"/>
                    </a:lnTo>
                    <a:lnTo>
                      <a:pt x="393776" y="808431"/>
                    </a:lnTo>
                    <a:lnTo>
                      <a:pt x="393776" y="454926"/>
                    </a:lnTo>
                    <a:close/>
                  </a:path>
                  <a:path w="394334" h="808990">
                    <a:moveTo>
                      <a:pt x="393776" y="0"/>
                    </a:moveTo>
                    <a:lnTo>
                      <a:pt x="0" y="227520"/>
                    </a:lnTo>
                    <a:lnTo>
                      <a:pt x="393776" y="454926"/>
                    </a:lnTo>
                    <a:lnTo>
                      <a:pt x="393776" y="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413267" y="6279365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400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13267" y="605196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802"/>
                    </a:moveTo>
                    <a:lnTo>
                      <a:pt x="393778" y="0"/>
                    </a:lnTo>
                    <a:lnTo>
                      <a:pt x="0" y="227401"/>
                    </a:lnTo>
                    <a:lnTo>
                      <a:pt x="393778" y="454802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13267" y="582444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413267" y="559704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0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13267" y="536952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13267" y="514212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1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FFABA6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413258" y="4232287"/>
                <a:ext cx="394335" cy="90995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909954">
                    <a:moveTo>
                      <a:pt x="393776" y="454926"/>
                    </a:moveTo>
                    <a:lnTo>
                      <a:pt x="0" y="682447"/>
                    </a:lnTo>
                    <a:lnTo>
                      <a:pt x="393776" y="909840"/>
                    </a:lnTo>
                    <a:lnTo>
                      <a:pt x="393776" y="454926"/>
                    </a:lnTo>
                    <a:close/>
                  </a:path>
                  <a:path w="394334" h="909954">
                    <a:moveTo>
                      <a:pt x="393776" y="0"/>
                    </a:moveTo>
                    <a:lnTo>
                      <a:pt x="0" y="227520"/>
                    </a:lnTo>
                    <a:lnTo>
                      <a:pt x="393776" y="454926"/>
                    </a:lnTo>
                    <a:lnTo>
                      <a:pt x="393776" y="0"/>
                    </a:lnTo>
                    <a:close/>
                  </a:path>
                </a:pathLst>
              </a:custGeom>
              <a:solidFill>
                <a:srgbClr val="FFABA6">
                  <a:alpha val="1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13267" y="400476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5038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46" name="object 46"/>
            <p:cNvGrpSpPr/>
            <p:nvPr/>
          </p:nvGrpSpPr>
          <p:grpSpPr>
            <a:xfrm>
              <a:off x="1076062" y="3127704"/>
              <a:ext cx="524933" cy="4110567"/>
              <a:chOff x="807046" y="4232283"/>
              <a:chExt cx="393700" cy="3082925"/>
            </a:xfrm>
          </p:grpSpPr>
          <p:sp>
            <p:nvSpPr>
              <p:cNvPr id="47" name="object 47"/>
              <p:cNvSpPr/>
              <p:nvPr/>
            </p:nvSpPr>
            <p:spPr>
              <a:xfrm>
                <a:off x="982707" y="7189205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99" y="125994"/>
                    </a:moveTo>
                    <a:lnTo>
                      <a:pt x="217999" y="0"/>
                    </a:lnTo>
                    <a:lnTo>
                      <a:pt x="0" y="125994"/>
                    </a:lnTo>
                    <a:lnTo>
                      <a:pt x="217999" y="125994"/>
                    </a:lnTo>
                    <a:close/>
                  </a:path>
                </a:pathLst>
              </a:custGeom>
              <a:solidFill>
                <a:srgbClr val="FFABA6">
                  <a:alpha val="5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807046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661" y="353513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807046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4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80704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807046" y="627936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807046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1"/>
                    </a:moveTo>
                    <a:lnTo>
                      <a:pt x="0" y="0"/>
                    </a:lnTo>
                    <a:lnTo>
                      <a:pt x="0" y="454802"/>
                    </a:lnTo>
                    <a:lnTo>
                      <a:pt x="393660" y="227401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807046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807046" y="55970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0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807046" y="536952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2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807046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1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1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807046" y="491472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1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801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807046" y="468720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807046" y="445980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807046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62" name="object 62"/>
            <p:cNvGrpSpPr/>
            <p:nvPr/>
          </p:nvGrpSpPr>
          <p:grpSpPr>
            <a:xfrm>
              <a:off x="1600943" y="6463706"/>
              <a:ext cx="524933" cy="774700"/>
              <a:chOff x="1200707" y="6734285"/>
              <a:chExt cx="393700" cy="581025"/>
            </a:xfrm>
          </p:grpSpPr>
          <p:sp>
            <p:nvSpPr>
              <p:cNvPr id="63" name="object 63"/>
              <p:cNvSpPr/>
              <p:nvPr/>
            </p:nvSpPr>
            <p:spPr>
              <a:xfrm>
                <a:off x="1200707" y="7189204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99" y="125994"/>
                    </a:moveTo>
                    <a:lnTo>
                      <a:pt x="0" y="0"/>
                    </a:lnTo>
                    <a:lnTo>
                      <a:pt x="0" y="125994"/>
                    </a:lnTo>
                    <a:lnTo>
                      <a:pt x="217999" y="125994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200707" y="6961685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353513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217999" y="353513"/>
                    </a:lnTo>
                    <a:lnTo>
                      <a:pt x="393660" y="353513"/>
                    </a:lnTo>
                    <a:close/>
                  </a:path>
                </a:pathLst>
              </a:custGeom>
              <a:solidFill>
                <a:srgbClr val="FFABA6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200707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0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66" name="object 66"/>
            <p:cNvGrpSpPr/>
            <p:nvPr/>
          </p:nvGrpSpPr>
          <p:grpSpPr>
            <a:xfrm>
              <a:off x="1600943" y="4340823"/>
              <a:ext cx="524933" cy="1820333"/>
              <a:chOff x="1200707" y="5142123"/>
              <a:chExt cx="393700" cy="1365250"/>
            </a:xfrm>
          </p:grpSpPr>
          <p:sp>
            <p:nvSpPr>
              <p:cNvPr id="67" name="object 67"/>
              <p:cNvSpPr/>
              <p:nvPr/>
            </p:nvSpPr>
            <p:spPr>
              <a:xfrm>
                <a:off x="1200707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2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802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200707" y="55970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200707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70" name="object 70"/>
            <p:cNvGrpSpPr/>
            <p:nvPr/>
          </p:nvGrpSpPr>
          <p:grpSpPr>
            <a:xfrm>
              <a:off x="1600943" y="2824345"/>
              <a:ext cx="524933" cy="910167"/>
              <a:chOff x="1200707" y="4004764"/>
              <a:chExt cx="393700" cy="682625"/>
            </a:xfrm>
          </p:grpSpPr>
          <p:sp>
            <p:nvSpPr>
              <p:cNvPr id="71" name="object 71"/>
              <p:cNvSpPr/>
              <p:nvPr/>
            </p:nvSpPr>
            <p:spPr>
              <a:xfrm>
                <a:off x="1200707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200707" y="40047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5038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73" name="object 73"/>
            <p:cNvGrpSpPr/>
            <p:nvPr/>
          </p:nvGrpSpPr>
          <p:grpSpPr>
            <a:xfrm>
              <a:off x="2125823" y="4947383"/>
              <a:ext cx="525780" cy="2291080"/>
              <a:chOff x="1594367" y="5597043"/>
              <a:chExt cx="394335" cy="1718310"/>
            </a:xfrm>
          </p:grpSpPr>
          <p:sp>
            <p:nvSpPr>
              <p:cNvPr id="74" name="object 74"/>
              <p:cNvSpPr/>
              <p:nvPr/>
            </p:nvSpPr>
            <p:spPr>
              <a:xfrm>
                <a:off x="1594367" y="6961685"/>
                <a:ext cx="394335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3536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714" y="353513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594367" y="6506766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594367" y="6279365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0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594367" y="605196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401"/>
                    </a:moveTo>
                    <a:lnTo>
                      <a:pt x="0" y="0"/>
                    </a:lnTo>
                    <a:lnTo>
                      <a:pt x="0" y="454802"/>
                    </a:lnTo>
                    <a:lnTo>
                      <a:pt x="393778" y="227401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594367" y="559704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40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80" name="object 80"/>
            <p:cNvGrpSpPr/>
            <p:nvPr/>
          </p:nvGrpSpPr>
          <p:grpSpPr>
            <a:xfrm>
              <a:off x="2650861" y="5250585"/>
              <a:ext cx="1049867" cy="1987973"/>
              <a:chOff x="1988146" y="5824444"/>
              <a:chExt cx="787400" cy="1490980"/>
            </a:xfrm>
          </p:grpSpPr>
          <p:sp>
            <p:nvSpPr>
              <p:cNvPr id="81" name="object 81"/>
              <p:cNvSpPr/>
              <p:nvPr/>
            </p:nvSpPr>
            <p:spPr>
              <a:xfrm>
                <a:off x="1988146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353513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217999" y="353513"/>
                    </a:lnTo>
                    <a:lnTo>
                      <a:pt x="393660" y="353513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98814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988146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2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802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2381806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238180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2381806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87" name="object 87"/>
            <p:cNvSpPr/>
            <p:nvPr/>
          </p:nvSpPr>
          <p:spPr>
            <a:xfrm>
              <a:off x="4225662" y="4644025"/>
              <a:ext cx="524933" cy="607060"/>
            </a:xfrm>
            <a:custGeom>
              <a:avLst/>
              <a:gdLst/>
              <a:ahLst/>
              <a:cxnLst/>
              <a:rect l="l" t="t" r="r" b="b"/>
              <a:pathLst>
                <a:path w="393700" h="455295">
                  <a:moveTo>
                    <a:pt x="393660" y="454920"/>
                  </a:moveTo>
                  <a:lnTo>
                    <a:pt x="393660" y="0"/>
                  </a:lnTo>
                  <a:lnTo>
                    <a:pt x="0" y="227519"/>
                  </a:lnTo>
                  <a:lnTo>
                    <a:pt x="393660" y="454920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8" name="object 88"/>
          <p:cNvSpPr/>
          <p:nvPr/>
        </p:nvSpPr>
        <p:spPr>
          <a:xfrm>
            <a:off x="5275582" y="6546726"/>
            <a:ext cx="524933" cy="607060"/>
          </a:xfrm>
          <a:custGeom>
            <a:avLst/>
            <a:gdLst/>
            <a:ahLst/>
            <a:cxnLst/>
            <a:rect l="l" t="t" r="r" b="b"/>
            <a:pathLst>
              <a:path w="393700" h="455295">
                <a:moveTo>
                  <a:pt x="393660" y="454920"/>
                </a:moveTo>
                <a:lnTo>
                  <a:pt x="393660" y="0"/>
                </a:lnTo>
                <a:lnTo>
                  <a:pt x="0" y="227519"/>
                </a:lnTo>
                <a:lnTo>
                  <a:pt x="393660" y="45492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Заголовок 1">
            <a:extLst>
              <a:ext uri="{FF2B5EF4-FFF2-40B4-BE49-F238E27FC236}">
                <a16:creationId xmlns:a16="http://schemas.microsoft.com/office/drawing/2014/main" xmlns="" id="{084DDC89-B954-AD94-6FCD-E4CB807E2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249" y="149187"/>
            <a:ext cx="9134550" cy="1296506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Нормативно-правовая база РЕГИОНАЛЬНОГО УРОВНЯ</a:t>
            </a:r>
          </a:p>
        </p:txBody>
      </p:sp>
      <p:sp>
        <p:nvSpPr>
          <p:cNvPr id="107" name="TextBox 9">
            <a:extLst>
              <a:ext uri="{FF2B5EF4-FFF2-40B4-BE49-F238E27FC236}">
                <a16:creationId xmlns:a16="http://schemas.microsoft.com/office/drawing/2014/main" xmlns="" id="{9F50AF1F-7560-D70B-C3FC-34777A4B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995" y="1676400"/>
            <a:ext cx="1138508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Нормативные правовые акты Департамента, связанные с осуществлением функции регионального государственного контроля (надзора)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Нормативные правовые акты Департамента, связанные с оказанием государственных услуг в сфере архивного дела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Нормативные правовые акты Департамента, связанные с обеспечением деятельности  постоянных комиссий (Экспертно-проверочной комиссии,  комиссии по рассмотрению итогов проверки наличия дел и розыска необнаруженных дел (документов) в государственных и муниципальных архивах области) </a:t>
            </a:r>
          </a:p>
          <a:p>
            <a:pPr marL="534988" indent="-534988">
              <a:spcAft>
                <a:spcPts val="28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altLang="ru-RU" sz="2000" b="1" cap="all" dirty="0">
                <a:latin typeface="Century Gothic" panose="020B0502020202020204" pitchFamily="34" charset="0"/>
              </a:rPr>
              <a:t>Нормативные правовые акты Департамента, связанные с обеспечением функционирования государственных информационных систем («Государственный реестр уникальных документов Архивного фонда области» и «Единая информационная система для автоматизации архивов Вологодской области»)</a:t>
            </a:r>
          </a:p>
        </p:txBody>
      </p:sp>
    </p:spTree>
    <p:extLst>
      <p:ext uri="{BB962C8B-B14F-4D97-AF65-F5344CB8AC3E}">
        <p14:creationId xmlns:p14="http://schemas.microsoft.com/office/powerpoint/2010/main" xmlns="" val="161763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Группа 400">
            <a:extLst>
              <a:ext uri="{FF2B5EF4-FFF2-40B4-BE49-F238E27FC236}">
                <a16:creationId xmlns:a16="http://schemas.microsoft.com/office/drawing/2014/main" xmlns="" id="{968564E4-732A-E67C-9548-1FC5D92FBF30}"/>
              </a:ext>
            </a:extLst>
          </p:cNvPr>
          <p:cNvGrpSpPr/>
          <p:nvPr/>
        </p:nvGrpSpPr>
        <p:grpSpPr>
          <a:xfrm>
            <a:off x="9615003" y="527065"/>
            <a:ext cx="3614350" cy="5263539"/>
            <a:chOff x="9146741" y="152964"/>
            <a:chExt cx="3858241" cy="5618715"/>
          </a:xfrm>
        </p:grpSpPr>
        <p:grpSp>
          <p:nvGrpSpPr>
            <p:cNvPr id="2" name="object 2"/>
            <p:cNvGrpSpPr/>
            <p:nvPr/>
          </p:nvGrpSpPr>
          <p:grpSpPr>
            <a:xfrm>
              <a:off x="12756909" y="1758086"/>
              <a:ext cx="248073" cy="3852333"/>
              <a:chOff x="9567681" y="2232964"/>
              <a:chExt cx="186055" cy="288925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9567681" y="2232964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58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9567681" y="2366323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09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09"/>
                    </a:lnTo>
                    <a:close/>
                  </a:path>
                </a:pathLst>
              </a:custGeom>
              <a:solidFill>
                <a:srgbClr val="DB2029">
                  <a:alpha val="4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567681" y="2473733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185918" y="133365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168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9567681" y="2607098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65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65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9567681" y="2714563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185918" y="133295"/>
                    </a:lnTo>
                    <a:lnTo>
                      <a:pt x="185918" y="10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9567681" y="2847859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10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10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9567681" y="2955269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185918" y="133365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9567681" y="3088635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65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65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9567681" y="3196100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02"/>
                    </a:lnTo>
                    <a:lnTo>
                      <a:pt x="185918" y="10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9567681" y="3329403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65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65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9567681" y="3436868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185918" y="133295"/>
                    </a:lnTo>
                    <a:lnTo>
                      <a:pt x="185918" y="10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9567681" y="3570164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10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10"/>
                    </a:lnTo>
                    <a:close/>
                  </a:path>
                </a:pathLst>
              </a:custGeom>
              <a:solidFill>
                <a:srgbClr val="DB2029">
                  <a:alpha val="4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9567681" y="3677574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58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9567681" y="3810933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09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09"/>
                    </a:lnTo>
                    <a:close/>
                  </a:path>
                </a:pathLst>
              </a:custGeom>
              <a:solidFill>
                <a:srgbClr val="FFABA6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9567681" y="3918343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58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68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9567681" y="4051701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09"/>
                    </a:moveTo>
                    <a:lnTo>
                      <a:pt x="185918" y="214819"/>
                    </a:lnTo>
                    <a:lnTo>
                      <a:pt x="185918" y="0"/>
                    </a:lnTo>
                    <a:lnTo>
                      <a:pt x="0" y="107409"/>
                    </a:lnTo>
                    <a:close/>
                  </a:path>
                </a:pathLst>
              </a:custGeom>
              <a:solidFill>
                <a:srgbClr val="FFABA6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9567681" y="4159111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02"/>
                    </a:lnTo>
                    <a:lnTo>
                      <a:pt x="185918" y="10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567681" y="4292413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65"/>
                    </a:moveTo>
                    <a:lnTo>
                      <a:pt x="185918" y="214875"/>
                    </a:lnTo>
                    <a:lnTo>
                      <a:pt x="185918" y="0"/>
                    </a:lnTo>
                    <a:lnTo>
                      <a:pt x="0" y="107465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9567681" y="4399879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02"/>
                    </a:lnTo>
                    <a:lnTo>
                      <a:pt x="185918" y="10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9567681" y="4533182"/>
                <a:ext cx="18605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15264">
                    <a:moveTo>
                      <a:pt x="0" y="107465"/>
                    </a:moveTo>
                    <a:lnTo>
                      <a:pt x="185918" y="214931"/>
                    </a:lnTo>
                    <a:lnTo>
                      <a:pt x="185918" y="0"/>
                    </a:lnTo>
                    <a:lnTo>
                      <a:pt x="0" y="107465"/>
                    </a:lnTo>
                    <a:close/>
                  </a:path>
                </a:pathLst>
              </a:custGeom>
              <a:solidFill>
                <a:srgbClr val="FFABA6">
                  <a:alpha val="2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9567681" y="4640648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58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9567681" y="4881416"/>
                <a:ext cx="18605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185918" y="133358"/>
                    </a:lnTo>
                    <a:lnTo>
                      <a:pt x="185918" y="10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25" name="object 25"/>
            <p:cNvGrpSpPr/>
            <p:nvPr/>
          </p:nvGrpSpPr>
          <p:grpSpPr>
            <a:xfrm>
              <a:off x="12479230" y="1276592"/>
              <a:ext cx="277705" cy="2568785"/>
              <a:chOff x="9359422" y="1871843"/>
              <a:chExt cx="208279" cy="1926589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9359422" y="18718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9359422" y="199219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9359422" y="211261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9359422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9359422" y="235338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9359422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9359422" y="27145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05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9359422" y="28349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359422" y="307568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9359422" y="331645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9359422" y="343686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05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9359422" y="355722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38" name="object 38"/>
            <p:cNvGrpSpPr/>
            <p:nvPr/>
          </p:nvGrpSpPr>
          <p:grpSpPr>
            <a:xfrm>
              <a:off x="12479230" y="4005258"/>
              <a:ext cx="277705" cy="481753"/>
              <a:chOff x="9359422" y="3918343"/>
              <a:chExt cx="208279" cy="36131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9359422" y="39183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9359422" y="403875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41" name="object 41"/>
            <p:cNvGrpSpPr/>
            <p:nvPr/>
          </p:nvGrpSpPr>
          <p:grpSpPr>
            <a:xfrm>
              <a:off x="12479230" y="4647306"/>
              <a:ext cx="277705" cy="1124373"/>
              <a:chOff x="9359422" y="4399879"/>
              <a:chExt cx="208279" cy="843280"/>
            </a:xfrm>
          </p:grpSpPr>
          <p:sp>
            <p:nvSpPr>
              <p:cNvPr id="42" name="object 42"/>
              <p:cNvSpPr/>
              <p:nvPr/>
            </p:nvSpPr>
            <p:spPr>
              <a:xfrm>
                <a:off x="9359422" y="439987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9359422" y="452023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9359422" y="476106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9359422" y="48814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9359422" y="500183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47" name="object 47"/>
            <p:cNvGrpSpPr/>
            <p:nvPr/>
          </p:nvGrpSpPr>
          <p:grpSpPr>
            <a:xfrm>
              <a:off x="12201469" y="955567"/>
              <a:ext cx="278553" cy="4174067"/>
              <a:chOff x="9151101" y="1631075"/>
              <a:chExt cx="208915" cy="313055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9151101" y="163107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DB2029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9151101" y="175142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9151101" y="187184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9151101" y="2112611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5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9151101" y="235338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9151101" y="247373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9151101" y="259414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9151101" y="27145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9151101" y="283491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FFABA6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9151101" y="295526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9151101" y="307568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9151101" y="331645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9151101" y="343686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9151101" y="3557221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9151101" y="367757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9151101" y="379799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9151101" y="403875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05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9151101" y="4159111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9151101" y="42794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9151101" y="439987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9151101" y="4520232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830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69" name="object 69"/>
            <p:cNvGrpSpPr/>
            <p:nvPr/>
          </p:nvGrpSpPr>
          <p:grpSpPr>
            <a:xfrm>
              <a:off x="12201469" y="5289356"/>
              <a:ext cx="278553" cy="481753"/>
              <a:chOff x="9151101" y="4881416"/>
              <a:chExt cx="208915" cy="361315"/>
            </a:xfrm>
          </p:grpSpPr>
          <p:sp>
            <p:nvSpPr>
              <p:cNvPr id="70" name="object 70"/>
              <p:cNvSpPr/>
              <p:nvPr/>
            </p:nvSpPr>
            <p:spPr>
              <a:xfrm>
                <a:off x="9151101" y="488141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9151101" y="5001831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72" name="object 72"/>
            <p:cNvGrpSpPr/>
            <p:nvPr/>
          </p:nvGrpSpPr>
          <p:grpSpPr>
            <a:xfrm>
              <a:off x="11923872" y="955567"/>
              <a:ext cx="277705" cy="2407919"/>
              <a:chOff x="8942903" y="1631075"/>
              <a:chExt cx="208279" cy="1805939"/>
            </a:xfrm>
          </p:grpSpPr>
          <p:sp>
            <p:nvSpPr>
              <p:cNvPr id="73" name="object 73"/>
              <p:cNvSpPr/>
              <p:nvPr/>
            </p:nvSpPr>
            <p:spPr>
              <a:xfrm>
                <a:off x="8942903" y="16310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8942903" y="18718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8942903" y="199219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8942903" y="211261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8942903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8942903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830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8942903" y="259414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666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8942903" y="28349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68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8942903" y="295526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830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8942903" y="319610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83" name="object 83"/>
            <p:cNvGrpSpPr/>
            <p:nvPr/>
          </p:nvGrpSpPr>
          <p:grpSpPr>
            <a:xfrm>
              <a:off x="11923872" y="3523764"/>
              <a:ext cx="277705" cy="2087033"/>
              <a:chOff x="8942903" y="3557222"/>
              <a:chExt cx="208279" cy="1565275"/>
            </a:xfrm>
          </p:grpSpPr>
          <p:sp>
            <p:nvSpPr>
              <p:cNvPr id="84" name="object 84"/>
              <p:cNvSpPr/>
              <p:nvPr/>
            </p:nvSpPr>
            <p:spPr>
              <a:xfrm>
                <a:off x="8942903" y="355722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8942903" y="36775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8942903" y="379799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8942903" y="39183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4470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8942903" y="415911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8942903" y="42794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8942903" y="439987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8942903" y="452023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196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8942903" y="464064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8942903" y="476106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196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8942903" y="48814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196" y="240768"/>
                    </a:lnTo>
                    <a:lnTo>
                      <a:pt x="208196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95" name="object 95"/>
            <p:cNvGrpSpPr/>
            <p:nvPr/>
          </p:nvGrpSpPr>
          <p:grpSpPr>
            <a:xfrm>
              <a:off x="11368430" y="634542"/>
              <a:ext cx="556260" cy="4494953"/>
              <a:chOff x="8526322" y="1390306"/>
              <a:chExt cx="417195" cy="3371215"/>
            </a:xfrm>
          </p:grpSpPr>
          <p:sp>
            <p:nvSpPr>
              <p:cNvPr id="96" name="object 96"/>
              <p:cNvSpPr/>
              <p:nvPr/>
            </p:nvSpPr>
            <p:spPr>
              <a:xfrm>
                <a:off x="8734577" y="1390319"/>
                <a:ext cx="2089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361314">
                    <a:moveTo>
                      <a:pt x="208318" y="0"/>
                    </a:moveTo>
                    <a:lnTo>
                      <a:pt x="0" y="120345"/>
                    </a:lnTo>
                    <a:lnTo>
                      <a:pt x="0" y="361111"/>
                    </a:lnTo>
                    <a:lnTo>
                      <a:pt x="208318" y="240766"/>
                    </a:lnTo>
                    <a:lnTo>
                      <a:pt x="208318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8734582" y="163107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8734582" y="187184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4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8734582" y="199219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8734582" y="2112612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8734582" y="22329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8734582" y="235338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8734582" y="247373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8734582" y="259414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8734582" y="27145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8734577" y="2955276"/>
                <a:ext cx="208915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481964">
                    <a:moveTo>
                      <a:pt x="208318" y="361188"/>
                    </a:moveTo>
                    <a:lnTo>
                      <a:pt x="0" y="240830"/>
                    </a:lnTo>
                    <a:lnTo>
                      <a:pt x="0" y="481596"/>
                    </a:lnTo>
                    <a:lnTo>
                      <a:pt x="208318" y="361188"/>
                    </a:lnTo>
                    <a:close/>
                  </a:path>
                  <a:path w="208915" h="481964">
                    <a:moveTo>
                      <a:pt x="208318" y="120408"/>
                    </a:moveTo>
                    <a:lnTo>
                      <a:pt x="0" y="0"/>
                    </a:lnTo>
                    <a:lnTo>
                      <a:pt x="0" y="240830"/>
                    </a:lnTo>
                    <a:lnTo>
                      <a:pt x="208318" y="120408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8734582" y="331645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8734582" y="343686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8734582" y="3557221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8734582" y="367757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8734582" y="379799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8734582" y="391834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8734577" y="4159122"/>
                <a:ext cx="208915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481964">
                    <a:moveTo>
                      <a:pt x="208318" y="361111"/>
                    </a:moveTo>
                    <a:lnTo>
                      <a:pt x="0" y="240766"/>
                    </a:lnTo>
                    <a:lnTo>
                      <a:pt x="0" y="481533"/>
                    </a:lnTo>
                    <a:lnTo>
                      <a:pt x="208318" y="361111"/>
                    </a:lnTo>
                    <a:close/>
                  </a:path>
                  <a:path w="208915" h="481964">
                    <a:moveTo>
                      <a:pt x="208318" y="120345"/>
                    </a:moveTo>
                    <a:lnTo>
                      <a:pt x="0" y="0"/>
                    </a:lnTo>
                    <a:lnTo>
                      <a:pt x="0" y="240766"/>
                    </a:lnTo>
                    <a:lnTo>
                      <a:pt x="208318" y="120345"/>
                    </a:lnTo>
                    <a:close/>
                  </a:path>
                </a:pathLst>
              </a:custGeom>
              <a:solidFill>
                <a:srgbClr val="FFABA6">
                  <a:alpha val="1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8734582" y="4520232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830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8526322" y="151065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8526322" y="175142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2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8526322" y="18718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4470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8526322" y="211261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8526322" y="235338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8526322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8526322" y="27145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05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8526322" y="28349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8526322" y="295527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8526322" y="307568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8526322" y="319610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8526322" y="331645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8526322" y="343686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05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8526322" y="355722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8526322" y="36775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8526322" y="379799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2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8526322" y="39183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8526322" y="403875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8526322" y="415911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8526322" y="42794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5" name="object 135"/>
              <p:cNvSpPr/>
              <p:nvPr/>
            </p:nvSpPr>
            <p:spPr>
              <a:xfrm>
                <a:off x="8526322" y="439987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36" name="object 136"/>
            <p:cNvSpPr/>
            <p:nvPr/>
          </p:nvSpPr>
          <p:spPr>
            <a:xfrm>
              <a:off x="11368430" y="5289355"/>
              <a:ext cx="277705" cy="321733"/>
            </a:xfrm>
            <a:custGeom>
              <a:avLst/>
              <a:gdLst/>
              <a:ahLst/>
              <a:cxnLst/>
              <a:rect l="l" t="t" r="r" b="b"/>
              <a:pathLst>
                <a:path w="208279" h="241300">
                  <a:moveTo>
                    <a:pt x="0" y="120415"/>
                  </a:moveTo>
                  <a:lnTo>
                    <a:pt x="208259" y="240768"/>
                  </a:lnTo>
                  <a:lnTo>
                    <a:pt x="208259" y="0"/>
                  </a:lnTo>
                  <a:lnTo>
                    <a:pt x="0" y="12041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37" name="object 137"/>
            <p:cNvGrpSpPr/>
            <p:nvPr/>
          </p:nvGrpSpPr>
          <p:grpSpPr>
            <a:xfrm>
              <a:off x="11090753" y="313518"/>
              <a:ext cx="277705" cy="2889673"/>
              <a:chOff x="8318064" y="1149538"/>
              <a:chExt cx="208279" cy="2167255"/>
            </a:xfrm>
          </p:grpSpPr>
          <p:sp>
            <p:nvSpPr>
              <p:cNvPr id="138" name="object 138"/>
              <p:cNvSpPr/>
              <p:nvPr/>
            </p:nvSpPr>
            <p:spPr>
              <a:xfrm>
                <a:off x="8318064" y="114953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8318064" y="126989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8318056" y="1390319"/>
                <a:ext cx="208279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361314">
                    <a:moveTo>
                      <a:pt x="208267" y="0"/>
                    </a:moveTo>
                    <a:lnTo>
                      <a:pt x="0" y="120345"/>
                    </a:lnTo>
                    <a:lnTo>
                      <a:pt x="0" y="361111"/>
                    </a:lnTo>
                    <a:lnTo>
                      <a:pt x="208267" y="240766"/>
                    </a:lnTo>
                    <a:lnTo>
                      <a:pt x="208267" y="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8318064" y="16310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3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8318064" y="175142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8318064" y="199219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8318064" y="211261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2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8318064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8318064" y="235338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8318064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97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8" name="object 148"/>
              <p:cNvSpPr/>
              <p:nvPr/>
            </p:nvSpPr>
            <p:spPr>
              <a:xfrm>
                <a:off x="8318064" y="27145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3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9" name="object 149"/>
              <p:cNvSpPr/>
              <p:nvPr/>
            </p:nvSpPr>
            <p:spPr>
              <a:xfrm>
                <a:off x="8318064" y="283491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3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8318064" y="295527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8318064" y="307568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52" name="object 152"/>
            <p:cNvGrpSpPr/>
            <p:nvPr/>
          </p:nvGrpSpPr>
          <p:grpSpPr>
            <a:xfrm>
              <a:off x="11090753" y="3363292"/>
              <a:ext cx="277705" cy="963507"/>
              <a:chOff x="8318064" y="3436869"/>
              <a:chExt cx="208279" cy="722630"/>
            </a:xfrm>
          </p:grpSpPr>
          <p:sp>
            <p:nvSpPr>
              <p:cNvPr id="153" name="object 153"/>
              <p:cNvSpPr/>
              <p:nvPr/>
            </p:nvSpPr>
            <p:spPr>
              <a:xfrm>
                <a:off x="8318064" y="343686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8318064" y="36775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5" name="object 155"/>
              <p:cNvSpPr/>
              <p:nvPr/>
            </p:nvSpPr>
            <p:spPr>
              <a:xfrm>
                <a:off x="8318064" y="39183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56" name="object 156"/>
            <p:cNvGrpSpPr/>
            <p:nvPr/>
          </p:nvGrpSpPr>
          <p:grpSpPr>
            <a:xfrm>
              <a:off x="11090753" y="4647306"/>
              <a:ext cx="277705" cy="481753"/>
              <a:chOff x="8318064" y="4399879"/>
              <a:chExt cx="208279" cy="361315"/>
            </a:xfrm>
          </p:grpSpPr>
          <p:sp>
            <p:nvSpPr>
              <p:cNvPr id="157" name="object 157"/>
              <p:cNvSpPr/>
              <p:nvPr/>
            </p:nvSpPr>
            <p:spPr>
              <a:xfrm>
                <a:off x="8318064" y="439987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8" name="object 158"/>
              <p:cNvSpPr/>
              <p:nvPr/>
            </p:nvSpPr>
            <p:spPr>
              <a:xfrm>
                <a:off x="8318064" y="452023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59" name="object 159"/>
            <p:cNvSpPr/>
            <p:nvPr/>
          </p:nvSpPr>
          <p:spPr>
            <a:xfrm>
              <a:off x="10812990" y="152964"/>
              <a:ext cx="278553" cy="321733"/>
            </a:xfrm>
            <a:custGeom>
              <a:avLst/>
              <a:gdLst/>
              <a:ahLst/>
              <a:cxnLst/>
              <a:rect l="l" t="t" r="r" b="b"/>
              <a:pathLst>
                <a:path w="208915" h="241300">
                  <a:moveTo>
                    <a:pt x="0" y="120415"/>
                  </a:moveTo>
                  <a:lnTo>
                    <a:pt x="208321" y="240768"/>
                  </a:lnTo>
                  <a:lnTo>
                    <a:pt x="208321" y="0"/>
                  </a:lnTo>
                  <a:lnTo>
                    <a:pt x="0" y="12041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60" name="object 160"/>
            <p:cNvGrpSpPr/>
            <p:nvPr/>
          </p:nvGrpSpPr>
          <p:grpSpPr>
            <a:xfrm>
              <a:off x="10812990" y="795012"/>
              <a:ext cx="278553" cy="3210560"/>
              <a:chOff x="8109742" y="1510659"/>
              <a:chExt cx="208915" cy="2407920"/>
            </a:xfrm>
          </p:grpSpPr>
          <p:sp>
            <p:nvSpPr>
              <p:cNvPr id="161" name="object 161"/>
              <p:cNvSpPr/>
              <p:nvPr/>
            </p:nvSpPr>
            <p:spPr>
              <a:xfrm>
                <a:off x="8109742" y="151065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8109742" y="163107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3" name="object 163"/>
              <p:cNvSpPr/>
              <p:nvPr/>
            </p:nvSpPr>
            <p:spPr>
              <a:xfrm>
                <a:off x="8109737" y="1751431"/>
                <a:ext cx="2089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361314">
                    <a:moveTo>
                      <a:pt x="208318" y="0"/>
                    </a:moveTo>
                    <a:lnTo>
                      <a:pt x="0" y="120421"/>
                    </a:lnTo>
                    <a:lnTo>
                      <a:pt x="0" y="361188"/>
                    </a:lnTo>
                    <a:lnTo>
                      <a:pt x="208318" y="240766"/>
                    </a:lnTo>
                    <a:lnTo>
                      <a:pt x="208318" y="0"/>
                    </a:lnTo>
                    <a:close/>
                  </a:path>
                </a:pathLst>
              </a:custGeom>
              <a:solidFill>
                <a:srgbClr val="DB2029">
                  <a:alpha val="2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8109742" y="199219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8109742" y="2112612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6" name="object 166"/>
              <p:cNvSpPr/>
              <p:nvPr/>
            </p:nvSpPr>
            <p:spPr>
              <a:xfrm>
                <a:off x="8109742" y="22329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7" name="object 167"/>
              <p:cNvSpPr/>
              <p:nvPr/>
            </p:nvSpPr>
            <p:spPr>
              <a:xfrm>
                <a:off x="8109742" y="235338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8109742" y="247373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830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8109742" y="259414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8109742" y="27145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05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8109742" y="295527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830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8109742" y="319610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3" name="object 173"/>
              <p:cNvSpPr/>
              <p:nvPr/>
            </p:nvSpPr>
            <p:spPr>
              <a:xfrm>
                <a:off x="8109742" y="331645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4" name="object 174"/>
              <p:cNvSpPr/>
              <p:nvPr/>
            </p:nvSpPr>
            <p:spPr>
              <a:xfrm>
                <a:off x="8109742" y="343686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05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5" name="object 175"/>
              <p:cNvSpPr/>
              <p:nvPr/>
            </p:nvSpPr>
            <p:spPr>
              <a:xfrm>
                <a:off x="8109742" y="367757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176" name="object 176"/>
            <p:cNvSpPr/>
            <p:nvPr/>
          </p:nvSpPr>
          <p:spPr>
            <a:xfrm>
              <a:off x="10812990" y="5289355"/>
              <a:ext cx="278553" cy="321733"/>
            </a:xfrm>
            <a:custGeom>
              <a:avLst/>
              <a:gdLst/>
              <a:ahLst/>
              <a:cxnLst/>
              <a:rect l="l" t="t" r="r" b="b"/>
              <a:pathLst>
                <a:path w="208915" h="241300">
                  <a:moveTo>
                    <a:pt x="0" y="120415"/>
                  </a:moveTo>
                  <a:lnTo>
                    <a:pt x="208321" y="240768"/>
                  </a:lnTo>
                  <a:lnTo>
                    <a:pt x="208321" y="0"/>
                  </a:lnTo>
                  <a:lnTo>
                    <a:pt x="0" y="12041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177" name="object 177"/>
            <p:cNvGrpSpPr/>
            <p:nvPr/>
          </p:nvGrpSpPr>
          <p:grpSpPr>
            <a:xfrm>
              <a:off x="9146741" y="152964"/>
              <a:ext cx="1666273" cy="4013556"/>
              <a:chOff x="6860057" y="1029123"/>
              <a:chExt cx="1249705" cy="3010167"/>
            </a:xfrm>
          </p:grpSpPr>
          <p:sp>
            <p:nvSpPr>
              <p:cNvPr id="178" name="object 178"/>
              <p:cNvSpPr/>
              <p:nvPr/>
            </p:nvSpPr>
            <p:spPr>
              <a:xfrm>
                <a:off x="7901483" y="114953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9" name="object 179"/>
              <p:cNvSpPr/>
              <p:nvPr/>
            </p:nvSpPr>
            <p:spPr>
              <a:xfrm>
                <a:off x="7901483" y="126989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0" name="object 180"/>
              <p:cNvSpPr/>
              <p:nvPr/>
            </p:nvSpPr>
            <p:spPr>
              <a:xfrm>
                <a:off x="7901483" y="139030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1" name="object 181"/>
              <p:cNvSpPr/>
              <p:nvPr/>
            </p:nvSpPr>
            <p:spPr>
              <a:xfrm>
                <a:off x="7901483" y="151065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489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2" name="object 182"/>
              <p:cNvSpPr/>
              <p:nvPr/>
            </p:nvSpPr>
            <p:spPr>
              <a:xfrm>
                <a:off x="7901483" y="16310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3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DB2029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3" name="object 183"/>
              <p:cNvSpPr/>
              <p:nvPr/>
            </p:nvSpPr>
            <p:spPr>
              <a:xfrm>
                <a:off x="7901483" y="175142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4" name="object 184"/>
              <p:cNvSpPr/>
              <p:nvPr/>
            </p:nvSpPr>
            <p:spPr>
              <a:xfrm>
                <a:off x="7901483" y="18718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5" name="object 185"/>
              <p:cNvSpPr/>
              <p:nvPr/>
            </p:nvSpPr>
            <p:spPr>
              <a:xfrm>
                <a:off x="7901483" y="211261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6" name="object 186"/>
              <p:cNvSpPr/>
              <p:nvPr/>
            </p:nvSpPr>
            <p:spPr>
              <a:xfrm>
                <a:off x="7901483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3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7" name="object 187"/>
              <p:cNvSpPr/>
              <p:nvPr/>
            </p:nvSpPr>
            <p:spPr>
              <a:xfrm>
                <a:off x="7901483" y="235338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2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8" name="object 188"/>
              <p:cNvSpPr/>
              <p:nvPr/>
            </p:nvSpPr>
            <p:spPr>
              <a:xfrm>
                <a:off x="7901483" y="259414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9" name="object 189"/>
              <p:cNvSpPr/>
              <p:nvPr/>
            </p:nvSpPr>
            <p:spPr>
              <a:xfrm>
                <a:off x="7901483" y="27145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0" name="object 190"/>
              <p:cNvSpPr/>
              <p:nvPr/>
            </p:nvSpPr>
            <p:spPr>
              <a:xfrm>
                <a:off x="7901483" y="295526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1" name="object 191"/>
              <p:cNvSpPr/>
              <p:nvPr/>
            </p:nvSpPr>
            <p:spPr>
              <a:xfrm>
                <a:off x="7901483" y="319610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2" name="object 192"/>
              <p:cNvSpPr/>
              <p:nvPr/>
            </p:nvSpPr>
            <p:spPr>
              <a:xfrm>
                <a:off x="7901483" y="343686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05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3" name="object 193"/>
              <p:cNvSpPr/>
              <p:nvPr/>
            </p:nvSpPr>
            <p:spPr>
              <a:xfrm>
                <a:off x="7693224" y="102912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4" name="object 194"/>
              <p:cNvSpPr/>
              <p:nvPr/>
            </p:nvSpPr>
            <p:spPr>
              <a:xfrm>
                <a:off x="7693224" y="114953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5" name="object 195"/>
              <p:cNvSpPr/>
              <p:nvPr/>
            </p:nvSpPr>
            <p:spPr>
              <a:xfrm>
                <a:off x="7693224" y="126989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6" name="object 196"/>
              <p:cNvSpPr/>
              <p:nvPr/>
            </p:nvSpPr>
            <p:spPr>
              <a:xfrm>
                <a:off x="7693224" y="139030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7" name="object 197"/>
              <p:cNvSpPr/>
              <p:nvPr/>
            </p:nvSpPr>
            <p:spPr>
              <a:xfrm>
                <a:off x="7693224" y="1510659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8" name="object 198"/>
              <p:cNvSpPr/>
              <p:nvPr/>
            </p:nvSpPr>
            <p:spPr>
              <a:xfrm>
                <a:off x="7693224" y="163107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9" name="object 199"/>
              <p:cNvSpPr/>
              <p:nvPr/>
            </p:nvSpPr>
            <p:spPr>
              <a:xfrm>
                <a:off x="7693224" y="175142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0" name="object 200"/>
              <p:cNvSpPr/>
              <p:nvPr/>
            </p:nvSpPr>
            <p:spPr>
              <a:xfrm>
                <a:off x="7693224" y="187184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1" name="object 201"/>
              <p:cNvSpPr/>
              <p:nvPr/>
            </p:nvSpPr>
            <p:spPr>
              <a:xfrm>
                <a:off x="7693224" y="199219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2" name="object 202"/>
              <p:cNvSpPr/>
              <p:nvPr/>
            </p:nvSpPr>
            <p:spPr>
              <a:xfrm>
                <a:off x="7693224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3" name="object 203"/>
              <p:cNvSpPr/>
              <p:nvPr/>
            </p:nvSpPr>
            <p:spPr>
              <a:xfrm>
                <a:off x="7693224" y="235338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4" name="object 204"/>
              <p:cNvSpPr/>
              <p:nvPr/>
            </p:nvSpPr>
            <p:spPr>
              <a:xfrm>
                <a:off x="7693224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5" name="object 205"/>
              <p:cNvSpPr/>
              <p:nvPr/>
            </p:nvSpPr>
            <p:spPr>
              <a:xfrm>
                <a:off x="7693224" y="259414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6" name="object 206"/>
              <p:cNvSpPr/>
              <p:nvPr/>
            </p:nvSpPr>
            <p:spPr>
              <a:xfrm>
                <a:off x="7693224" y="3075685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7" name="object 207"/>
              <p:cNvSpPr/>
              <p:nvPr/>
            </p:nvSpPr>
            <p:spPr>
              <a:xfrm>
                <a:off x="7693224" y="319610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8" name="object 208"/>
              <p:cNvSpPr/>
              <p:nvPr/>
            </p:nvSpPr>
            <p:spPr>
              <a:xfrm>
                <a:off x="7693224" y="3557221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9" name="object 209"/>
              <p:cNvSpPr/>
              <p:nvPr/>
            </p:nvSpPr>
            <p:spPr>
              <a:xfrm>
                <a:off x="7484902" y="114953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0" name="object 210"/>
              <p:cNvSpPr/>
              <p:nvPr/>
            </p:nvSpPr>
            <p:spPr>
              <a:xfrm>
                <a:off x="7484902" y="139030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DB2029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1" name="object 211"/>
              <p:cNvSpPr/>
              <p:nvPr/>
            </p:nvSpPr>
            <p:spPr>
              <a:xfrm>
                <a:off x="7484902" y="151065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2" name="object 212"/>
              <p:cNvSpPr/>
              <p:nvPr/>
            </p:nvSpPr>
            <p:spPr>
              <a:xfrm>
                <a:off x="7484902" y="1631075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3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3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3" name="object 213"/>
              <p:cNvSpPr/>
              <p:nvPr/>
            </p:nvSpPr>
            <p:spPr>
              <a:xfrm>
                <a:off x="7484902" y="1992196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4" name="object 214"/>
              <p:cNvSpPr/>
              <p:nvPr/>
            </p:nvSpPr>
            <p:spPr>
              <a:xfrm>
                <a:off x="7484902" y="2112612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5" name="object 215"/>
              <p:cNvSpPr/>
              <p:nvPr/>
            </p:nvSpPr>
            <p:spPr>
              <a:xfrm>
                <a:off x="7484902" y="22329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6" name="object 216"/>
              <p:cNvSpPr/>
              <p:nvPr/>
            </p:nvSpPr>
            <p:spPr>
              <a:xfrm>
                <a:off x="7484902" y="235338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7" name="object 217"/>
              <p:cNvSpPr/>
              <p:nvPr/>
            </p:nvSpPr>
            <p:spPr>
              <a:xfrm>
                <a:off x="7484902" y="2473733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830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8" name="object 218"/>
              <p:cNvSpPr/>
              <p:nvPr/>
            </p:nvSpPr>
            <p:spPr>
              <a:xfrm>
                <a:off x="7484902" y="259414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9" name="object 219"/>
              <p:cNvSpPr/>
              <p:nvPr/>
            </p:nvSpPr>
            <p:spPr>
              <a:xfrm>
                <a:off x="7276643" y="1149538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0" name="object 220"/>
              <p:cNvSpPr/>
              <p:nvPr/>
            </p:nvSpPr>
            <p:spPr>
              <a:xfrm>
                <a:off x="7276643" y="1510664"/>
                <a:ext cx="208279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601980">
                    <a:moveTo>
                      <a:pt x="208254" y="481533"/>
                    </a:moveTo>
                    <a:lnTo>
                      <a:pt x="0" y="361188"/>
                    </a:lnTo>
                    <a:lnTo>
                      <a:pt x="0" y="601954"/>
                    </a:lnTo>
                    <a:lnTo>
                      <a:pt x="208254" y="481533"/>
                    </a:lnTo>
                    <a:close/>
                  </a:path>
                  <a:path w="208279" h="601980">
                    <a:moveTo>
                      <a:pt x="208254" y="0"/>
                    </a:moveTo>
                    <a:lnTo>
                      <a:pt x="0" y="120421"/>
                    </a:lnTo>
                    <a:lnTo>
                      <a:pt x="208254" y="240766"/>
                    </a:lnTo>
                    <a:lnTo>
                      <a:pt x="208254" y="0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1" name="object 221"/>
              <p:cNvSpPr/>
              <p:nvPr/>
            </p:nvSpPr>
            <p:spPr>
              <a:xfrm>
                <a:off x="7276643" y="1992196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2" name="object 222"/>
              <p:cNvSpPr/>
              <p:nvPr/>
            </p:nvSpPr>
            <p:spPr>
              <a:xfrm>
                <a:off x="7276643" y="2112612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3" name="object 223"/>
              <p:cNvSpPr/>
              <p:nvPr/>
            </p:nvSpPr>
            <p:spPr>
              <a:xfrm>
                <a:off x="7276643" y="22329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768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4" name="object 224"/>
              <p:cNvSpPr/>
              <p:nvPr/>
            </p:nvSpPr>
            <p:spPr>
              <a:xfrm>
                <a:off x="7276643" y="2473733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415"/>
                    </a:moveTo>
                    <a:lnTo>
                      <a:pt x="208259" y="240830"/>
                    </a:lnTo>
                    <a:lnTo>
                      <a:pt x="208259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5" name="object 225"/>
              <p:cNvSpPr/>
              <p:nvPr/>
            </p:nvSpPr>
            <p:spPr>
              <a:xfrm>
                <a:off x="7276643" y="2714564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120352"/>
                    </a:moveTo>
                    <a:lnTo>
                      <a:pt x="208259" y="240705"/>
                    </a:lnTo>
                    <a:lnTo>
                      <a:pt x="208259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6" name="object 226"/>
              <p:cNvSpPr/>
              <p:nvPr/>
            </p:nvSpPr>
            <p:spPr>
              <a:xfrm>
                <a:off x="7276643" y="3797990"/>
                <a:ext cx="208279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259" y="120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7" name="object 227"/>
              <p:cNvSpPr/>
              <p:nvPr/>
            </p:nvSpPr>
            <p:spPr>
              <a:xfrm>
                <a:off x="7068321" y="114953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8" name="object 228"/>
              <p:cNvSpPr/>
              <p:nvPr/>
            </p:nvSpPr>
            <p:spPr>
              <a:xfrm>
                <a:off x="7068312" y="1269897"/>
                <a:ext cx="2089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361314">
                    <a:moveTo>
                      <a:pt x="208330" y="120421"/>
                    </a:moveTo>
                    <a:lnTo>
                      <a:pt x="0" y="0"/>
                    </a:lnTo>
                    <a:lnTo>
                      <a:pt x="0" y="240766"/>
                    </a:lnTo>
                    <a:lnTo>
                      <a:pt x="208330" y="361188"/>
                    </a:lnTo>
                    <a:lnTo>
                      <a:pt x="208330" y="120421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9" name="object 229"/>
              <p:cNvSpPr/>
              <p:nvPr/>
            </p:nvSpPr>
            <p:spPr>
              <a:xfrm>
                <a:off x="7068321" y="1510659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0" name="object 230"/>
              <p:cNvSpPr/>
              <p:nvPr/>
            </p:nvSpPr>
            <p:spPr>
              <a:xfrm>
                <a:off x="7068312" y="1751431"/>
                <a:ext cx="20891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601980">
                    <a:moveTo>
                      <a:pt x="208330" y="361188"/>
                    </a:moveTo>
                    <a:lnTo>
                      <a:pt x="0" y="481545"/>
                    </a:lnTo>
                    <a:lnTo>
                      <a:pt x="208330" y="601954"/>
                    </a:lnTo>
                    <a:lnTo>
                      <a:pt x="208330" y="361188"/>
                    </a:lnTo>
                    <a:close/>
                  </a:path>
                  <a:path w="208915" h="601980">
                    <a:moveTo>
                      <a:pt x="208330" y="120421"/>
                    </a:moveTo>
                    <a:lnTo>
                      <a:pt x="0" y="0"/>
                    </a:lnTo>
                    <a:lnTo>
                      <a:pt x="0" y="240766"/>
                    </a:lnTo>
                    <a:lnTo>
                      <a:pt x="208330" y="120421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1" name="object 231"/>
              <p:cNvSpPr/>
              <p:nvPr/>
            </p:nvSpPr>
            <p:spPr>
              <a:xfrm>
                <a:off x="7068321" y="2232964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0"/>
                    </a:moveTo>
                    <a:lnTo>
                      <a:pt x="0" y="240768"/>
                    </a:lnTo>
                    <a:lnTo>
                      <a:pt x="208321" y="120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2" name="object 232"/>
              <p:cNvSpPr/>
              <p:nvPr/>
            </p:nvSpPr>
            <p:spPr>
              <a:xfrm>
                <a:off x="7068321" y="2353380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352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352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3" name="object 233"/>
              <p:cNvSpPr/>
              <p:nvPr/>
            </p:nvSpPr>
            <p:spPr>
              <a:xfrm>
                <a:off x="7068321" y="2594148"/>
                <a:ext cx="20891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208915" h="241300">
                    <a:moveTo>
                      <a:pt x="0" y="120415"/>
                    </a:moveTo>
                    <a:lnTo>
                      <a:pt x="208321" y="240768"/>
                    </a:lnTo>
                    <a:lnTo>
                      <a:pt x="208321" y="0"/>
                    </a:lnTo>
                    <a:lnTo>
                      <a:pt x="0" y="120415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4" name="object 234"/>
              <p:cNvSpPr/>
              <p:nvPr/>
            </p:nvSpPr>
            <p:spPr>
              <a:xfrm>
                <a:off x="6860057" y="1269897"/>
                <a:ext cx="208279" cy="2528570"/>
              </a:xfrm>
              <a:custGeom>
                <a:avLst/>
                <a:gdLst/>
                <a:ahLst/>
                <a:cxnLst/>
                <a:rect l="l" t="t" r="r" b="b"/>
                <a:pathLst>
                  <a:path w="208279" h="2528570">
                    <a:moveTo>
                      <a:pt x="208254" y="2407678"/>
                    </a:moveTo>
                    <a:lnTo>
                      <a:pt x="0" y="2287333"/>
                    </a:lnTo>
                    <a:lnTo>
                      <a:pt x="0" y="2528100"/>
                    </a:lnTo>
                    <a:lnTo>
                      <a:pt x="208254" y="2407678"/>
                    </a:lnTo>
                    <a:close/>
                  </a:path>
                  <a:path w="208279" h="2528570">
                    <a:moveTo>
                      <a:pt x="208254" y="963079"/>
                    </a:moveTo>
                    <a:lnTo>
                      <a:pt x="0" y="842721"/>
                    </a:lnTo>
                    <a:lnTo>
                      <a:pt x="0" y="1083487"/>
                    </a:lnTo>
                    <a:lnTo>
                      <a:pt x="208254" y="963079"/>
                    </a:lnTo>
                    <a:close/>
                  </a:path>
                  <a:path w="208279" h="2528570">
                    <a:moveTo>
                      <a:pt x="208254" y="0"/>
                    </a:moveTo>
                    <a:lnTo>
                      <a:pt x="0" y="120421"/>
                    </a:lnTo>
                    <a:lnTo>
                      <a:pt x="208254" y="240766"/>
                    </a:lnTo>
                    <a:lnTo>
                      <a:pt x="208254" y="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</p:grpSp>
      <p:grpSp>
        <p:nvGrpSpPr>
          <p:cNvPr id="238" name="object 238"/>
          <p:cNvGrpSpPr/>
          <p:nvPr/>
        </p:nvGrpSpPr>
        <p:grpSpPr>
          <a:xfrm>
            <a:off x="1" y="0"/>
            <a:ext cx="2868197" cy="2381007"/>
            <a:chOff x="0" y="0"/>
            <a:chExt cx="2751455" cy="2284095"/>
          </a:xfrm>
        </p:grpSpPr>
        <p:sp>
          <p:nvSpPr>
            <p:cNvPr id="239" name="object 239"/>
            <p:cNvSpPr/>
            <p:nvPr/>
          </p:nvSpPr>
          <p:spPr>
            <a:xfrm>
              <a:off x="0" y="11480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568"/>
                  </a:moveTo>
                  <a:lnTo>
                    <a:pt x="80085" y="138568"/>
                  </a:lnTo>
                  <a:lnTo>
                    <a:pt x="0" y="0"/>
                  </a:lnTo>
                  <a:lnTo>
                    <a:pt x="0" y="138568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0" y="0"/>
              <a:ext cx="167005" cy="150495"/>
            </a:xfrm>
            <a:custGeom>
              <a:avLst/>
              <a:gdLst/>
              <a:ahLst/>
              <a:cxnLst/>
              <a:rect l="l" t="t" r="r" b="b"/>
              <a:pathLst>
                <a:path w="167005" h="150495">
                  <a:moveTo>
                    <a:pt x="80085" y="150048"/>
                  </a:moveTo>
                  <a:lnTo>
                    <a:pt x="166761" y="0"/>
                  </a:lnTo>
                  <a:lnTo>
                    <a:pt x="0" y="0"/>
                  </a:lnTo>
                  <a:lnTo>
                    <a:pt x="0" y="11480"/>
                  </a:lnTo>
                  <a:lnTo>
                    <a:pt x="80085" y="150048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085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98810" y="0"/>
              <a:ext cx="173990" cy="150495"/>
            </a:xfrm>
            <a:custGeom>
              <a:avLst/>
              <a:gdLst/>
              <a:ahLst/>
              <a:cxnLst/>
              <a:rect l="l" t="t" r="r" b="b"/>
              <a:pathLst>
                <a:path w="173990" h="150495">
                  <a:moveTo>
                    <a:pt x="86720" y="150048"/>
                  </a:moveTo>
                  <a:lnTo>
                    <a:pt x="173396" y="0"/>
                  </a:lnTo>
                  <a:lnTo>
                    <a:pt x="0" y="0"/>
                  </a:lnTo>
                  <a:lnTo>
                    <a:pt x="86720" y="150048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5531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DB2029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04256" y="0"/>
              <a:ext cx="173990" cy="150495"/>
            </a:xfrm>
            <a:custGeom>
              <a:avLst/>
              <a:gdLst/>
              <a:ahLst/>
              <a:cxnLst/>
              <a:rect l="l" t="t" r="r" b="b"/>
              <a:pathLst>
                <a:path w="173990" h="150495">
                  <a:moveTo>
                    <a:pt x="86720" y="150048"/>
                  </a:moveTo>
                  <a:lnTo>
                    <a:pt x="173441" y="0"/>
                  </a:lnTo>
                  <a:lnTo>
                    <a:pt x="0" y="0"/>
                  </a:lnTo>
                  <a:lnTo>
                    <a:pt x="86720" y="150048"/>
                  </a:lnTo>
                  <a:close/>
                </a:path>
              </a:pathLst>
            </a:custGeom>
            <a:solidFill>
              <a:srgbClr val="DB2029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09747" y="0"/>
              <a:ext cx="173355" cy="150495"/>
            </a:xfrm>
            <a:custGeom>
              <a:avLst/>
              <a:gdLst/>
              <a:ahLst/>
              <a:cxnLst/>
              <a:rect l="l" t="t" r="r" b="b"/>
              <a:pathLst>
                <a:path w="173354" h="150495">
                  <a:moveTo>
                    <a:pt x="86675" y="150048"/>
                  </a:moveTo>
                  <a:lnTo>
                    <a:pt x="173351" y="0"/>
                  </a:lnTo>
                  <a:lnTo>
                    <a:pt x="0" y="0"/>
                  </a:lnTo>
                  <a:lnTo>
                    <a:pt x="86675" y="150048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96422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01868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70" y="0"/>
                  </a:lnTo>
                  <a:lnTo>
                    <a:pt x="86720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4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07314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70" y="0"/>
                  </a:lnTo>
                  <a:lnTo>
                    <a:pt x="86720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226084" y="0"/>
              <a:ext cx="173355" cy="150495"/>
            </a:xfrm>
            <a:custGeom>
              <a:avLst/>
              <a:gdLst/>
              <a:ahLst/>
              <a:cxnLst/>
              <a:rect l="l" t="t" r="r" b="b"/>
              <a:pathLst>
                <a:path w="173355" h="150495">
                  <a:moveTo>
                    <a:pt x="86675" y="150048"/>
                  </a:moveTo>
                  <a:lnTo>
                    <a:pt x="173351" y="0"/>
                  </a:lnTo>
                  <a:lnTo>
                    <a:pt x="0" y="0"/>
                  </a:lnTo>
                  <a:lnTo>
                    <a:pt x="86675" y="150048"/>
                  </a:lnTo>
                  <a:close/>
                </a:path>
              </a:pathLst>
            </a:custGeom>
            <a:solidFill>
              <a:srgbClr val="DB2029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312759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40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0" y="150048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609"/>
                  </a:moveTo>
                  <a:lnTo>
                    <a:pt x="80085" y="0"/>
                  </a:lnTo>
                  <a:lnTo>
                    <a:pt x="0" y="0"/>
                  </a:lnTo>
                  <a:lnTo>
                    <a:pt x="0" y="138609"/>
                  </a:lnTo>
                  <a:close/>
                </a:path>
              </a:pathLst>
            </a:custGeom>
            <a:solidFill>
              <a:srgbClr val="DB2029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0085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5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85531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88227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99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90976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93726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392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96422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99118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99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01868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107314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210063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392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312759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DB2029">
                <a:alpha val="6274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636930" y="0"/>
              <a:ext cx="173990" cy="150495"/>
            </a:xfrm>
            <a:custGeom>
              <a:avLst/>
              <a:gdLst/>
              <a:ahLst/>
              <a:cxnLst/>
              <a:rect l="l" t="t" r="r" b="b"/>
              <a:pathLst>
                <a:path w="173989" h="150495">
                  <a:moveTo>
                    <a:pt x="86720" y="150048"/>
                  </a:moveTo>
                  <a:lnTo>
                    <a:pt x="173396" y="0"/>
                  </a:lnTo>
                  <a:lnTo>
                    <a:pt x="0" y="0"/>
                  </a:lnTo>
                  <a:lnTo>
                    <a:pt x="86720" y="150048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723651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39" h="150495">
                  <a:moveTo>
                    <a:pt x="0" y="150048"/>
                  </a:moveTo>
                  <a:lnTo>
                    <a:pt x="205392" y="150048"/>
                  </a:lnTo>
                  <a:lnTo>
                    <a:pt x="118716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415455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518205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723651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102696" y="177835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DB202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47813" y="0"/>
              <a:ext cx="173990" cy="150495"/>
            </a:xfrm>
            <a:custGeom>
              <a:avLst/>
              <a:gdLst/>
              <a:ahLst/>
              <a:cxnLst/>
              <a:rect l="l" t="t" r="r" b="b"/>
              <a:pathLst>
                <a:path w="173989" h="150495">
                  <a:moveTo>
                    <a:pt x="86675" y="150048"/>
                  </a:moveTo>
                  <a:lnTo>
                    <a:pt x="173396" y="0"/>
                  </a:lnTo>
                  <a:lnTo>
                    <a:pt x="0" y="0"/>
                  </a:lnTo>
                  <a:lnTo>
                    <a:pt x="86675" y="150048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134489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39" h="150495">
                  <a:moveTo>
                    <a:pt x="0" y="150048"/>
                  </a:moveTo>
                  <a:lnTo>
                    <a:pt x="205499" y="150048"/>
                  </a:lnTo>
                  <a:lnTo>
                    <a:pt x="118778" y="0"/>
                  </a:lnTo>
                  <a:lnTo>
                    <a:pt x="86720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339988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39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58713" y="0"/>
              <a:ext cx="173990" cy="150495"/>
            </a:xfrm>
            <a:custGeom>
              <a:avLst/>
              <a:gdLst/>
              <a:ahLst/>
              <a:cxnLst/>
              <a:rect l="l" t="t" r="r" b="b"/>
              <a:pathLst>
                <a:path w="173989" h="150495">
                  <a:moveTo>
                    <a:pt x="86720" y="150048"/>
                  </a:moveTo>
                  <a:lnTo>
                    <a:pt x="173396" y="0"/>
                  </a:lnTo>
                  <a:lnTo>
                    <a:pt x="0" y="0"/>
                  </a:lnTo>
                  <a:lnTo>
                    <a:pt x="86720" y="150048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545433" y="0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39" h="150495">
                  <a:moveTo>
                    <a:pt x="0" y="150048"/>
                  </a:moveTo>
                  <a:lnTo>
                    <a:pt x="205445" y="150048"/>
                  </a:lnTo>
                  <a:lnTo>
                    <a:pt x="118725" y="0"/>
                  </a:lnTo>
                  <a:lnTo>
                    <a:pt x="86675" y="0"/>
                  </a:lnTo>
                  <a:lnTo>
                    <a:pt x="0" y="150048"/>
                  </a:lnTo>
                  <a:close/>
                </a:path>
              </a:pathLst>
            </a:custGeom>
            <a:solidFill>
              <a:srgbClr val="FFABA6">
                <a:alpha val="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26347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929043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031792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134489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102749" y="177835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42684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545433" y="150048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0" y="367086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526"/>
                  </a:moveTo>
                  <a:lnTo>
                    <a:pt x="80085" y="138526"/>
                  </a:lnTo>
                  <a:lnTo>
                    <a:pt x="0" y="0"/>
                  </a:lnTo>
                  <a:lnTo>
                    <a:pt x="0" y="138526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0" y="327884"/>
              <a:ext cx="182880" cy="177800"/>
            </a:xfrm>
            <a:custGeom>
              <a:avLst/>
              <a:gdLst/>
              <a:ahLst/>
              <a:cxnLst/>
              <a:rect l="l" t="t" r="r" b="b"/>
              <a:pathLst>
                <a:path w="182880" h="177800">
                  <a:moveTo>
                    <a:pt x="80085" y="177728"/>
                  </a:moveTo>
                  <a:lnTo>
                    <a:pt x="182781" y="0"/>
                  </a:lnTo>
                  <a:lnTo>
                    <a:pt x="0" y="0"/>
                  </a:lnTo>
                  <a:lnTo>
                    <a:pt x="0" y="39202"/>
                  </a:lnTo>
                  <a:lnTo>
                    <a:pt x="80085" y="177728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0085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696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82781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DB202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88227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28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90976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749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FFABA6">
                <a:alpha val="6666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96422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696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FFABA6">
                <a:alpha val="768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99118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28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FFABA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04617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28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12759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696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415455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DB2029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518205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696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DB2029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620901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FFABA6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826347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696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28"/>
                  </a:lnTo>
                  <a:close/>
                </a:path>
              </a:pathLst>
            </a:custGeom>
            <a:solidFill>
              <a:srgbClr val="FFABA6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929043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749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DB2029">
                <a:alpha val="1568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031792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696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28"/>
                  </a:lnTo>
                  <a:close/>
                </a:path>
              </a:pathLst>
            </a:custGeom>
            <a:solidFill>
              <a:srgbClr val="FFABA6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134489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28"/>
                  </a:moveTo>
                  <a:lnTo>
                    <a:pt x="205499" y="177728"/>
                  </a:lnTo>
                  <a:lnTo>
                    <a:pt x="102749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FFABA6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237238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FFABA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339988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28"/>
                  </a:moveTo>
                  <a:lnTo>
                    <a:pt x="205445" y="177728"/>
                  </a:lnTo>
                  <a:lnTo>
                    <a:pt x="102696" y="0"/>
                  </a:lnTo>
                  <a:lnTo>
                    <a:pt x="0" y="177728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42684" y="327884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28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28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0" y="505612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609"/>
                  </a:moveTo>
                  <a:lnTo>
                    <a:pt x="80085" y="0"/>
                  </a:lnTo>
                  <a:lnTo>
                    <a:pt x="0" y="0"/>
                  </a:lnTo>
                  <a:lnTo>
                    <a:pt x="0" y="138609"/>
                  </a:lnTo>
                  <a:close/>
                </a:path>
              </a:pathLst>
            </a:custGeom>
            <a:solidFill>
              <a:srgbClr val="FFABA6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0" y="505612"/>
              <a:ext cx="182880" cy="178435"/>
            </a:xfrm>
            <a:custGeom>
              <a:avLst/>
              <a:gdLst/>
              <a:ahLst/>
              <a:cxnLst/>
              <a:rect l="l" t="t" r="r" b="b"/>
              <a:pathLst>
                <a:path w="182880" h="178434">
                  <a:moveTo>
                    <a:pt x="0" y="177835"/>
                  </a:moveTo>
                  <a:lnTo>
                    <a:pt x="182781" y="177835"/>
                  </a:lnTo>
                  <a:lnTo>
                    <a:pt x="80085" y="0"/>
                  </a:lnTo>
                  <a:lnTo>
                    <a:pt x="0" y="138609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0085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5569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2781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85531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DB20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88227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99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90976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93726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392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99109" y="505624"/>
              <a:ext cx="411480" cy="178435"/>
            </a:xfrm>
            <a:custGeom>
              <a:avLst/>
              <a:gdLst/>
              <a:ahLst/>
              <a:cxnLst/>
              <a:rect l="l" t="t" r="r" b="b"/>
              <a:pathLst>
                <a:path w="411480" h="178434">
                  <a:moveTo>
                    <a:pt x="205498" y="177825"/>
                  </a:moveTo>
                  <a:lnTo>
                    <a:pt x="102755" y="0"/>
                  </a:lnTo>
                  <a:lnTo>
                    <a:pt x="0" y="177825"/>
                  </a:lnTo>
                  <a:lnTo>
                    <a:pt x="205498" y="177825"/>
                  </a:lnTo>
                  <a:close/>
                </a:path>
                <a:path w="411480" h="178434">
                  <a:moveTo>
                    <a:pt x="410946" y="177825"/>
                  </a:moveTo>
                  <a:lnTo>
                    <a:pt x="308203" y="0"/>
                  </a:lnTo>
                  <a:lnTo>
                    <a:pt x="205498" y="177825"/>
                  </a:lnTo>
                  <a:lnTo>
                    <a:pt x="410946" y="177825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107314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DB2029">
                <a:alpha val="607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210063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392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639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12759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415455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518205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4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620901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3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826336" y="505624"/>
              <a:ext cx="411480" cy="178435"/>
            </a:xfrm>
            <a:custGeom>
              <a:avLst/>
              <a:gdLst/>
              <a:ahLst/>
              <a:cxnLst/>
              <a:rect l="l" t="t" r="r" b="b"/>
              <a:pathLst>
                <a:path w="411480" h="178434">
                  <a:moveTo>
                    <a:pt x="205447" y="177825"/>
                  </a:moveTo>
                  <a:lnTo>
                    <a:pt x="102704" y="0"/>
                  </a:lnTo>
                  <a:lnTo>
                    <a:pt x="0" y="177825"/>
                  </a:lnTo>
                  <a:lnTo>
                    <a:pt x="205447" y="177825"/>
                  </a:lnTo>
                  <a:close/>
                </a:path>
                <a:path w="411480" h="178434">
                  <a:moveTo>
                    <a:pt x="410895" y="177825"/>
                  </a:moveTo>
                  <a:lnTo>
                    <a:pt x="308152" y="0"/>
                  </a:lnTo>
                  <a:lnTo>
                    <a:pt x="205447" y="177825"/>
                  </a:lnTo>
                  <a:lnTo>
                    <a:pt x="410895" y="177825"/>
                  </a:lnTo>
                  <a:close/>
                </a:path>
              </a:pathLst>
            </a:custGeom>
            <a:solidFill>
              <a:srgbClr val="FFABA6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134489" y="5056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39" h="178434">
                  <a:moveTo>
                    <a:pt x="102749" y="177835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0" y="722662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568"/>
                  </a:moveTo>
                  <a:lnTo>
                    <a:pt x="80085" y="138568"/>
                  </a:lnTo>
                  <a:lnTo>
                    <a:pt x="0" y="0"/>
                  </a:lnTo>
                  <a:lnTo>
                    <a:pt x="0" y="138568"/>
                  </a:lnTo>
                  <a:close/>
                </a:path>
              </a:pathLst>
            </a:custGeom>
            <a:solidFill>
              <a:srgbClr val="DB2029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0085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85531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8227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DB2029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93726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96422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9118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4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01868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004617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107314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4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210063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DB2029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312759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415455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DB2029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18205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620901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723651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392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826347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929043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031792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42684" y="6834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0" y="861230"/>
              <a:ext cx="182880" cy="177800"/>
            </a:xfrm>
            <a:custGeom>
              <a:avLst/>
              <a:gdLst/>
              <a:ahLst/>
              <a:cxnLst/>
              <a:rect l="l" t="t" r="r" b="b"/>
              <a:pathLst>
                <a:path w="182880" h="177800">
                  <a:moveTo>
                    <a:pt x="0" y="177782"/>
                  </a:moveTo>
                  <a:lnTo>
                    <a:pt x="182781" y="177782"/>
                  </a:lnTo>
                  <a:lnTo>
                    <a:pt x="80085" y="0"/>
                  </a:lnTo>
                  <a:lnTo>
                    <a:pt x="0" y="138568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0085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82781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85531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8227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99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93726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392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96422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DB2029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99118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99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01868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210063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392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2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415455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620901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031792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134489" y="8612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102749" y="177782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0" y="1078238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609"/>
                  </a:moveTo>
                  <a:lnTo>
                    <a:pt x="80085" y="138609"/>
                  </a:lnTo>
                  <a:lnTo>
                    <a:pt x="0" y="0"/>
                  </a:lnTo>
                  <a:lnTo>
                    <a:pt x="0" y="138609"/>
                  </a:lnTo>
                  <a:close/>
                </a:path>
              </a:pathLst>
            </a:custGeom>
            <a:solidFill>
              <a:srgbClr val="DB2029">
                <a:alpha val="2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0" y="1039012"/>
              <a:ext cx="182880" cy="178435"/>
            </a:xfrm>
            <a:custGeom>
              <a:avLst/>
              <a:gdLst/>
              <a:ahLst/>
              <a:cxnLst/>
              <a:rect l="l" t="t" r="r" b="b"/>
              <a:pathLst>
                <a:path w="182880" h="178434">
                  <a:moveTo>
                    <a:pt x="80085" y="177835"/>
                  </a:moveTo>
                  <a:lnTo>
                    <a:pt x="182781" y="0"/>
                  </a:lnTo>
                  <a:lnTo>
                    <a:pt x="0" y="0"/>
                  </a:lnTo>
                  <a:lnTo>
                    <a:pt x="0" y="39225"/>
                  </a:lnTo>
                  <a:lnTo>
                    <a:pt x="80085" y="177835"/>
                  </a:lnTo>
                  <a:close/>
                </a:path>
              </a:pathLst>
            </a:custGeom>
            <a:solidFill>
              <a:srgbClr val="FFABA6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0085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2195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82781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DB2029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85531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696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88227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749" y="177835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90976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93726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99118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749" y="177835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04617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DB202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107314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210063" y="10390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4">
                  <a:moveTo>
                    <a:pt x="102696" y="177835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415453" y="1039024"/>
              <a:ext cx="1233170" cy="178435"/>
            </a:xfrm>
            <a:custGeom>
              <a:avLst/>
              <a:gdLst/>
              <a:ahLst/>
              <a:cxnLst/>
              <a:rect l="l" t="t" r="r" b="b"/>
              <a:pathLst>
                <a:path w="1233170" h="178434">
                  <a:moveTo>
                    <a:pt x="205447" y="0"/>
                  </a:moveTo>
                  <a:lnTo>
                    <a:pt x="0" y="0"/>
                  </a:lnTo>
                  <a:lnTo>
                    <a:pt x="102743" y="177825"/>
                  </a:lnTo>
                  <a:lnTo>
                    <a:pt x="205447" y="0"/>
                  </a:lnTo>
                  <a:close/>
                </a:path>
                <a:path w="1233170" h="178434">
                  <a:moveTo>
                    <a:pt x="1232674" y="0"/>
                  </a:moveTo>
                  <a:lnTo>
                    <a:pt x="1027226" y="0"/>
                  </a:lnTo>
                  <a:lnTo>
                    <a:pt x="1129969" y="177825"/>
                  </a:lnTo>
                  <a:lnTo>
                    <a:pt x="1232674" y="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0" y="1216848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568"/>
                  </a:moveTo>
                  <a:lnTo>
                    <a:pt x="80085" y="0"/>
                  </a:lnTo>
                  <a:lnTo>
                    <a:pt x="0" y="0"/>
                  </a:lnTo>
                  <a:lnTo>
                    <a:pt x="0" y="138568"/>
                  </a:lnTo>
                  <a:close/>
                </a:path>
              </a:pathLst>
            </a:custGeom>
            <a:solidFill>
              <a:srgbClr val="FFAB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0085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82781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376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85531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20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90976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93726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392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99118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99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04617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10063" y="12168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392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0" y="1433844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5">
                  <a:moveTo>
                    <a:pt x="0" y="138568"/>
                  </a:moveTo>
                  <a:lnTo>
                    <a:pt x="80085" y="138568"/>
                  </a:lnTo>
                  <a:lnTo>
                    <a:pt x="0" y="0"/>
                  </a:lnTo>
                  <a:lnTo>
                    <a:pt x="0" y="138568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0" y="1394630"/>
              <a:ext cx="182880" cy="177800"/>
            </a:xfrm>
            <a:custGeom>
              <a:avLst/>
              <a:gdLst/>
              <a:ahLst/>
              <a:cxnLst/>
              <a:rect l="l" t="t" r="r" b="b"/>
              <a:pathLst>
                <a:path w="182880" h="177800">
                  <a:moveTo>
                    <a:pt x="80085" y="177782"/>
                  </a:moveTo>
                  <a:lnTo>
                    <a:pt x="182781" y="0"/>
                  </a:lnTo>
                  <a:lnTo>
                    <a:pt x="0" y="0"/>
                  </a:lnTo>
                  <a:lnTo>
                    <a:pt x="0" y="39214"/>
                  </a:lnTo>
                  <a:lnTo>
                    <a:pt x="80085" y="177782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82781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58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85531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862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88227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90976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01868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749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04617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312759" y="1394630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0" y="1572412"/>
              <a:ext cx="182880" cy="178435"/>
            </a:xfrm>
            <a:custGeom>
              <a:avLst/>
              <a:gdLst/>
              <a:ahLst/>
              <a:cxnLst/>
              <a:rect l="l" t="t" r="r" b="b"/>
              <a:pathLst>
                <a:path w="182880" h="178435">
                  <a:moveTo>
                    <a:pt x="0" y="177835"/>
                  </a:moveTo>
                  <a:lnTo>
                    <a:pt x="182781" y="177835"/>
                  </a:lnTo>
                  <a:lnTo>
                    <a:pt x="80085" y="0"/>
                  </a:lnTo>
                  <a:lnTo>
                    <a:pt x="0" y="138609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0085" y="15724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82781" y="15724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85531" y="15724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88227" y="15724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99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FFABA6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90976" y="1572412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0" y="1789462"/>
              <a:ext cx="80645" cy="139065"/>
            </a:xfrm>
            <a:custGeom>
              <a:avLst/>
              <a:gdLst/>
              <a:ahLst/>
              <a:cxnLst/>
              <a:rect l="l" t="t" r="r" b="b"/>
              <a:pathLst>
                <a:path w="80645" h="139064">
                  <a:moveTo>
                    <a:pt x="0" y="138568"/>
                  </a:moveTo>
                  <a:lnTo>
                    <a:pt x="80085" y="138568"/>
                  </a:lnTo>
                  <a:lnTo>
                    <a:pt x="0" y="0"/>
                  </a:lnTo>
                  <a:lnTo>
                    <a:pt x="0" y="138568"/>
                  </a:lnTo>
                  <a:close/>
                </a:path>
              </a:pathLst>
            </a:custGeom>
            <a:solidFill>
              <a:srgbClr val="DB2029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0" y="1750248"/>
              <a:ext cx="182880" cy="177800"/>
            </a:xfrm>
            <a:custGeom>
              <a:avLst/>
              <a:gdLst/>
              <a:ahLst/>
              <a:cxnLst/>
              <a:rect l="l" t="t" r="r" b="b"/>
              <a:pathLst>
                <a:path w="182880" h="177800">
                  <a:moveTo>
                    <a:pt x="80085" y="177782"/>
                  </a:moveTo>
                  <a:lnTo>
                    <a:pt x="182781" y="0"/>
                  </a:lnTo>
                  <a:lnTo>
                    <a:pt x="0" y="0"/>
                  </a:lnTo>
                  <a:lnTo>
                    <a:pt x="0" y="39214"/>
                  </a:lnTo>
                  <a:lnTo>
                    <a:pt x="80085" y="177782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0085" y="17502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FFABA6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82781" y="17502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FFABA6">
                <a:alpha val="27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88227" y="17502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749" y="177782"/>
                  </a:moveTo>
                  <a:lnTo>
                    <a:pt x="205499" y="0"/>
                  </a:lnTo>
                  <a:lnTo>
                    <a:pt x="0" y="0"/>
                  </a:lnTo>
                  <a:lnTo>
                    <a:pt x="102749" y="177782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93726" y="17502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40" h="177800">
                  <a:moveTo>
                    <a:pt x="102696" y="177782"/>
                  </a:moveTo>
                  <a:lnTo>
                    <a:pt x="205392" y="0"/>
                  </a:lnTo>
                  <a:lnTo>
                    <a:pt x="0" y="0"/>
                  </a:lnTo>
                  <a:lnTo>
                    <a:pt x="102696" y="177782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518205" y="1750248"/>
              <a:ext cx="205740" cy="177800"/>
            </a:xfrm>
            <a:custGeom>
              <a:avLst/>
              <a:gdLst/>
              <a:ahLst/>
              <a:cxnLst/>
              <a:rect l="l" t="t" r="r" b="b"/>
              <a:pathLst>
                <a:path w="205739" h="177800">
                  <a:moveTo>
                    <a:pt x="0" y="177782"/>
                  </a:moveTo>
                  <a:lnTo>
                    <a:pt x="205445" y="177782"/>
                  </a:lnTo>
                  <a:lnTo>
                    <a:pt x="102696" y="0"/>
                  </a:lnTo>
                  <a:lnTo>
                    <a:pt x="0" y="177782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0085" y="1928030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82781" y="1928030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0" y="177835"/>
                  </a:moveTo>
                  <a:lnTo>
                    <a:pt x="205445" y="177835"/>
                  </a:lnTo>
                  <a:lnTo>
                    <a:pt x="102749" y="0"/>
                  </a:lnTo>
                  <a:lnTo>
                    <a:pt x="0" y="177835"/>
                  </a:lnTo>
                  <a:close/>
                </a:path>
              </a:pathLst>
            </a:custGeom>
            <a:solidFill>
              <a:srgbClr val="DB2029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85531" y="1928030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696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696" y="177835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90976" y="1928030"/>
              <a:ext cx="205740" cy="178435"/>
            </a:xfrm>
            <a:custGeom>
              <a:avLst/>
              <a:gdLst/>
              <a:ahLst/>
              <a:cxnLst/>
              <a:rect l="l" t="t" r="r" b="b"/>
              <a:pathLst>
                <a:path w="205740" h="178435">
                  <a:moveTo>
                    <a:pt x="102749" y="177835"/>
                  </a:moveTo>
                  <a:lnTo>
                    <a:pt x="205445" y="0"/>
                  </a:lnTo>
                  <a:lnTo>
                    <a:pt x="0" y="0"/>
                  </a:lnTo>
                  <a:lnTo>
                    <a:pt x="102749" y="177835"/>
                  </a:lnTo>
                  <a:close/>
                </a:path>
              </a:pathLst>
            </a:custGeom>
            <a:solidFill>
              <a:srgbClr val="FFABA6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0073" y="2105875"/>
              <a:ext cx="1438275" cy="177800"/>
            </a:xfrm>
            <a:custGeom>
              <a:avLst/>
              <a:gdLst/>
              <a:ahLst/>
              <a:cxnLst/>
              <a:rect l="l" t="t" r="r" b="b"/>
              <a:pathLst>
                <a:path w="1438275" h="177800">
                  <a:moveTo>
                    <a:pt x="205447" y="177774"/>
                  </a:moveTo>
                  <a:lnTo>
                    <a:pt x="102704" y="0"/>
                  </a:lnTo>
                  <a:lnTo>
                    <a:pt x="0" y="177774"/>
                  </a:lnTo>
                  <a:lnTo>
                    <a:pt x="205447" y="177774"/>
                  </a:lnTo>
                  <a:close/>
                </a:path>
                <a:path w="1438275" h="177800">
                  <a:moveTo>
                    <a:pt x="1438122" y="177774"/>
                  </a:moveTo>
                  <a:lnTo>
                    <a:pt x="1335379" y="0"/>
                  </a:lnTo>
                  <a:lnTo>
                    <a:pt x="1232674" y="177774"/>
                  </a:lnTo>
                  <a:lnTo>
                    <a:pt x="1438122" y="177774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02" name="Заголовок 1">
            <a:extLst>
              <a:ext uri="{FF2B5EF4-FFF2-40B4-BE49-F238E27FC236}">
                <a16:creationId xmlns:a16="http://schemas.microsoft.com/office/drawing/2014/main" xmlns="" id="{8A153D03-2196-75A5-FCCE-CEFC0C9AF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5183" y="152400"/>
            <a:ext cx="10827013" cy="133001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ПЕРСПЕКТИВНО-ЦЕЛЕВОЕ ПЛАНИРОВАНИЕ В СФЕРЕ архивного дела ОБЛАСТИ</a:t>
            </a:r>
          </a:p>
        </p:txBody>
      </p:sp>
      <p:sp>
        <p:nvSpPr>
          <p:cNvPr id="403" name="TextBox 9">
            <a:extLst>
              <a:ext uri="{FF2B5EF4-FFF2-40B4-BE49-F238E27FC236}">
                <a16:creationId xmlns:a16="http://schemas.microsoft.com/office/drawing/2014/main" xmlns="" id="{524AF329-58CC-30CF-BDD2-066BD7AD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167" y="1977944"/>
            <a:ext cx="9958112" cy="487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800"/>
              </a:spcAft>
              <a:buClr>
                <a:srgbClr val="E25E64"/>
              </a:buClr>
              <a:buSzPct val="120000"/>
            </a:pPr>
            <a:r>
              <a:rPr lang="ru-RU" altLang="ru-RU" sz="2200" b="1" cap="all" dirty="0">
                <a:latin typeface="Century Gothic" panose="020B0502020202020204" pitchFamily="34" charset="0"/>
              </a:rPr>
              <a:t>Постановление Правительства области  от 11 ноября 2008 года № 2151 «О Стратегии развития архивной отрасли Вологодской области до 2020 года» </a:t>
            </a:r>
            <a:r>
              <a:rPr lang="ru-RU" altLang="ru-RU" sz="22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(с 1 января 2017 года отменено)</a:t>
            </a:r>
          </a:p>
          <a:p>
            <a:pPr>
              <a:spcAft>
                <a:spcPts val="2800"/>
              </a:spcAft>
              <a:buClr>
                <a:srgbClr val="E25E64"/>
              </a:buClr>
              <a:buSzPct val="120000"/>
            </a:pPr>
            <a:r>
              <a:rPr lang="ru-RU" altLang="ru-RU" sz="2200" b="1" cap="all" dirty="0">
                <a:latin typeface="Century Gothic" panose="020B0502020202020204" pitchFamily="34" charset="0"/>
              </a:rPr>
              <a:t>Постановление Правительства  области от 28 октября 2013 года № 1104 «О государственной программе Вологодской области Развитие архивного дела на 2014 – 2018 годы» </a:t>
            </a:r>
            <a:r>
              <a:rPr lang="ru-RU" altLang="ru-RU" sz="22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(отменена с 2015 года)</a:t>
            </a:r>
          </a:p>
          <a:p>
            <a:pPr>
              <a:spcAft>
                <a:spcPts val="2800"/>
              </a:spcAft>
              <a:buClr>
                <a:srgbClr val="E25E64"/>
              </a:buClr>
              <a:buSzPct val="120000"/>
            </a:pPr>
            <a:r>
              <a:rPr lang="ru-RU" altLang="ru-RU" sz="2200" b="1" cap="all" dirty="0">
                <a:latin typeface="Century Gothic" panose="020B0502020202020204" pitchFamily="34" charset="0"/>
              </a:rPr>
              <a:t>Постановление Правительства области от 27 октября 2014 года № 961 «Об утверждении государственной программы «Сохранение и развитие культурного потенциала, развитие туристского кластера и архивного дела Вологодской области на 2015 – 2020 годы»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EC519BD6-719D-A0D0-4954-2E866387D3AF}"/>
              </a:ext>
            </a:extLst>
          </p:cNvPr>
          <p:cNvGrpSpPr/>
          <p:nvPr/>
        </p:nvGrpSpPr>
        <p:grpSpPr>
          <a:xfrm>
            <a:off x="0" y="2550893"/>
            <a:ext cx="3302000" cy="4764307"/>
            <a:chOff x="0" y="1905000"/>
            <a:chExt cx="3700728" cy="5339614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6757334"/>
              <a:ext cx="27093" cy="486833"/>
              <a:chOff x="0" y="6950295"/>
              <a:chExt cx="20320" cy="3651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0" y="6961685"/>
                <a:ext cx="2032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353695">
                    <a:moveTo>
                      <a:pt x="19725" y="353513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353513"/>
                    </a:lnTo>
                    <a:lnTo>
                      <a:pt x="19725" y="353513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0" y="6950295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59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5" name="object 5"/>
            <p:cNvGrpSpPr/>
            <p:nvPr/>
          </p:nvGrpSpPr>
          <p:grpSpPr>
            <a:xfrm>
              <a:off x="0" y="4937803"/>
              <a:ext cx="27093" cy="1243753"/>
              <a:chOff x="0" y="5585647"/>
              <a:chExt cx="20320" cy="932815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6495375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59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FFABA6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0" y="6051964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802"/>
                    </a:moveTo>
                    <a:lnTo>
                      <a:pt x="19725" y="0"/>
                    </a:lnTo>
                    <a:lnTo>
                      <a:pt x="0" y="11391"/>
                    </a:lnTo>
                    <a:lnTo>
                      <a:pt x="0" y="443411"/>
                    </a:lnTo>
                    <a:lnTo>
                      <a:pt x="19725" y="454802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040567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DB2029">
                  <a:alpha val="6274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559704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0"/>
                    </a:lnTo>
                    <a:lnTo>
                      <a:pt x="0" y="443523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5585647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FFABA6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0" y="3118122"/>
              <a:ext cx="27093" cy="1243753"/>
              <a:chOff x="0" y="4220886"/>
              <a:chExt cx="20320" cy="93281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0" y="5130732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0"/>
                    </a:moveTo>
                    <a:lnTo>
                      <a:pt x="0" y="0"/>
                    </a:lnTo>
                    <a:lnTo>
                      <a:pt x="0" y="22782"/>
                    </a:lnTo>
                    <a:lnTo>
                      <a:pt x="19725" y="11390"/>
                    </a:lnTo>
                    <a:close/>
                  </a:path>
                </a:pathLst>
              </a:custGeom>
              <a:solidFill>
                <a:srgbClr val="DB2029">
                  <a:alpha val="40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0" y="468720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443529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DB2029">
                  <a:alpha val="3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0" y="4675812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1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1"/>
                    </a:lnTo>
                    <a:close/>
                  </a:path>
                </a:pathLst>
              </a:custGeom>
              <a:solidFill>
                <a:srgbClr val="FFABA6">
                  <a:alpha val="2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0" y="4232283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6"/>
                    </a:lnTo>
                    <a:lnTo>
                      <a:pt x="0" y="443529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DB2029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0" y="4220886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93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17" name="object 17"/>
            <p:cNvGrpSpPr/>
            <p:nvPr/>
          </p:nvGrpSpPr>
          <p:grpSpPr>
            <a:xfrm>
              <a:off x="0" y="1905000"/>
              <a:ext cx="27093" cy="622300"/>
              <a:chOff x="0" y="3311045"/>
              <a:chExt cx="20320" cy="466725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0" y="3322442"/>
                <a:ext cx="2032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455295">
                    <a:moveTo>
                      <a:pt x="19725" y="454920"/>
                    </a:moveTo>
                    <a:lnTo>
                      <a:pt x="19725" y="0"/>
                    </a:lnTo>
                    <a:lnTo>
                      <a:pt x="0" y="11391"/>
                    </a:lnTo>
                    <a:lnTo>
                      <a:pt x="0" y="443523"/>
                    </a:lnTo>
                    <a:lnTo>
                      <a:pt x="19725" y="454920"/>
                    </a:lnTo>
                    <a:close/>
                  </a:path>
                </a:pathLst>
              </a:custGeom>
              <a:solidFill>
                <a:srgbClr val="FFABA6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0" y="3311045"/>
                <a:ext cx="2032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2860">
                    <a:moveTo>
                      <a:pt x="19725" y="11396"/>
                    </a:moveTo>
                    <a:lnTo>
                      <a:pt x="0" y="0"/>
                    </a:lnTo>
                    <a:lnTo>
                      <a:pt x="0" y="22787"/>
                    </a:lnTo>
                    <a:lnTo>
                      <a:pt x="19725" y="11396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26300" y="6165961"/>
              <a:ext cx="524933" cy="1078653"/>
              <a:chOff x="19725" y="6506766"/>
              <a:chExt cx="393700" cy="80899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195334" y="7189205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33" y="125994"/>
                    </a:moveTo>
                    <a:lnTo>
                      <a:pt x="217933" y="0"/>
                    </a:lnTo>
                    <a:lnTo>
                      <a:pt x="0" y="125994"/>
                    </a:lnTo>
                    <a:lnTo>
                      <a:pt x="217933" y="125994"/>
                    </a:lnTo>
                    <a:close/>
                  </a:path>
                </a:pathLst>
              </a:custGeom>
              <a:solidFill>
                <a:srgbClr val="FFABA6">
                  <a:alpha val="768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9725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608" y="353513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9725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DB2029">
                  <a:alpha val="709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24" name="object 24"/>
            <p:cNvGrpSpPr/>
            <p:nvPr/>
          </p:nvGrpSpPr>
          <p:grpSpPr>
            <a:xfrm>
              <a:off x="26300" y="1920196"/>
              <a:ext cx="524933" cy="3942927"/>
              <a:chOff x="19725" y="3322442"/>
              <a:chExt cx="393700" cy="295719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9725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6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9725" y="55970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DB2029">
                  <a:alpha val="6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9725" y="536952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55690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9725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1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1"/>
                    </a:lnTo>
                    <a:close/>
                  </a:path>
                </a:pathLst>
              </a:custGeom>
              <a:solidFill>
                <a:srgbClr val="FFABA6">
                  <a:alpha val="4470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9725" y="468720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9725" y="445980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401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1568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725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519"/>
                    </a:lnTo>
                    <a:close/>
                  </a:path>
                </a:pathLst>
              </a:custGeom>
              <a:solidFill>
                <a:srgbClr val="FFABA6">
                  <a:alpha val="1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9725" y="40047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5038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5038"/>
                    </a:lnTo>
                    <a:close/>
                  </a:path>
                </a:pathLst>
              </a:custGeom>
              <a:solidFill>
                <a:srgbClr val="FFABA6">
                  <a:alpha val="176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9725" y="377736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FFABA6">
                  <a:alpha val="2470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9725" y="35498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454920"/>
                    </a:moveTo>
                    <a:lnTo>
                      <a:pt x="393542" y="0"/>
                    </a:lnTo>
                    <a:lnTo>
                      <a:pt x="0" y="227519"/>
                    </a:lnTo>
                    <a:lnTo>
                      <a:pt x="393542" y="45492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9725" y="332244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542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542" y="227400"/>
                    </a:lnTo>
                    <a:close/>
                  </a:path>
                </a:pathLst>
              </a:custGeom>
              <a:solidFill>
                <a:srgbClr val="DB2029">
                  <a:alpha val="58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36" name="object 36"/>
            <p:cNvGrpSpPr/>
            <p:nvPr/>
          </p:nvGrpSpPr>
          <p:grpSpPr>
            <a:xfrm>
              <a:off x="551023" y="2829958"/>
              <a:ext cx="525780" cy="4414520"/>
              <a:chOff x="413267" y="4004764"/>
              <a:chExt cx="394335" cy="331089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413258" y="6506768"/>
                <a:ext cx="39433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808990">
                    <a:moveTo>
                      <a:pt x="393776" y="454926"/>
                    </a:moveTo>
                    <a:lnTo>
                      <a:pt x="0" y="682447"/>
                    </a:lnTo>
                    <a:lnTo>
                      <a:pt x="218071" y="808431"/>
                    </a:lnTo>
                    <a:lnTo>
                      <a:pt x="393776" y="808431"/>
                    </a:lnTo>
                    <a:lnTo>
                      <a:pt x="393776" y="454926"/>
                    </a:lnTo>
                    <a:close/>
                  </a:path>
                  <a:path w="394334" h="808990">
                    <a:moveTo>
                      <a:pt x="393776" y="0"/>
                    </a:moveTo>
                    <a:lnTo>
                      <a:pt x="0" y="227520"/>
                    </a:lnTo>
                    <a:lnTo>
                      <a:pt x="393776" y="454926"/>
                    </a:lnTo>
                    <a:lnTo>
                      <a:pt x="393776" y="0"/>
                    </a:lnTo>
                    <a:close/>
                  </a:path>
                </a:pathLst>
              </a:custGeom>
              <a:solidFill>
                <a:srgbClr val="DB2029">
                  <a:alpha val="6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413267" y="6279365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400"/>
                    </a:lnTo>
                    <a:close/>
                  </a:path>
                </a:pathLst>
              </a:custGeom>
              <a:solidFill>
                <a:srgbClr val="DB2029">
                  <a:alpha val="607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13267" y="605196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802"/>
                    </a:moveTo>
                    <a:lnTo>
                      <a:pt x="393778" y="0"/>
                    </a:lnTo>
                    <a:lnTo>
                      <a:pt x="0" y="227401"/>
                    </a:lnTo>
                    <a:lnTo>
                      <a:pt x="393778" y="454802"/>
                    </a:lnTo>
                    <a:close/>
                  </a:path>
                </a:pathLst>
              </a:custGeom>
              <a:solidFill>
                <a:srgbClr val="FFABA6">
                  <a:alpha val="639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13267" y="582444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5881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413267" y="559704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0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FFABA6">
                  <a:alpha val="6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13267" y="536952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5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13267" y="514212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1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FFABA6">
                  <a:alpha val="317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413258" y="4232287"/>
                <a:ext cx="394335" cy="90995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909954">
                    <a:moveTo>
                      <a:pt x="393776" y="454926"/>
                    </a:moveTo>
                    <a:lnTo>
                      <a:pt x="0" y="682447"/>
                    </a:lnTo>
                    <a:lnTo>
                      <a:pt x="393776" y="909840"/>
                    </a:lnTo>
                    <a:lnTo>
                      <a:pt x="393776" y="454926"/>
                    </a:lnTo>
                    <a:close/>
                  </a:path>
                  <a:path w="394334" h="909954">
                    <a:moveTo>
                      <a:pt x="393776" y="0"/>
                    </a:moveTo>
                    <a:lnTo>
                      <a:pt x="0" y="227520"/>
                    </a:lnTo>
                    <a:lnTo>
                      <a:pt x="393776" y="454926"/>
                    </a:lnTo>
                    <a:lnTo>
                      <a:pt x="393776" y="0"/>
                    </a:lnTo>
                    <a:close/>
                  </a:path>
                </a:pathLst>
              </a:custGeom>
              <a:solidFill>
                <a:srgbClr val="FFABA6">
                  <a:alpha val="129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13267" y="4004764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5038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97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46" name="object 46"/>
            <p:cNvGrpSpPr/>
            <p:nvPr/>
          </p:nvGrpSpPr>
          <p:grpSpPr>
            <a:xfrm>
              <a:off x="1076062" y="3133318"/>
              <a:ext cx="524933" cy="4110567"/>
              <a:chOff x="807046" y="4232283"/>
              <a:chExt cx="393700" cy="3082925"/>
            </a:xfrm>
          </p:grpSpPr>
          <p:sp>
            <p:nvSpPr>
              <p:cNvPr id="47" name="object 47"/>
              <p:cNvSpPr/>
              <p:nvPr/>
            </p:nvSpPr>
            <p:spPr>
              <a:xfrm>
                <a:off x="982707" y="7189205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99" y="125994"/>
                    </a:moveTo>
                    <a:lnTo>
                      <a:pt x="217999" y="0"/>
                    </a:lnTo>
                    <a:lnTo>
                      <a:pt x="0" y="125994"/>
                    </a:lnTo>
                    <a:lnTo>
                      <a:pt x="217999" y="125994"/>
                    </a:lnTo>
                    <a:close/>
                  </a:path>
                </a:pathLst>
              </a:custGeom>
              <a:solidFill>
                <a:srgbClr val="FFABA6">
                  <a:alpha val="5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807046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661" y="353513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4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807046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486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80704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807046" y="627936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4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807046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1"/>
                    </a:moveTo>
                    <a:lnTo>
                      <a:pt x="0" y="0"/>
                    </a:lnTo>
                    <a:lnTo>
                      <a:pt x="0" y="454802"/>
                    </a:lnTo>
                    <a:lnTo>
                      <a:pt x="393660" y="227401"/>
                    </a:lnTo>
                    <a:close/>
                  </a:path>
                </a:pathLst>
              </a:custGeom>
              <a:solidFill>
                <a:srgbClr val="DB2029">
                  <a:alpha val="4195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807046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5372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807046" y="55970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0"/>
                    </a:lnTo>
                    <a:close/>
                  </a:path>
                </a:pathLst>
              </a:custGeom>
              <a:solidFill>
                <a:srgbClr val="DB2029">
                  <a:alpha val="5293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807046" y="536952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2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807046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1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1"/>
                    </a:lnTo>
                    <a:close/>
                  </a:path>
                </a:pathLst>
              </a:custGeom>
              <a:solidFill>
                <a:srgbClr val="FFABA6">
                  <a:alpha val="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807046" y="491472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1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801"/>
                    </a:lnTo>
                    <a:close/>
                  </a:path>
                </a:pathLst>
              </a:custGeom>
              <a:solidFill>
                <a:srgbClr val="DB2029">
                  <a:alpha val="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807046" y="468720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807046" y="4459802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807046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61" name="object 61"/>
            <p:cNvSpPr/>
            <p:nvPr/>
          </p:nvSpPr>
          <p:spPr>
            <a:xfrm>
              <a:off x="1076062" y="1920196"/>
              <a:ext cx="524933" cy="607060"/>
            </a:xfrm>
            <a:custGeom>
              <a:avLst/>
              <a:gdLst/>
              <a:ahLst/>
              <a:cxnLst/>
              <a:rect l="l" t="t" r="r" b="b"/>
              <a:pathLst>
                <a:path w="393700" h="455295">
                  <a:moveTo>
                    <a:pt x="393660" y="227400"/>
                  </a:moveTo>
                  <a:lnTo>
                    <a:pt x="0" y="0"/>
                  </a:lnTo>
                  <a:lnTo>
                    <a:pt x="0" y="454920"/>
                  </a:lnTo>
                  <a:lnTo>
                    <a:pt x="393660" y="22740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62" name="object 62"/>
            <p:cNvGrpSpPr/>
            <p:nvPr/>
          </p:nvGrpSpPr>
          <p:grpSpPr>
            <a:xfrm>
              <a:off x="1600943" y="6469320"/>
              <a:ext cx="524933" cy="774700"/>
              <a:chOff x="1200707" y="6734285"/>
              <a:chExt cx="393700" cy="581025"/>
            </a:xfrm>
          </p:grpSpPr>
          <p:sp>
            <p:nvSpPr>
              <p:cNvPr id="63" name="object 63"/>
              <p:cNvSpPr/>
              <p:nvPr/>
            </p:nvSpPr>
            <p:spPr>
              <a:xfrm>
                <a:off x="1200707" y="7189204"/>
                <a:ext cx="21844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218440" h="126365">
                    <a:moveTo>
                      <a:pt x="217999" y="125994"/>
                    </a:moveTo>
                    <a:lnTo>
                      <a:pt x="0" y="0"/>
                    </a:lnTo>
                    <a:lnTo>
                      <a:pt x="0" y="125994"/>
                    </a:lnTo>
                    <a:lnTo>
                      <a:pt x="217999" y="125994"/>
                    </a:lnTo>
                    <a:close/>
                  </a:path>
                </a:pathLst>
              </a:custGeom>
              <a:solidFill>
                <a:srgbClr val="DB2029">
                  <a:alpha val="2783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200707" y="6961685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353513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217999" y="353513"/>
                    </a:lnTo>
                    <a:lnTo>
                      <a:pt x="393660" y="353513"/>
                    </a:lnTo>
                    <a:close/>
                  </a:path>
                </a:pathLst>
              </a:custGeom>
              <a:solidFill>
                <a:srgbClr val="FFABA6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200707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400"/>
                    </a:lnTo>
                    <a:close/>
                  </a:path>
                </a:pathLst>
              </a:custGeom>
              <a:solidFill>
                <a:srgbClr val="FFABA6">
                  <a:alpha val="258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66" name="object 66"/>
            <p:cNvGrpSpPr/>
            <p:nvPr/>
          </p:nvGrpSpPr>
          <p:grpSpPr>
            <a:xfrm>
              <a:off x="1600943" y="4346437"/>
              <a:ext cx="524933" cy="1820333"/>
              <a:chOff x="1200707" y="5142123"/>
              <a:chExt cx="393700" cy="1365250"/>
            </a:xfrm>
          </p:grpSpPr>
          <p:sp>
            <p:nvSpPr>
              <p:cNvPr id="67" name="object 67"/>
              <p:cNvSpPr/>
              <p:nvPr/>
            </p:nvSpPr>
            <p:spPr>
              <a:xfrm>
                <a:off x="1200707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2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802"/>
                    </a:lnTo>
                    <a:close/>
                  </a:path>
                </a:pathLst>
              </a:custGeom>
              <a:solidFill>
                <a:srgbClr val="DB2029">
                  <a:alpha val="2862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200707" y="559704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200707" y="514212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70" name="object 70"/>
            <p:cNvGrpSpPr/>
            <p:nvPr/>
          </p:nvGrpSpPr>
          <p:grpSpPr>
            <a:xfrm>
              <a:off x="1600943" y="2829959"/>
              <a:ext cx="524933" cy="910167"/>
              <a:chOff x="1200707" y="4004764"/>
              <a:chExt cx="393700" cy="682625"/>
            </a:xfrm>
          </p:grpSpPr>
          <p:sp>
            <p:nvSpPr>
              <p:cNvPr id="71" name="object 71"/>
              <p:cNvSpPr/>
              <p:nvPr/>
            </p:nvSpPr>
            <p:spPr>
              <a:xfrm>
                <a:off x="1200707" y="4232283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200707" y="40047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5038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grpSp>
          <p:nvGrpSpPr>
            <p:cNvPr id="73" name="object 73"/>
            <p:cNvGrpSpPr/>
            <p:nvPr/>
          </p:nvGrpSpPr>
          <p:grpSpPr>
            <a:xfrm>
              <a:off x="2125823" y="4952997"/>
              <a:ext cx="525780" cy="2291080"/>
              <a:chOff x="1594367" y="5597043"/>
              <a:chExt cx="394335" cy="1718310"/>
            </a:xfrm>
          </p:grpSpPr>
          <p:sp>
            <p:nvSpPr>
              <p:cNvPr id="74" name="object 74"/>
              <p:cNvSpPr/>
              <p:nvPr/>
            </p:nvSpPr>
            <p:spPr>
              <a:xfrm>
                <a:off x="1594367" y="6961685"/>
                <a:ext cx="394335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3536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353513"/>
                    </a:lnTo>
                    <a:lnTo>
                      <a:pt x="175714" y="353513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FFABA6">
                  <a:alpha val="1881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594367" y="6506766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519"/>
                    </a:lnTo>
                    <a:close/>
                  </a:path>
                </a:pathLst>
              </a:custGeom>
              <a:solidFill>
                <a:srgbClr val="DB2029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594367" y="6279365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454920"/>
                    </a:moveTo>
                    <a:lnTo>
                      <a:pt x="393778" y="0"/>
                    </a:lnTo>
                    <a:lnTo>
                      <a:pt x="0" y="227400"/>
                    </a:lnTo>
                    <a:lnTo>
                      <a:pt x="393778" y="454920"/>
                    </a:lnTo>
                    <a:close/>
                  </a:path>
                </a:pathLst>
              </a:custGeom>
              <a:solidFill>
                <a:srgbClr val="DB2029">
                  <a:alpha val="3489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594367" y="605196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401"/>
                    </a:moveTo>
                    <a:lnTo>
                      <a:pt x="0" y="0"/>
                    </a:lnTo>
                    <a:lnTo>
                      <a:pt x="0" y="454802"/>
                    </a:lnTo>
                    <a:lnTo>
                      <a:pt x="393778" y="227401"/>
                    </a:lnTo>
                    <a:close/>
                  </a:path>
                </a:pathLst>
              </a:custGeom>
              <a:solidFill>
                <a:srgbClr val="FFABA6">
                  <a:alpha val="10978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594367" y="5597043"/>
                <a:ext cx="39433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455295">
                    <a:moveTo>
                      <a:pt x="393778" y="227400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778" y="22740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79" name="object 79"/>
            <p:cNvSpPr/>
            <p:nvPr/>
          </p:nvSpPr>
          <p:spPr>
            <a:xfrm>
              <a:off x="2125823" y="1920196"/>
              <a:ext cx="525780" cy="607060"/>
            </a:xfrm>
            <a:custGeom>
              <a:avLst/>
              <a:gdLst/>
              <a:ahLst/>
              <a:cxnLst/>
              <a:rect l="l" t="t" r="r" b="b"/>
              <a:pathLst>
                <a:path w="394335" h="455295">
                  <a:moveTo>
                    <a:pt x="393778" y="227400"/>
                  </a:moveTo>
                  <a:lnTo>
                    <a:pt x="0" y="0"/>
                  </a:lnTo>
                  <a:lnTo>
                    <a:pt x="0" y="454920"/>
                  </a:lnTo>
                  <a:lnTo>
                    <a:pt x="393778" y="227400"/>
                  </a:lnTo>
                  <a:close/>
                </a:path>
              </a:pathLst>
            </a:custGeom>
            <a:solidFill>
              <a:srgbClr val="FFABA6">
                <a:alpha val="77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80" name="object 80"/>
            <p:cNvGrpSpPr/>
            <p:nvPr/>
          </p:nvGrpSpPr>
          <p:grpSpPr>
            <a:xfrm>
              <a:off x="2650861" y="5256199"/>
              <a:ext cx="1049867" cy="1987973"/>
              <a:chOff x="1988146" y="5824444"/>
              <a:chExt cx="787400" cy="1490980"/>
            </a:xfrm>
          </p:grpSpPr>
          <p:sp>
            <p:nvSpPr>
              <p:cNvPr id="81" name="object 81"/>
              <p:cNvSpPr/>
              <p:nvPr/>
            </p:nvSpPr>
            <p:spPr>
              <a:xfrm>
                <a:off x="1988146" y="6961686"/>
                <a:ext cx="39370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53695">
                    <a:moveTo>
                      <a:pt x="393660" y="353513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217999" y="353513"/>
                    </a:lnTo>
                    <a:lnTo>
                      <a:pt x="393660" y="353513"/>
                    </a:lnTo>
                    <a:close/>
                  </a:path>
                </a:pathLst>
              </a:custGeom>
              <a:solidFill>
                <a:srgbClr val="DB2029">
                  <a:alpha val="195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98814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988146" y="605196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802"/>
                    </a:moveTo>
                    <a:lnTo>
                      <a:pt x="393660" y="0"/>
                    </a:lnTo>
                    <a:lnTo>
                      <a:pt x="0" y="227401"/>
                    </a:lnTo>
                    <a:lnTo>
                      <a:pt x="393660" y="454802"/>
                    </a:lnTo>
                    <a:close/>
                  </a:path>
                </a:pathLst>
              </a:custGeom>
              <a:solidFill>
                <a:srgbClr val="FFABA6">
                  <a:alpha val="274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2381806" y="6734285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400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DB2029">
                  <a:alpha val="666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2381806" y="6506766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227519"/>
                    </a:moveTo>
                    <a:lnTo>
                      <a:pt x="0" y="0"/>
                    </a:lnTo>
                    <a:lnTo>
                      <a:pt x="0" y="454920"/>
                    </a:lnTo>
                    <a:lnTo>
                      <a:pt x="393660" y="227519"/>
                    </a:lnTo>
                    <a:close/>
                  </a:path>
                </a:pathLst>
              </a:custGeom>
              <a:solidFill>
                <a:srgbClr val="DB2029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2381806" y="5824444"/>
                <a:ext cx="39370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55295">
                    <a:moveTo>
                      <a:pt x="393660" y="454920"/>
                    </a:moveTo>
                    <a:lnTo>
                      <a:pt x="393660" y="0"/>
                    </a:lnTo>
                    <a:lnTo>
                      <a:pt x="0" y="227519"/>
                    </a:lnTo>
                    <a:lnTo>
                      <a:pt x="393660" y="454920"/>
                    </a:lnTo>
                    <a:close/>
                  </a:path>
                </a:pathLst>
              </a:custGeom>
              <a:solidFill>
                <a:srgbClr val="FFABA6">
                  <a:alpha val="779"/>
                </a:srgbClr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</p:grpSp>
      <p:sp>
        <p:nvSpPr>
          <p:cNvPr id="87" name="object 87"/>
          <p:cNvSpPr/>
          <p:nvPr/>
        </p:nvSpPr>
        <p:spPr>
          <a:xfrm>
            <a:off x="4225662" y="4649639"/>
            <a:ext cx="524933" cy="607060"/>
          </a:xfrm>
          <a:custGeom>
            <a:avLst/>
            <a:gdLst/>
            <a:ahLst/>
            <a:cxnLst/>
            <a:rect l="l" t="t" r="r" b="b"/>
            <a:pathLst>
              <a:path w="393700" h="455295">
                <a:moveTo>
                  <a:pt x="393660" y="454920"/>
                </a:moveTo>
                <a:lnTo>
                  <a:pt x="393660" y="0"/>
                </a:lnTo>
                <a:lnTo>
                  <a:pt x="0" y="227519"/>
                </a:lnTo>
                <a:lnTo>
                  <a:pt x="393660" y="454920"/>
                </a:lnTo>
                <a:close/>
              </a:path>
            </a:pathLst>
          </a:custGeom>
          <a:solidFill>
            <a:srgbClr val="DB2029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8" name="object 88"/>
          <p:cNvSpPr/>
          <p:nvPr/>
        </p:nvSpPr>
        <p:spPr>
          <a:xfrm>
            <a:off x="5275582" y="5256199"/>
            <a:ext cx="524933" cy="607060"/>
          </a:xfrm>
          <a:custGeom>
            <a:avLst/>
            <a:gdLst/>
            <a:ahLst/>
            <a:cxnLst/>
            <a:rect l="l" t="t" r="r" b="b"/>
            <a:pathLst>
              <a:path w="393700" h="455295">
                <a:moveTo>
                  <a:pt x="393660" y="454920"/>
                </a:moveTo>
                <a:lnTo>
                  <a:pt x="393660" y="0"/>
                </a:lnTo>
                <a:lnTo>
                  <a:pt x="0" y="227519"/>
                </a:lnTo>
                <a:lnTo>
                  <a:pt x="393660" y="454920"/>
                </a:lnTo>
                <a:close/>
              </a:path>
            </a:pathLst>
          </a:custGeom>
          <a:solidFill>
            <a:srgbClr val="FFABA6">
              <a:alpha val="77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Заголовок 1">
            <a:extLst>
              <a:ext uri="{FF2B5EF4-FFF2-40B4-BE49-F238E27FC236}">
                <a16:creationId xmlns:a16="http://schemas.microsoft.com/office/drawing/2014/main" xmlns="" id="{45D547A6-F760-B478-FC44-F1CA5A6F5B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200" y="117786"/>
            <a:ext cx="10827013" cy="133001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latin typeface="Century Gothic" panose="020B0502020202020204" pitchFamily="34" charset="0"/>
              </a:rPr>
              <a:t>ПЕРСПЕКТИВНО-ЦЕЛЕВОЕ ПЛАНИРОВАНИЕ В СФЕРЕ архивного дела ОБЛАСТИ</a:t>
            </a:r>
          </a:p>
        </p:txBody>
      </p:sp>
      <p:sp>
        <p:nvSpPr>
          <p:cNvPr id="108" name="Объект 2">
            <a:extLst>
              <a:ext uri="{FF2B5EF4-FFF2-40B4-BE49-F238E27FC236}">
                <a16:creationId xmlns:a16="http://schemas.microsoft.com/office/drawing/2014/main" xmlns="" id="{4D55BF12-D5EC-730C-875F-6D4037C07C32}"/>
              </a:ext>
            </a:extLst>
          </p:cNvPr>
          <p:cNvSpPr txBox="1">
            <a:spLocks/>
          </p:cNvSpPr>
          <p:nvPr/>
        </p:nvSpPr>
        <p:spPr bwMode="auto">
          <a:xfrm>
            <a:off x="1663575" y="1591490"/>
            <a:ext cx="10075333" cy="97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ГОСУДАРСТВЕННАЯ ПРОГРАММА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«Развитие культуры и архивного дела  на 2021– 2025 годы»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latin typeface="Century Gothic" panose="020B0502020202020204" pitchFamily="34" charset="0"/>
              </a:rPr>
              <a:t>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latin typeface="Century Gothic" panose="020B0502020202020204" pitchFamily="34" charset="0"/>
              </a:rPr>
              <a:t>утв. постановлением Правительства области от 27 мая 2019 года № 495)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C283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9" name="Объект 2">
            <a:extLst>
              <a:ext uri="{FF2B5EF4-FFF2-40B4-BE49-F238E27FC236}">
                <a16:creationId xmlns:a16="http://schemas.microsoft.com/office/drawing/2014/main" xmlns="" id="{CA9A4EB7-71AF-FC82-26A3-2BA3A0870BA4}"/>
              </a:ext>
            </a:extLst>
          </p:cNvPr>
          <p:cNvSpPr txBox="1">
            <a:spLocks/>
          </p:cNvSpPr>
          <p:nvPr/>
        </p:nvSpPr>
        <p:spPr bwMode="auto">
          <a:xfrm>
            <a:off x="1473200" y="2729513"/>
            <a:ext cx="3099187" cy="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ПОДПРОГРАММА 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0" name="Объект 2">
            <a:extLst>
              <a:ext uri="{FF2B5EF4-FFF2-40B4-BE49-F238E27FC236}">
                <a16:creationId xmlns:a16="http://schemas.microsoft.com/office/drawing/2014/main" xmlns="" id="{42928BBA-5339-A7F3-F268-E2CCA5BD4FB8}"/>
              </a:ext>
            </a:extLst>
          </p:cNvPr>
          <p:cNvSpPr txBox="1">
            <a:spLocks/>
          </p:cNvSpPr>
          <p:nvPr/>
        </p:nvSpPr>
        <p:spPr bwMode="auto">
          <a:xfrm>
            <a:off x="5423651" y="2708140"/>
            <a:ext cx="6793749" cy="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«Сохранение и развитие  культурного потенциала, документального наследия Вологодской области»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1" name="Равнобедренный треугольник 90">
            <a:extLst>
              <a:ext uri="{FF2B5EF4-FFF2-40B4-BE49-F238E27FC236}">
                <a16:creationId xmlns:a16="http://schemas.microsoft.com/office/drawing/2014/main" xmlns="" id="{F1923815-DDB3-904A-3B89-70893C626C7B}"/>
              </a:ext>
            </a:extLst>
          </p:cNvPr>
          <p:cNvSpPr/>
          <p:nvPr/>
        </p:nvSpPr>
        <p:spPr>
          <a:xfrm rot="5400000">
            <a:off x="4757593" y="2834986"/>
            <a:ext cx="381000" cy="36541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бъект 2">
            <a:extLst>
              <a:ext uri="{FF2B5EF4-FFF2-40B4-BE49-F238E27FC236}">
                <a16:creationId xmlns:a16="http://schemas.microsoft.com/office/drawing/2014/main" xmlns="" id="{ED78E593-F511-106D-9B25-132B2713233F}"/>
              </a:ext>
            </a:extLst>
          </p:cNvPr>
          <p:cNvSpPr txBox="1">
            <a:spLocks/>
          </p:cNvSpPr>
          <p:nvPr/>
        </p:nvSpPr>
        <p:spPr bwMode="auto">
          <a:xfrm>
            <a:off x="1473200" y="4091245"/>
            <a:ext cx="3099187" cy="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ОСНОВНЫЕ МЕРОПРИЯТИЯ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xmlns="" id="{C409AEF1-D430-2B1C-55BD-4B875D4F5DE3}"/>
              </a:ext>
            </a:extLst>
          </p:cNvPr>
          <p:cNvSpPr/>
          <p:nvPr/>
        </p:nvSpPr>
        <p:spPr>
          <a:xfrm rot="5400000">
            <a:off x="4757593" y="4196718"/>
            <a:ext cx="381000" cy="36541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бъект 2">
            <a:extLst>
              <a:ext uri="{FF2B5EF4-FFF2-40B4-BE49-F238E27FC236}">
                <a16:creationId xmlns:a16="http://schemas.microsoft.com/office/drawing/2014/main" xmlns="" id="{12BC1F1C-3DA6-D7AE-BFAF-8099255D2703}"/>
              </a:ext>
            </a:extLst>
          </p:cNvPr>
          <p:cNvSpPr txBox="1">
            <a:spLocks/>
          </p:cNvSpPr>
          <p:nvPr/>
        </p:nvSpPr>
        <p:spPr bwMode="auto">
          <a:xfrm>
            <a:off x="5423651" y="3484985"/>
            <a:ext cx="7557683" cy="20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1.10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«Обеспечение функционирования государственных архивных учреждений области»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1.11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«Обеспечение исполнения отдельных государственных полномочий в сфере архивного дела, переданных органам местного самоуправления муниципальных районов, муниципальных округов и городских округов» </a:t>
            </a:r>
          </a:p>
        </p:txBody>
      </p:sp>
      <p:sp>
        <p:nvSpPr>
          <p:cNvPr id="101" name="Объект 2">
            <a:extLst>
              <a:ext uri="{FF2B5EF4-FFF2-40B4-BE49-F238E27FC236}">
                <a16:creationId xmlns:a16="http://schemas.microsoft.com/office/drawing/2014/main" xmlns="" id="{CBA4CDA4-2C52-AF63-555C-B760E31578B4}"/>
              </a:ext>
            </a:extLst>
          </p:cNvPr>
          <p:cNvSpPr txBox="1">
            <a:spLocks/>
          </p:cNvSpPr>
          <p:nvPr/>
        </p:nvSpPr>
        <p:spPr bwMode="auto">
          <a:xfrm>
            <a:off x="5330165" y="5562600"/>
            <a:ext cx="7865533" cy="168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latin typeface="Century Gothic" panose="020B0502020202020204" pitchFamily="34" charset="0"/>
              </a:rPr>
              <a:t>Достижение архивами области уровня развития, отвечающего потребностям современного информационного общества</a:t>
            </a:r>
          </a:p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Сохранение и развитие архивных информационных ресурсов области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C283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xmlns="" id="{B8FFDC5C-571D-6905-3542-1826F0BD6561}"/>
              </a:ext>
            </a:extLst>
          </p:cNvPr>
          <p:cNvSpPr txBox="1">
            <a:spLocks/>
          </p:cNvSpPr>
          <p:nvPr/>
        </p:nvSpPr>
        <p:spPr bwMode="auto">
          <a:xfrm>
            <a:off x="3759442" y="5814606"/>
            <a:ext cx="1304641" cy="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ЦЕЛЬ –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3" name="Объект 2">
            <a:extLst>
              <a:ext uri="{FF2B5EF4-FFF2-40B4-BE49-F238E27FC236}">
                <a16:creationId xmlns:a16="http://schemas.microsoft.com/office/drawing/2014/main" xmlns="" id="{F60B3FF7-3639-A6C0-DD1F-4C2AA9B7B2DC}"/>
              </a:ext>
            </a:extLst>
          </p:cNvPr>
          <p:cNvSpPr txBox="1">
            <a:spLocks/>
          </p:cNvSpPr>
          <p:nvPr/>
        </p:nvSpPr>
        <p:spPr bwMode="auto">
          <a:xfrm>
            <a:off x="3759200" y="6400800"/>
            <a:ext cx="1702817" cy="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SzPct val="85000"/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305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7688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7688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ЗАДАЧА –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7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548</Words>
  <Application>Microsoft Office PowerPoint</Application>
  <PresentationFormat>Произвольный</PresentationFormat>
  <Paragraphs>43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УРОВНИ правового обеспечения  архивного дела области</vt:lpstr>
      <vt:lpstr>Нормативно-правовая база РЕГИОНАЛЬНОГО УРОВНЯ</vt:lpstr>
      <vt:lpstr>Нормативно-правовая база РЕГИОНАЛЬНОГО УРОВНЯ</vt:lpstr>
      <vt:lpstr>Нормативно-правовая база РЕГИОНАЛЬНОГО УРОВНЯ</vt:lpstr>
      <vt:lpstr>ПЕРСПЕКТИВНО-ЦЕЛЕВОЕ ПЛАНИРОВАНИЕ В СФЕРЕ архивного дела ОБЛАСТИ</vt:lpstr>
      <vt:lpstr>ПЕРСПЕКТИВНО-ЦЕЛЕВОЕ ПЛАНИРОВАНИЕ В СФЕРЕ архивного дела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2.7</dc:title>
  <dc:creator>Махов Семен</dc:creator>
  <cp:keywords>DAFjEHK7a3o,BAFacWkIuz4</cp:keywords>
  <cp:lastModifiedBy>Artemova.OV</cp:lastModifiedBy>
  <cp:revision>4</cp:revision>
  <dcterms:created xsi:type="dcterms:W3CDTF">2023-05-19T05:31:18Z</dcterms:created>
  <dcterms:modified xsi:type="dcterms:W3CDTF">2023-06-21T12:21:19Z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2023-05-19T00:00:00Z</vt:filetime>
  </property>
</Properties>
</file>