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3" r:id="rId5"/>
    <p:sldId id="265" r:id="rId6"/>
    <p:sldId id="261" r:id="rId7"/>
    <p:sldId id="264" r:id="rId8"/>
    <p:sldId id="266" r:id="rId9"/>
    <p:sldId id="268" r:id="rId10"/>
    <p:sldId id="269" r:id="rId11"/>
    <p:sldId id="267" r:id="rId12"/>
    <p:sldId id="270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72" autoAdjust="0"/>
    <p:restoredTop sz="94660" autoAdjust="0"/>
  </p:normalViewPr>
  <p:slideViewPr>
    <p:cSldViewPr snapToGrid="0">
      <p:cViewPr varScale="1">
        <p:scale>
          <a:sx n="67" d="100"/>
          <a:sy n="67" d="100"/>
        </p:scale>
        <p:origin x="-115" y="-41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927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8BBB-A38D-46B7-9514-16F55AE99E35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DD9D-F140-4705-8BE0-80AE6DDE1C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3216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8BBB-A38D-46B7-9514-16F55AE99E35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DD9D-F140-4705-8BE0-80AE6DDE1C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1754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8BBB-A38D-46B7-9514-16F55AE99E35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DD9D-F140-4705-8BE0-80AE6DDE1C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593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8BBB-A38D-46B7-9514-16F55AE99E35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DD9D-F140-4705-8BE0-80AE6DDE1C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5650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8BBB-A38D-46B7-9514-16F55AE99E35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DD9D-F140-4705-8BE0-80AE6DDE1C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6662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8BBB-A38D-46B7-9514-16F55AE99E35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DD9D-F140-4705-8BE0-80AE6DDE1C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6406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8BBB-A38D-46B7-9514-16F55AE99E35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DD9D-F140-4705-8BE0-80AE6DDE1C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9061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8BBB-A38D-46B7-9514-16F55AE99E35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DD9D-F140-4705-8BE0-80AE6DDE1C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5409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8BBB-A38D-46B7-9514-16F55AE99E35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DD9D-F140-4705-8BE0-80AE6DDE1C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0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8BBB-A38D-46B7-9514-16F55AE99E35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DD9D-F140-4705-8BE0-80AE6DDE1C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857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8BBB-A38D-46B7-9514-16F55AE99E35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DD9D-F140-4705-8BE0-80AE6DDE1C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1314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68BBB-A38D-46B7-9514-16F55AE99E35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8DD9D-F140-4705-8BE0-80AE6DDE1C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090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7390" y="1745665"/>
            <a:ext cx="81495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Участие </a:t>
            </a:r>
            <a:r>
              <a:rPr lang="ru-RU" sz="4000" dirty="0" smtClean="0">
                <a:solidFill>
                  <a:schemeClr val="bg1"/>
                </a:solidFill>
              </a:rPr>
              <a:t>муниципального архива администрации 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муниципального образования городского округа «Ухта» 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в </a:t>
            </a:r>
            <a:r>
              <a:rPr lang="ru-RU" sz="4000" dirty="0">
                <a:solidFill>
                  <a:schemeClr val="bg1"/>
                </a:solidFill>
              </a:rPr>
              <a:t>патриотическом воспитании граждан</a:t>
            </a:r>
          </a:p>
        </p:txBody>
      </p:sp>
    </p:spTree>
    <p:extLst>
      <p:ext uri="{BB962C8B-B14F-4D97-AF65-F5344CB8AC3E}">
        <p14:creationId xmlns:p14="http://schemas.microsoft.com/office/powerpoint/2010/main" xmlns="" val="230133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01" r="7379" b="81195"/>
          <a:stretch/>
        </p:blipFill>
        <p:spPr>
          <a:xfrm rot="16200000">
            <a:off x="-2946864" y="2772297"/>
            <a:ext cx="7007634" cy="133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9268" y="1"/>
            <a:ext cx="1162732" cy="14744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42110" y="275571"/>
            <a:ext cx="8473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Преемственность поколений, история малой Родины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«История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республики в документах А.Н. Козулина, краеведа, журналиста, заслуженного работника культуры Коми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АССР»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3609" y="4474845"/>
            <a:ext cx="7077075" cy="21551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47" b="4334"/>
          <a:stretch/>
        </p:blipFill>
        <p:spPr>
          <a:xfrm>
            <a:off x="1379540" y="1657351"/>
            <a:ext cx="5181280" cy="3337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0820" y="1967627"/>
            <a:ext cx="4364204" cy="19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673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01" r="7379" b="81195"/>
          <a:stretch/>
        </p:blipFill>
        <p:spPr>
          <a:xfrm rot="16200000">
            <a:off x="-2946864" y="2772297"/>
            <a:ext cx="7007634" cy="133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21972" y="56293"/>
            <a:ext cx="75247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Преемственность поколений, история малой Родины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Культурные памятники Ухты как историческое наследие города»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5203" y="1783080"/>
            <a:ext cx="6822109" cy="3543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9268" y="1"/>
            <a:ext cx="1162732" cy="14744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9478" y="57641"/>
            <a:ext cx="2080435" cy="27898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46722" y="2677785"/>
            <a:ext cx="3166382" cy="396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053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01" r="7379" b="81195"/>
          <a:stretch/>
        </p:blipFill>
        <p:spPr>
          <a:xfrm rot="16200000">
            <a:off x="-2946864" y="2772297"/>
            <a:ext cx="7007634" cy="133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9268" y="1"/>
            <a:ext cx="1162732" cy="14744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42110" y="275571"/>
            <a:ext cx="8473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Архив – проводник между поколениями, носитель патриотических традиций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««Об архивах не «секретно» (к 100-летию архивного дела в Республике Коми)»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8992" y="1474471"/>
            <a:ext cx="4740276" cy="48971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1872" y="1410365"/>
            <a:ext cx="2988748" cy="544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4164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01" r="7379" b="81195"/>
          <a:stretch/>
        </p:blipFill>
        <p:spPr>
          <a:xfrm rot="16200000">
            <a:off x="-2946864" y="2772297"/>
            <a:ext cx="7007634" cy="133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9268" y="1"/>
            <a:ext cx="1162732" cy="14744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42110" y="275571"/>
            <a:ext cx="90449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Архив – проводник между поколениями, носитель патриотических традиций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Экскурсии по архивному отделу, «Что скрывают архивы?» (для младших школьников)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295390" y="2283460"/>
            <a:ext cx="5019040" cy="3764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4411" y="1656080"/>
            <a:ext cx="5455920" cy="40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5470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01" r="7379" b="81195"/>
          <a:stretch/>
        </p:blipFill>
        <p:spPr>
          <a:xfrm rot="16200000">
            <a:off x="-2946864" y="2772297"/>
            <a:ext cx="7007634" cy="133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9268" y="1"/>
            <a:ext cx="1162732" cy="14744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03150" y="1474470"/>
            <a:ext cx="986114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Мероприятия архивного отдела администрации МОГО «Ухта» позволяют:</a:t>
            </a: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чувствовать причастность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к формированию единого культурного пространства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страны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сохранять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историческое наследие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России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прививать любовь к малой родине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играют незыблемую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роль в патриотическом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воспитании граждан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1496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2280" y="306011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Благодарю за внимание!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01" r="7379" b="81195"/>
          <a:stretch/>
        </p:blipFill>
        <p:spPr>
          <a:xfrm rot="16200000">
            <a:off x="-2946864" y="2772297"/>
            <a:ext cx="7007634" cy="133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9268" y="1"/>
            <a:ext cx="1162732" cy="14744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21972" y="1183006"/>
            <a:ext cx="10185168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В целях патриотического воспитания архивный отдел администрации МОГО «Ухта» реализует: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экскурсии, выставки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, в том числе виртуальные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документальные публикации  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участие в работе конференций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тематические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и памятные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мероприятия 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работа со СМИ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проекты на официальной странице администрации МОГО «Ухта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» в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социальной сети «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</a:rPr>
              <a:t>ВКонтакте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1228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01" r="7379" b="81195"/>
          <a:stretch/>
        </p:blipFill>
        <p:spPr>
          <a:xfrm rot="16200000">
            <a:off x="-2946864" y="2772297"/>
            <a:ext cx="7007634" cy="133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9268" y="1"/>
            <a:ext cx="1162732" cy="14744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1362" y="185024"/>
            <a:ext cx="42310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Память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о Великой Отечественной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войне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Виртуальные выставки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118" y="1240017"/>
            <a:ext cx="8820150" cy="54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5028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01" r="7379" b="81195"/>
          <a:stretch/>
        </p:blipFill>
        <p:spPr>
          <a:xfrm rot="16200000">
            <a:off x="-2946864" y="2772297"/>
            <a:ext cx="7007634" cy="133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9268" y="1"/>
            <a:ext cx="1162732" cy="14744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21972" y="16698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Память о Великой Отечественной войне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сетевая акция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#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ЧитаемДокументыоВойне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7431" y="1307291"/>
            <a:ext cx="3514725" cy="41243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480" y="1307291"/>
            <a:ext cx="2541269" cy="5123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1070" y="1705074"/>
            <a:ext cx="3459745" cy="498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2374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01" r="7379" b="81195"/>
          <a:stretch/>
        </p:blipFill>
        <p:spPr>
          <a:xfrm rot="16200000">
            <a:off x="-2946864" y="2772297"/>
            <a:ext cx="7007634" cy="133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21972" y="27557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Память о Великой Отечественной войне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Ухта – город трудовой доблести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8287" y="685800"/>
            <a:ext cx="4050667" cy="59664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08330" y="2199650"/>
            <a:ext cx="2670976" cy="34518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21972" y="1371601"/>
            <a:ext cx="3064365" cy="39290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9268" y="1"/>
            <a:ext cx="1162732" cy="147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071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01" r="7379" b="81195"/>
          <a:stretch/>
        </p:blipFill>
        <p:spPr>
          <a:xfrm rot="16200000">
            <a:off x="-2946864" y="2772297"/>
            <a:ext cx="7007634" cy="133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21972" y="179755"/>
            <a:ext cx="37615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День молодого избирателя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«День местного самоуправления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«День Конституции РФ»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4893" y="511225"/>
            <a:ext cx="4914900" cy="22117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69" y="3437314"/>
            <a:ext cx="4687524" cy="31250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1972" y="2283382"/>
            <a:ext cx="5047212" cy="26341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9268" y="28665"/>
            <a:ext cx="1162732" cy="147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0564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01" r="7379" b="81195"/>
          <a:stretch/>
        </p:blipFill>
        <p:spPr>
          <a:xfrm rot="16200000">
            <a:off x="-2946864" y="2772297"/>
            <a:ext cx="7007634" cy="133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8396" y="1371600"/>
            <a:ext cx="3723673" cy="50901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70660" y="27557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Преемственность поколений, история малой Родины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/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«По страницам истории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mouhta.ru»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162" y="899854"/>
            <a:ext cx="3631533" cy="55923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83763" y="994411"/>
            <a:ext cx="2434163" cy="28920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9268" y="1"/>
            <a:ext cx="1162732" cy="14744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93342" y="3520956"/>
            <a:ext cx="2598658" cy="308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1311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01" r="7379" b="81195"/>
          <a:stretch/>
        </p:blipFill>
        <p:spPr>
          <a:xfrm rot="16200000">
            <a:off x="-2946864" y="2772297"/>
            <a:ext cx="7007634" cy="133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5854" y="1347858"/>
            <a:ext cx="3467100" cy="4895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1972" y="1294151"/>
            <a:ext cx="1921648" cy="4800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19102" y="12588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Преемственность поколений, история малой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Родины,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труд на благо Родине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Ухтинец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ХХ века»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4916" y="612855"/>
            <a:ext cx="4924435" cy="3034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9268" y="1"/>
            <a:ext cx="1162732" cy="14744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9902" y="3795783"/>
            <a:ext cx="4849449" cy="2969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2618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01" r="7379" b="81195"/>
          <a:stretch/>
        </p:blipFill>
        <p:spPr>
          <a:xfrm rot="16200000">
            <a:off x="-2946864" y="2772297"/>
            <a:ext cx="7007634" cy="133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127197" y="12615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Преемственность поколений, история малой Родины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Памятные мероприятия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7380" y="1370839"/>
            <a:ext cx="3357562" cy="52128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1995" y="3758995"/>
            <a:ext cx="5166360" cy="2328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1085" y="450656"/>
            <a:ext cx="4757562" cy="31760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9268" y="1"/>
            <a:ext cx="1162732" cy="14744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01" r="7379" b="81195"/>
          <a:stretch/>
        </p:blipFill>
        <p:spPr>
          <a:xfrm rot="16200000">
            <a:off x="-2794464" y="2924697"/>
            <a:ext cx="7007634" cy="133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4395" y="3911395"/>
            <a:ext cx="5166360" cy="232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481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3440</TotalTime>
  <Words>274</Words>
  <Application>Microsoft Office PowerPoint</Application>
  <PresentationFormat>Произвольный</PresentationFormat>
  <Paragraphs>51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Грох Е.А.</dc:creator>
  <cp:lastModifiedBy>org1</cp:lastModifiedBy>
  <cp:revision>340</cp:revision>
  <dcterms:created xsi:type="dcterms:W3CDTF">2020-02-03T15:20:26Z</dcterms:created>
  <dcterms:modified xsi:type="dcterms:W3CDTF">2023-06-19T09:54:42Z</dcterms:modified>
</cp:coreProperties>
</file>