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5" r:id="rId3"/>
    <p:sldId id="276" r:id="rId4"/>
    <p:sldId id="280" r:id="rId5"/>
    <p:sldId id="279" r:id="rId6"/>
    <p:sldId id="278" r:id="rId7"/>
    <p:sldId id="277" r:id="rId8"/>
    <p:sldId id="290" r:id="rId9"/>
    <p:sldId id="281" r:id="rId10"/>
    <p:sldId id="283" r:id="rId11"/>
    <p:sldId id="282" r:id="rId12"/>
    <p:sldId id="284" r:id="rId13"/>
    <p:sldId id="285" r:id="rId14"/>
    <p:sldId id="288" r:id="rId15"/>
    <p:sldId id="286" r:id="rId16"/>
    <p:sldId id="287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EBC23-B03C-46D2-8BEE-4A46F357A68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BDF0A-1098-4E6A-93D9-5D39C0019C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jpeg"/><Relationship Id="rId2" Type="http://schemas.openxmlformats.org/officeDocument/2006/relationships/hyperlink" Target="https://tvmsta.ru/&#1073;&#1086;&#1088;&#1086;&#1074;&#1080;&#1095;&#1080;-&#1076;&#1086;&#1088;&#1086;&#1075;&#1072;-&#1082;-&#1087;&#1086;&#1073;&#1077;&#1076;&#1077;/" TargetMode="Externa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8.jpeg"/><Relationship Id="rId3" Type="http://schemas.openxmlformats.org/officeDocument/2006/relationships/image" Target="../media/image24.jpeg"/><Relationship Id="rId2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microsoft.com/office/2007/relationships/media" Target="file:///C:\Users\user\Desktop\&#1060;&#1072;&#1081;&#1083;&#1086;&#1086;&#1073;&#1084;&#1077;&#1085;&#1085;&#1080;&#1082;_&#1050;&#1086;&#1089;&#1090;&#1080;&#1085;%20&#1042;.&#1042;\&#1053;&#1052;&#1057;\2023\&#1044;&#1054;&#1050;&#1051;&#1040;&#1044;%20&#1050;&#1054;&#1057;&#1058;&#1048;&#1053;_&#1057;&#1047;&#1060;&#1054;_2023\&#1042;&#1048;&#1044;&#1045;&#1054;&#1047;&#1040;&#1057;&#1058;&#1040;&#1042;&#1050;&#1040;_&#1041;&#1054;&#1056;&#1054;&#1042;&#1048;&#1063;&#1048;%204%20&#1084;&#1080;&#1085;..mp4" TargetMode="External"/><Relationship Id="rId2" Type="http://schemas.openxmlformats.org/officeDocument/2006/relationships/video" Target="file:///C:\Users\user\Desktop\&#1060;&#1072;&#1081;&#1083;&#1086;&#1086;&#1073;&#1084;&#1077;&#1085;&#1085;&#1080;&#1082;_&#1050;&#1086;&#1089;&#1090;&#1080;&#1085;%20&#1042;.&#1042;\&#1053;&#1052;&#1057;\2023\&#1044;&#1054;&#1050;&#1051;&#1040;&#1044;%20&#1050;&#1054;&#1057;&#1058;&#1048;&#1053;_&#1057;&#1047;&#1060;&#1054;_2023\&#1042;&#1048;&#1044;&#1045;&#1054;&#1047;&#1040;&#1057;&#1058;&#1040;&#1042;&#1050;&#1040;_&#1041;&#1054;&#1056;&#1054;&#1042;&#1048;&#1063;&#1048;%204%20&#1084;&#1080;&#1085;..mp4" TargetMode="Externa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hyperlink" Target="https://expo.citomir.ru/expo/2022/02/)" TargetMode="Externa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556792"/>
          <a:ext cx="9130233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345638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772816"/>
            <a:ext cx="9144000" cy="2952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комплексной программы, посвященной трудовому подвигу жителей города Боровичи Новгородской области в годы Великой Отечественной войны 1941-1945 гг., на основе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архивных документов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БорисЗорин\Desktop\Лого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687" y="260648"/>
            <a:ext cx="1411489" cy="11483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81906" y="5229200"/>
            <a:ext cx="6986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Директор государственного областного казенного 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учреждения «Государственный архив Новгородской области»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В.В.Костин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052" name="Picture 4" descr="C:\Users\БорисЗорин\Desktop\логоАКН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8756" y="116631"/>
            <a:ext cx="2023244" cy="160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БорисЗорин\Desktop\Оглавление выстав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3971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373216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Book Antiqua" pitchFamily="18" charset="0"/>
              </a:rPr>
              <a:t>Видеоконференция для преподавателей образовательных учреждений Новгородской области в Новгородском региональном институте профессионального развития, посвященная трудовому подвигу жителей городов Боровичи и Пенза в годы Великой Отечественной войны 1941–1945 гг. «Два города – одна трудовая судьба» с участием архивистов Новгородской и Пензенской областей.</a:t>
            </a:r>
            <a:br>
              <a:rPr lang="ru-RU" sz="1400" dirty="0" smtClean="0">
                <a:latin typeface="Book Antiqua" pitchFamily="18" charset="0"/>
              </a:rPr>
            </a:br>
            <a:endParaRPr lang="ru-RU" sz="1400" dirty="0"/>
          </a:p>
        </p:txBody>
      </p:sp>
      <p:pic>
        <p:nvPicPr>
          <p:cNvPr id="9" name="Picture 2" descr="C:\Users\БорисЗорин\Desktop\DSC06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616624" cy="374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0120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Book Antiqua" pitchFamily="18" charset="0"/>
              </a:rPr>
              <a:t>По архивным материалам в рамках гранта Президентского фонда культурных инициатив был создан документальный фильм «Боровичи. Дорога к Победе». Фильм был показан 20 октября 2022 года в Большом концертном зале Новгородской областной Филармонии им. А. С. Аренского на церемонии закрытия XVI Всероссийского фестиваля исторических фильмов «ВЕЧЕ». Он рассказывает зрителям о прошлом и настоящем города Боровичи через призму архивных документов. </a:t>
            </a:r>
            <a:endParaRPr lang="ru-RU" sz="1400" dirty="0"/>
          </a:p>
        </p:txBody>
      </p:sp>
      <p:pic>
        <p:nvPicPr>
          <p:cNvPr id="6" name="Picture 3" descr="C:\Users\БорисЗорин\Desktop\Сним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3373370"/>
            <a:ext cx="2520280" cy="1927838"/>
          </a:xfrm>
          <a:prstGeom prst="rect">
            <a:avLst/>
          </a:prstGeom>
          <a:noFill/>
        </p:spPr>
      </p:pic>
      <p:pic>
        <p:nvPicPr>
          <p:cNvPr id="9" name="Picture 4" descr="C:\Users\БорисЗорин\Desktop\Снимок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1484784"/>
            <a:ext cx="2880320" cy="1750408"/>
          </a:xfrm>
          <a:prstGeom prst="rect">
            <a:avLst/>
          </a:prstGeom>
          <a:noFill/>
        </p:spPr>
      </p:pic>
      <p:pic>
        <p:nvPicPr>
          <p:cNvPr id="10" name="Picture 5" descr="C:\Users\БорисЗорин\Desktop\Сним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772816"/>
            <a:ext cx="2169790" cy="3083386"/>
          </a:xfrm>
          <a:prstGeom prst="rect">
            <a:avLst/>
          </a:prstGeom>
          <a:noFill/>
        </p:spPr>
      </p:pic>
      <p:pic>
        <p:nvPicPr>
          <p:cNvPr id="12" name="Picture 7" descr="C:\Users\БорисЗорин\Desktop\Снимок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5" y="3354741"/>
            <a:ext cx="3240359" cy="192396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5" y="1484784"/>
            <a:ext cx="2664296" cy="177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Об опыте создания комплексной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просветительской и образовательной программы, посвященной трудовому подвигу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города Боровичи Новгородской области в годы Великой Отечественной войны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1941-1945 годов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17567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Book Antiqua" pitchFamily="18" charset="0"/>
              </a:rPr>
              <a:t>Документальный фильм размещен в сети Интернет  </a:t>
            </a:r>
            <a:r>
              <a:rPr lang="en-US" sz="1400" dirty="0" smtClean="0">
                <a:hlinkClick r:id="rId2"/>
              </a:rPr>
              <a:t>https://tvmsta.ru/</a:t>
            </a:r>
            <a:r>
              <a:rPr lang="ru-RU" sz="1400" dirty="0" err="1" smtClean="0">
                <a:hlinkClick r:id="rId2"/>
              </a:rPr>
              <a:t>боровичи-дорога-к-победе</a:t>
            </a:r>
            <a:r>
              <a:rPr lang="ru-RU" sz="1400" dirty="0" smtClean="0">
                <a:hlinkClick r:id="rId2"/>
              </a:rPr>
              <a:t>/</a:t>
            </a:r>
            <a:endParaRPr lang="ru-RU" sz="1400" dirty="0"/>
          </a:p>
        </p:txBody>
      </p:sp>
      <p:pic>
        <p:nvPicPr>
          <p:cNvPr id="6146" name="Picture 2" descr="C:\Users\БорисЗорин\Desktop\СнимокСай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1792"/>
            <a:ext cx="7128792" cy="461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БорисЗорин\Desktop\Боровичи. Дорога к Побе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785519" cy="3960440"/>
          </a:xfrm>
          <a:prstGeom prst="rect">
            <a:avLst/>
          </a:prstGeom>
          <a:noFill/>
        </p:spPr>
      </p:pic>
      <p:pic>
        <p:nvPicPr>
          <p:cNvPr id="6" name="Picture 3" descr="C:\Users\БорисЗорин\Desktop\МПВО комбината. ЛенТА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628800"/>
            <a:ext cx="2325886" cy="1845794"/>
          </a:xfrm>
          <a:prstGeom prst="rect">
            <a:avLst/>
          </a:prstGeom>
          <a:noFill/>
        </p:spPr>
      </p:pic>
      <p:pic>
        <p:nvPicPr>
          <p:cNvPr id="9" name="Picture 4" descr="C:\Users\БорисЗорин\Desktop\решение ВЦСПС о вручении переходящего Грасного знам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520280" cy="20162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56612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Book Antiqua" pitchFamily="18" charset="0"/>
              </a:rPr>
              <a:t>В рамках гранта Президентского фонда культурных инициатив был подготовлен сборник статей «Боровичи. Дорога к Победе». В сборнике представлены статьи участников конференции о городе Боровичи в годы войны, уникальные фотографии. Сборник дает масштабное представление о трудовом подвиге жителей города Боровичи.</a:t>
            </a:r>
            <a:endParaRPr lang="ru-RU" sz="1400" dirty="0"/>
          </a:p>
        </p:txBody>
      </p:sp>
      <p:pic>
        <p:nvPicPr>
          <p:cNvPr id="7170" name="Picture 2" descr="C:\Users\БорисЗорин\Desktop\СнимокСбор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628800"/>
            <a:ext cx="2749396" cy="39604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484784"/>
            <a:ext cx="8136904" cy="5112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just"/>
            <a:r>
              <a:rPr lang="ru-RU" sz="1400" dirty="0" smtClean="0">
                <a:latin typeface="Book Antiqua" pitchFamily="18" charset="0"/>
              </a:rPr>
              <a:t>Предлагается использовать комплекс документов для проведения в Новгородской области уроков, связанных с патриотическим воспитанием детей и молодежи, для проведение занятий с использованием материалов  на тему «Боровичи- город трудовой доблести», на основе архивных материалов проводить различные тематические мероприятия - конкурсы, сочинения, рисунки, создание рефератов, доклады о  своих семьях в годы войны и другие образовательные и просветительские  мероприятия</a:t>
            </a:r>
            <a:r>
              <a:rPr lang="ru-RU" dirty="0" smtClean="0">
                <a:latin typeface="Book Antiqua" pitchFamily="18" charset="0"/>
              </a:rPr>
              <a:t>.</a:t>
            </a:r>
            <a:endParaRPr lang="ru-RU" dirty="0" smtClean="0">
              <a:latin typeface="Book Antiqua" pitchFamily="18" charset="0"/>
            </a:endParaRPr>
          </a:p>
        </p:txBody>
      </p:sp>
      <p:pic>
        <p:nvPicPr>
          <p:cNvPr id="11" name="Picture 1" descr="C:\Users\БорисЗорин\Desktop\Боровичи. Дорога к Побе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697" y="1484784"/>
            <a:ext cx="2453791" cy="3488789"/>
          </a:xfrm>
          <a:prstGeom prst="rect">
            <a:avLst/>
          </a:prstGeom>
          <a:noFill/>
        </p:spPr>
      </p:pic>
      <p:pic>
        <p:nvPicPr>
          <p:cNvPr id="12" name="Picture 2" descr="C:\Users\БорисЗорин\Desktop\Боровичи - Пен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3498674" cy="2476567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852936"/>
            <a:ext cx="475252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endParaRPr lang="ru-RU" sz="1400" dirty="0" smtClean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3212976"/>
            <a:ext cx="4392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  <a:r>
              <a:rPr lang="ru-RU" sz="2400" dirty="0" smtClean="0">
                <a:solidFill>
                  <a:schemeClr val="bg1"/>
                </a:solidFill>
              </a:rPr>
              <a:t> за внимание!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direktor\Desktop\Презентация Боровичи для образования\вид гор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31" y="1412776"/>
            <a:ext cx="7334769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direktor\Desktop\для фильма_видееофотоматриалы_1\Мост_мал.jpg"/>
          <p:cNvPicPr>
            <a:picLocks noChangeAspect="1" noChangeArrowheads="1"/>
          </p:cNvPicPr>
          <p:nvPr/>
        </p:nvPicPr>
        <p:blipFill>
          <a:blip r:embed="rId2" cstate="print"/>
          <a:srcRect l="862"/>
          <a:stretch>
            <a:fillRect/>
          </a:stretch>
        </p:blipFill>
        <p:spPr bwMode="auto">
          <a:xfrm>
            <a:off x="323528" y="1556793"/>
            <a:ext cx="4069375" cy="2736304"/>
          </a:xfrm>
          <a:prstGeom prst="rect">
            <a:avLst/>
          </a:prstGeom>
          <a:noFill/>
        </p:spPr>
      </p:pic>
      <p:pic>
        <p:nvPicPr>
          <p:cNvPr id="9" name="Picture 4" descr="C:\Users\direktor\Desktop\Презентация Боровичи для образования\вокзал-Привокзальная-площадь-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508" y="1556792"/>
            <a:ext cx="4366386" cy="2520280"/>
          </a:xfrm>
          <a:prstGeom prst="rect">
            <a:avLst/>
          </a:prstGeom>
          <a:noFill/>
        </p:spPr>
      </p:pic>
      <p:pic>
        <p:nvPicPr>
          <p:cNvPr id="6" name="Picture 3" descr="C:\Users\direktor\Desktop\Презентация Боровичи для образования\Дом музей Сувор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33056"/>
            <a:ext cx="393019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stra bonas\Desktop\на фронт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11560" y="1587343"/>
            <a:ext cx="3600400" cy="2345713"/>
          </a:xfrm>
          <a:prstGeom prst="rect">
            <a:avLst/>
          </a:prstGeom>
          <a:noFill/>
        </p:spPr>
      </p:pic>
      <p:pic>
        <p:nvPicPr>
          <p:cNvPr id="6" name="Picture 2" descr="C:\Users\astra bonas\Desktop\работа предпр 1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572000" y="1556792"/>
            <a:ext cx="3690792" cy="2376263"/>
          </a:xfrm>
          <a:prstGeom prst="rect">
            <a:avLst/>
          </a:prstGeom>
          <a:noFill/>
        </p:spPr>
      </p:pic>
      <p:pic>
        <p:nvPicPr>
          <p:cNvPr id="9" name="Picture 3" descr="E:\БОРОВИЧИ\31.01.2020фотоБоровичи\Бор_02.jp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10000" contrast="10000"/>
          </a:blip>
          <a:srcRect t="441"/>
          <a:stretch>
            <a:fillRect/>
          </a:stretch>
        </p:blipFill>
        <p:spPr bwMode="auto">
          <a:xfrm>
            <a:off x="611559" y="4103387"/>
            <a:ext cx="3672409" cy="2349949"/>
          </a:xfrm>
          <a:prstGeom prst="rect">
            <a:avLst/>
          </a:prstGeom>
          <a:noFill/>
        </p:spPr>
      </p:pic>
      <p:pic>
        <p:nvPicPr>
          <p:cNvPr id="10" name="Picture 2" descr="C:\Users\astra bonas\Desktop\кровь 1.jpg"/>
          <p:cNvPicPr>
            <a:picLocks noChangeAspect="1" noChangeArrowheads="1"/>
          </p:cNvPicPr>
          <p:nvPr/>
        </p:nvPicPr>
        <p:blipFill>
          <a:blip r:embed="rId5" cstate="print"/>
          <a:srcRect l="766" b="1623"/>
          <a:stretch>
            <a:fillRect/>
          </a:stretch>
        </p:blipFill>
        <p:spPr bwMode="auto">
          <a:xfrm>
            <a:off x="4572000" y="4077071"/>
            <a:ext cx="3672408" cy="239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БорисЗорин\Desktop\Указ О присвоен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5"/>
            <a:ext cx="3672408" cy="5209294"/>
          </a:xfrm>
          <a:prstGeom prst="rect">
            <a:avLst/>
          </a:prstGeom>
          <a:noFill/>
        </p:spPr>
      </p:pic>
      <p:pic>
        <p:nvPicPr>
          <p:cNvPr id="3076" name="Picture 4" descr="C:\Users\БорисЗорин\Desktop\Снимок города Тр д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5059454" cy="3552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БорисЗорин\Desktop\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025649" cy="1944216"/>
          </a:xfrm>
          <a:prstGeom prst="rect">
            <a:avLst/>
          </a:prstGeom>
          <a:noFill/>
        </p:spPr>
      </p:pic>
      <p:pic>
        <p:nvPicPr>
          <p:cNvPr id="9" name="Picture 4" descr="C:\Users\astra bonas\Desktop\приказ о награждении работников . 1943 год стр1.jpg"/>
          <p:cNvPicPr>
            <a:picLocks noChangeAspect="1" noChangeArrowheads="1"/>
          </p:cNvPicPr>
          <p:nvPr/>
        </p:nvPicPr>
        <p:blipFill>
          <a:blip r:embed="rId3" cstate="print"/>
          <a:srcRect r="1035" b="5222"/>
          <a:stretch>
            <a:fillRect/>
          </a:stretch>
        </p:blipFill>
        <p:spPr bwMode="auto">
          <a:xfrm>
            <a:off x="3779912" y="1700808"/>
            <a:ext cx="2237651" cy="3008613"/>
          </a:xfrm>
          <a:prstGeom prst="rect">
            <a:avLst/>
          </a:prstGeom>
          <a:noFill/>
        </p:spPr>
      </p:pic>
      <p:pic>
        <p:nvPicPr>
          <p:cNvPr id="6" name="Picture 4" descr="C:\Users\БорисЗорин\Desktop\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901281" cy="1919416"/>
          </a:xfrm>
          <a:prstGeom prst="rect">
            <a:avLst/>
          </a:prstGeom>
          <a:noFill/>
        </p:spPr>
      </p:pic>
      <p:pic>
        <p:nvPicPr>
          <p:cNvPr id="10" name="Picture 2" descr="C:\Users\astra bonas\Desktop\награда 1.JPG"/>
          <p:cNvPicPr>
            <a:picLocks noChangeAspect="1" noChangeArrowheads="1"/>
          </p:cNvPicPr>
          <p:nvPr/>
        </p:nvPicPr>
        <p:blipFill>
          <a:blip r:embed="rId5" cstate="print"/>
          <a:srcRect b="927"/>
          <a:stretch>
            <a:fillRect/>
          </a:stretch>
        </p:blipFill>
        <p:spPr bwMode="auto">
          <a:xfrm>
            <a:off x="1187624" y="3356992"/>
            <a:ext cx="2880320" cy="19353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55172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ook Antiqua" pitchFamily="18" charset="0"/>
              </a:rPr>
              <a:t>Архивисты</a:t>
            </a:r>
            <a:r>
              <a:rPr lang="ru-RU" sz="1600" dirty="0" smtClean="0"/>
              <a:t> Новгородской области в 2020 году выявили более 800 архивных документов, которые</a:t>
            </a:r>
            <a:r>
              <a:rPr lang="ru-RU" sz="1400" dirty="0" smtClean="0"/>
              <a:t> </a:t>
            </a:r>
            <a:r>
              <a:rPr lang="ru-RU" sz="1600" dirty="0" smtClean="0"/>
              <a:t>стали основой для подготовки документов для ходатайства о присвоении городу Боровичи почетного звания Российской Федерации "Город трудовой доблести"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12" name="Picture 2" descr="C:\Users\astra bonas\Desktop\наградды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284984"/>
            <a:ext cx="2006137" cy="221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ВИДЕОЗАСТАВКА_БОРОВИЧИ 4 мин.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8832981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41039"/>
            <a:ext cx="82809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апреля 2022 года в г.Боровичи была проведена Межрегиональная конференция «Трудовой подвиг жителей городов Боровичи и Пенза в годы Великой Отечественной войны 1941–1945 гг. Два города – одна трудовая судьба». В мае 2022 года конференция была проведена также в городе Пенза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9" name="Picture 9" descr="https://akno.novreg.ru/tinybrowser/images/news/2022/22-04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3888432" cy="2593554"/>
          </a:xfrm>
          <a:prstGeom prst="rect">
            <a:avLst/>
          </a:prstGeom>
          <a:noFill/>
        </p:spPr>
      </p:pic>
      <p:pic>
        <p:nvPicPr>
          <p:cNvPr id="10" name="Picture 11" descr="https://akno.novreg.ru/tinybrowser/images/news/2022/22-04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18" y="1484784"/>
            <a:ext cx="3670616" cy="2448272"/>
          </a:xfrm>
          <a:prstGeom prst="rect">
            <a:avLst/>
          </a:prstGeom>
          <a:noFill/>
        </p:spPr>
      </p:pic>
      <p:pic>
        <p:nvPicPr>
          <p:cNvPr id="6" name="Picture 4" descr="https://xn--90asm.xn--p1ai/images/gazeta/2022/May/borovichi-pen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17032"/>
            <a:ext cx="1368152" cy="1636546"/>
          </a:xfrm>
          <a:prstGeom prst="rect">
            <a:avLst/>
          </a:prstGeom>
          <a:noFill/>
        </p:spPr>
      </p:pic>
      <p:pic>
        <p:nvPicPr>
          <p:cNvPr id="12" name="Picture 7" descr="C:\Users\БорисЗорин\Desktop\images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2448272" cy="1623310"/>
          </a:xfrm>
          <a:prstGeom prst="rect">
            <a:avLst/>
          </a:prstGeom>
          <a:noFill/>
        </p:spPr>
      </p:pic>
      <p:pic>
        <p:nvPicPr>
          <p:cNvPr id="13" name="Picture 4" descr="https://xn--90asm.xn--p1ai/images/gazeta/2022/May/borovichi-pen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717032"/>
            <a:ext cx="2592288" cy="163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G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66" y="116632"/>
          <a:ext cx="913023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233"/>
              </a:tblGrid>
              <a:tr h="1296144">
                <a:tc>
                  <a:txBody>
                    <a:bodyPr/>
                    <a:lstStyle/>
                    <a:p>
                      <a:endParaRPr lang="ru-RU" sz="2000" b="1" i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8" marR="9143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0" y="188640"/>
            <a:ext cx="9144000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«Боровичи. Дорога к Победе». О создании комплексной программы, посвященной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трудовому подвигу жителей города Боровичи Новгородской области в годы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1941-1945 гг., на основе архивных документов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БорисЗорин\Desktop\Боровичи - Пен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1"/>
            <a:ext cx="4598499" cy="3255089"/>
          </a:xfrm>
          <a:prstGeom prst="rect">
            <a:avLst/>
          </a:prstGeom>
          <a:noFill/>
        </p:spPr>
      </p:pic>
      <p:pic>
        <p:nvPicPr>
          <p:cNvPr id="6" name="Picture 1" descr="C:\Users\БорисЗорин\Desktop\Снимок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652455" cy="367240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544522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Book Antiqua" pitchFamily="18" charset="0"/>
              </a:rPr>
              <a:t>В рамках конференции была представлена виртуальная историко-документальная выставка фотографий и документов военного времени о трудовом подвиге жителей Боровичей. (размещена в сети Интернет на сайте Государственного архива Новгородской области </a:t>
            </a:r>
            <a:r>
              <a:rPr lang="ru-RU" sz="1400" u="sng" dirty="0" smtClean="0">
                <a:latin typeface="Book Antiqua" pitchFamily="18" charset="0"/>
                <a:hlinkClick r:id="rId4"/>
              </a:rPr>
              <a:t>https://expo.citomir.ru/expo/2022/02/)</a:t>
            </a:r>
            <a:r>
              <a:rPr lang="ru-RU" sz="1400" dirty="0" smtClean="0">
                <a:latin typeface="Book Antiqua" pitchFamily="18" charset="0"/>
              </a:rPr>
              <a:t> </a:t>
            </a:r>
            <a:endParaRPr lang="ru-RU" sz="1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6076</Words>
  <Application>WPS Presentation</Application>
  <PresentationFormat>Экран (4:3)</PresentationFormat>
  <Paragraphs>119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Book Antiqua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Выставочные проекты Государственного архива Новгородской области</dc:title>
  <dc:creator>Zorin</dc:creator>
  <cp:lastModifiedBy>Ольга</cp:lastModifiedBy>
  <cp:revision>125</cp:revision>
  <dcterms:created xsi:type="dcterms:W3CDTF">2022-08-16T12:07:00Z</dcterms:created>
  <dcterms:modified xsi:type="dcterms:W3CDTF">2023-06-16T11:20:38Z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46E15C738F004DBAB79AF872132D9012</vt:lpwstr>
  </property>
  <property fmtid="{D5CDD505-2E9C-101B-9397-08002B2CF9AE}" pid="3" name="KSOProductBuildVer">
    <vt:lpwstr>1049-11.2.0.11537</vt:lpwstr>
  </property>
</Properties>
</file>