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6" r:id="rId3"/>
    <p:sldId id="256" r:id="rId4"/>
    <p:sldId id="272" r:id="rId5"/>
    <p:sldId id="271" r:id="rId6"/>
    <p:sldId id="277" r:id="rId7"/>
    <p:sldId id="260" r:id="rId8"/>
    <p:sldId id="278" r:id="rId9"/>
    <p:sldId id="275" r:id="rId10"/>
    <p:sldId id="257" r:id="rId11"/>
    <p:sldId id="274" r:id="rId12"/>
    <p:sldId id="267" r:id="rId13"/>
    <p:sldId id="268" r:id="rId14"/>
    <p:sldId id="269" r:id="rId15"/>
    <p:sldId id="270" r:id="rId16"/>
    <p:sldId id="258" r:id="rId17"/>
    <p:sldId id="259" r:id="rId18"/>
    <p:sldId id="280" r:id="rId19"/>
    <p:sldId id="276" r:id="rId20"/>
    <p:sldId id="279" r:id="rId21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0000"/>
    <a:srgbClr val="5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6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pPr>
                <a:defRPr/>
              </a:pPr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 dir="l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pPr>
                <a:defRPr/>
              </a:pPr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 dir="l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Fifth level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pPr>
                <a:defRPr/>
              </a:pPr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 dir="l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Fifth level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pPr>
                <a:defRPr/>
              </a:pPr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 dir="l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pPr>
                <a:defRPr/>
              </a:pPr>
              <a:t>21.06.2023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 dir="l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pPr>
                <a:defRPr/>
              </a:pPr>
              <a:t>21.06.2023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 dir="l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Click to edit Master text styles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pPr>
                <a:defRPr/>
              </a:pPr>
              <a:t>21.06.2023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 dir="l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pPr>
                <a:defRPr/>
              </a:pPr>
              <a:t>21.06.2023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 dir="l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pPr>
                <a:defRPr/>
              </a:pPr>
              <a:t>21.06.2023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 dir="l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pPr>
                <a:defRPr/>
              </a:pPr>
              <a:t>21.06.2023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 dir="l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Click icon to add picture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pPr>
                <a:defRPr/>
              </a:pPr>
              <a:t>21.06.2023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cover dir="l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Click to edit Master text styles</a:t>
            </a:r>
            <a:endParaRPr/>
          </a:p>
          <a:p>
            <a:pPr lvl="1">
              <a:defRPr/>
            </a:pPr>
            <a:r>
              <a:rPr lang="ru-RU"/>
              <a:t>Second level</a:t>
            </a:r>
            <a:endParaRPr/>
          </a:p>
          <a:p>
            <a:pPr lvl="2">
              <a:defRPr/>
            </a:pPr>
            <a:r>
              <a:rPr lang="ru-RU"/>
              <a:t>Third level</a:t>
            </a:r>
            <a:endParaRPr/>
          </a:p>
          <a:p>
            <a:pPr lvl="3">
              <a:defRPr/>
            </a:pPr>
            <a:r>
              <a:rPr lang="ru-RU"/>
              <a:t>Fourth level</a:t>
            </a:r>
            <a:endParaRPr/>
          </a:p>
          <a:p>
            <a:pPr lvl="4">
              <a:defRPr/>
            </a:pPr>
            <a:r>
              <a:rPr lang="ru-RU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C18F51-09EC-435C-A3BA-64A766E099C0}" type="datetimeFigureOut">
              <a:rPr lang="ru-RU"/>
              <a:pPr>
                <a:defRPr/>
              </a:pPr>
              <a:t>21.06.2023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 dir="lu"/>
  </p:transition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3.png"/><Relationship Id="rId7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11.png"/><Relationship Id="rId7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hyperlink" Target="mailto:arkhiv@dvinaland.ru" TargetMode="External"/><Relationship Id="rId7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02854345" name="Рисунок 160285434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8072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380960" y="1122363"/>
            <a:ext cx="11501518" cy="2520952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>
            <a:noAutofit/>
          </a:bodyPr>
          <a:lstStyle/>
          <a:p>
            <a:pPr>
              <a:defRPr/>
            </a:pPr>
            <a:r>
              <a:rPr lang="ru-RU" sz="5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  <a:cs typeface="Georgia"/>
              </a:rPr>
              <a:t>Архив </a:t>
            </a:r>
            <a:br>
              <a:rPr lang="ru-RU" sz="5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  <a:cs typeface="Georgia"/>
              </a:rPr>
            </a:br>
            <a:r>
              <a:rPr lang="ru-RU" sz="5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  <a:cs typeface="Georgia"/>
              </a:rPr>
              <a:t>как инструмент формирования гражданской позиции</a:t>
            </a:r>
            <a:endParaRPr sz="50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 Ext Condensed Bold" pitchFamily="34" charset="0"/>
              <a:cs typeface="Georgia"/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3738546" y="4429132"/>
            <a:ext cx="7929554" cy="1655762"/>
          </a:xfrm>
        </p:spPr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700000"/>
                </a:solidFill>
                <a:latin typeface="Georgia" pitchFamily="18" charset="0"/>
              </a:rPr>
              <a:t>Докладчик: </a:t>
            </a:r>
            <a:r>
              <a:rPr lang="ru-RU" b="1" dirty="0" smtClean="0">
                <a:solidFill>
                  <a:srgbClr val="700000"/>
                </a:solidFill>
                <a:latin typeface="Georgia" pitchFamily="18" charset="0"/>
              </a:rPr>
              <a:t>Елена Николаевна </a:t>
            </a:r>
            <a:r>
              <a:rPr lang="ru-RU" b="1" dirty="0" smtClean="0">
                <a:solidFill>
                  <a:srgbClr val="700000"/>
                </a:solidFill>
                <a:latin typeface="Georgia" pitchFamily="18" charset="0"/>
              </a:rPr>
              <a:t>Попова, </a:t>
            </a:r>
            <a:endParaRPr lang="ru-RU" b="1" dirty="0" smtClean="0">
              <a:solidFill>
                <a:srgbClr val="700000"/>
              </a:solidFill>
              <a:latin typeface="Georgia" pitchFamily="18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700000"/>
                </a:solidFill>
                <a:latin typeface="Georgia" pitchFamily="18" charset="0"/>
              </a:rPr>
              <a:t>директор государственного бюджетного учреждения Архангельской области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700000"/>
                </a:solidFill>
                <a:latin typeface="Georgia" pitchFamily="18" charset="0"/>
              </a:rPr>
              <a:t>«Государственный архив Архангельской области»</a:t>
            </a:r>
            <a:endParaRPr lang="ru-RU" dirty="0">
              <a:solidFill>
                <a:srgbClr val="700000"/>
              </a:solidFill>
              <a:latin typeface="Georgia" pitchFamily="18" charset="0"/>
            </a:endParaRPr>
          </a:p>
        </p:txBody>
      </p:sp>
      <p:pic>
        <p:nvPicPr>
          <p:cNvPr id="13" name="Содержимое 7" descr="Logo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9522" y="214290"/>
            <a:ext cx="1568855" cy="1604955"/>
          </a:xfrm>
          <a:prstGeom prst="rect">
            <a:avLst/>
          </a:prstGeom>
        </p:spPr>
      </p:pic>
    </p:spTree>
  </p:cSld>
  <p:clrMapOvr>
    <a:masterClrMapping/>
  </p:clrMapOvr>
  <p:transition spd="slow">
    <p:cover dir="l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18502305" name="Рисунок 121850230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639" y="0"/>
            <a:ext cx="12180721" cy="6858000"/>
          </a:xfrm>
          <a:prstGeom prst="rect">
            <a:avLst/>
          </a:prstGeom>
        </p:spPr>
      </p:pic>
      <p:sp>
        <p:nvSpPr>
          <p:cNvPr id="805892030" name="Title 1"/>
          <p:cNvSpPr>
            <a:spLocks noGrp="1"/>
          </p:cNvSpPr>
          <p:nvPr>
            <p:ph type="title"/>
          </p:nvPr>
        </p:nvSpPr>
        <p:spPr bwMode="auto">
          <a:xfrm>
            <a:off x="166646" y="-214338"/>
            <a:ext cx="12025354" cy="1357322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>
            <a:norm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C00000"/>
                </a:solidFill>
                <a:latin typeface="Georgia"/>
                <a:cs typeface="Georgia"/>
              </a:rPr>
              <a:t>Обзорная экскурсия по </a:t>
            </a:r>
            <a:br>
              <a:rPr lang="ru-RU" sz="3200" b="1" dirty="0">
                <a:solidFill>
                  <a:srgbClr val="C00000"/>
                </a:solidFill>
                <a:latin typeface="Georgia"/>
                <a:cs typeface="Georgia"/>
              </a:rPr>
            </a:br>
            <a:r>
              <a:rPr lang="ru-RU" sz="3200" b="1" dirty="0" smtClean="0">
                <a:solidFill>
                  <a:srgbClr val="C00000"/>
                </a:solidFill>
                <a:latin typeface="Georgia"/>
                <a:cs typeface="Georgia"/>
              </a:rPr>
              <a:t>государственному архиву Архангельской области</a:t>
            </a:r>
            <a:endParaRPr sz="3200">
              <a:solidFill>
                <a:srgbClr val="C00000"/>
              </a:solidFill>
              <a:latin typeface="Georgia"/>
              <a:cs typeface="Georgia"/>
            </a:endParaRPr>
          </a:p>
        </p:txBody>
      </p:sp>
      <p:pic>
        <p:nvPicPr>
          <p:cNvPr id="15" name="Содержимое 14" descr="pKNXNjGf8Ig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t="20221"/>
          <a:stretch>
            <a:fillRect/>
          </a:stretch>
        </p:blipFill>
        <p:spPr>
          <a:xfrm>
            <a:off x="380960" y="1285860"/>
            <a:ext cx="5929354" cy="3547797"/>
          </a:xfrm>
        </p:spPr>
      </p:pic>
      <p:pic>
        <p:nvPicPr>
          <p:cNvPr id="16" name="Содержимое 15" descr="PNwqklWYulc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6453190" y="2428868"/>
            <a:ext cx="5397538" cy="2428892"/>
          </a:xfrm>
        </p:spPr>
      </p:pic>
      <p:pic>
        <p:nvPicPr>
          <p:cNvPr id="10" name="Содержимое 7" descr="Logo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0596594" y="5500702"/>
            <a:ext cx="1214446" cy="124239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80960" y="5072074"/>
            <a:ext cx="85011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700000"/>
                </a:solidFill>
              </a:rPr>
              <a:t>Экскурсия  для студентов-первокурсников профилей "Классическая история" и "Историческая политология" Высшей школы социально-гуманитарных наук и международной коммуникации Северного (Арктического) федерального университета имени М.В. Ломоносова.</a:t>
            </a:r>
            <a:endParaRPr lang="ru-RU" dirty="0">
              <a:solidFill>
                <a:srgbClr val="700000"/>
              </a:solidFill>
            </a:endParaRPr>
          </a:p>
        </p:txBody>
      </p:sp>
    </p:spTree>
  </p:cSld>
  <p:clrMapOvr>
    <a:masterClrMapping/>
  </p:clrMapOvr>
  <p:transition spd="slow">
    <p:cover dir="l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64651910" name="Рисунок 136465190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639" y="0"/>
            <a:ext cx="12180721" cy="6858000"/>
          </a:xfrm>
          <a:prstGeom prst="rect">
            <a:avLst/>
          </a:prstGeom>
        </p:spPr>
      </p:pic>
      <p:sp>
        <p:nvSpPr>
          <p:cNvPr id="987820989" name="Title 1"/>
          <p:cNvSpPr>
            <a:spLocks noGrp="1"/>
          </p:cNvSpPr>
          <p:nvPr>
            <p:ph type="title"/>
          </p:nvPr>
        </p:nvSpPr>
        <p:spPr bwMode="auto">
          <a:xfrm>
            <a:off x="238084" y="0"/>
            <a:ext cx="11115716" cy="2214553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Georgia" pitchFamily="18" charset="0"/>
              </a:rPr>
              <a:t>Научно-практическая</a:t>
            </a:r>
            <a:br>
              <a:rPr lang="ru-RU" sz="36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Georgia" pitchFamily="18" charset="0"/>
              </a:rPr>
              <a:t> студенческая конференция</a:t>
            </a:r>
            <a:br>
              <a:rPr lang="ru-RU" sz="36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Georgia" pitchFamily="18" charset="0"/>
              </a:rPr>
              <a:t>«Архивные исследования молодых ученых» </a:t>
            </a:r>
            <a:r>
              <a:rPr lang="ru-RU" sz="3200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ru-RU" sz="3200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3200" dirty="0" smtClean="0"/>
              <a:t> </a:t>
            </a:r>
            <a:br>
              <a:rPr lang="ru-RU" sz="3200" dirty="0" smtClean="0"/>
            </a:br>
            <a:r>
              <a:rPr lang="ru-RU" sz="3600" dirty="0" smtClean="0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endParaRPr>
              <a:solidFill>
                <a:srgbClr val="C00000"/>
              </a:solidFill>
              <a:latin typeface="Georgia"/>
              <a:cs typeface="Georgia"/>
            </a:endParaRPr>
          </a:p>
        </p:txBody>
      </p:sp>
      <p:pic>
        <p:nvPicPr>
          <p:cNvPr id="20" name="Содержимое 19" descr="vgbxtvEFv3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524760" y="4643446"/>
            <a:ext cx="2760832" cy="2071702"/>
          </a:xfrm>
        </p:spPr>
      </p:pic>
      <p:pic>
        <p:nvPicPr>
          <p:cNvPr id="9" name="Содержимое 7" descr="Logo_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0668032" y="5500702"/>
            <a:ext cx="1214446" cy="1242392"/>
          </a:xfrm>
          <a:prstGeom prst="rect">
            <a:avLst/>
          </a:prstGeom>
        </p:spPr>
      </p:pic>
      <p:pic>
        <p:nvPicPr>
          <p:cNvPr id="11" name="Содержимое 9" descr="IgRsYt0n0h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381488" y="4643446"/>
            <a:ext cx="2765149" cy="2071702"/>
          </a:xfrm>
          <a:prstGeom prst="rect">
            <a:avLst/>
          </a:prstGeom>
        </p:spPr>
      </p:pic>
      <p:pic>
        <p:nvPicPr>
          <p:cNvPr id="14" name="Содержимое 12" descr="JpSTjxSguz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95274" y="4625586"/>
            <a:ext cx="2786082" cy="2089562"/>
          </a:xfrm>
          <a:prstGeom prst="rect">
            <a:avLst/>
          </a:prstGeom>
        </p:spPr>
      </p:pic>
      <p:pic>
        <p:nvPicPr>
          <p:cNvPr id="17" name="Содержимое 15" descr="wdq7MfR-X2Y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238876" y="1500174"/>
            <a:ext cx="4000528" cy="3000396"/>
          </a:xfrm>
          <a:prstGeom prst="rect">
            <a:avLst/>
          </a:prstGeom>
        </p:spPr>
      </p:pic>
      <p:pic>
        <p:nvPicPr>
          <p:cNvPr id="19" name="Содержимое 18" descr="vCaaaREUGd4.jpg"/>
          <p:cNvPicPr>
            <a:picLocks noGrp="1" noChangeAspect="1"/>
          </p:cNvPicPr>
          <p:nvPr>
            <p:ph sz="half" idx="1"/>
          </p:nvPr>
        </p:nvPicPr>
        <p:blipFill>
          <a:blip r:embed="rId8" cstate="print"/>
          <a:srcRect t="16170"/>
          <a:stretch>
            <a:fillRect/>
          </a:stretch>
        </p:blipFill>
        <p:spPr>
          <a:xfrm>
            <a:off x="595274" y="1428736"/>
            <a:ext cx="4888364" cy="3071834"/>
          </a:xfrm>
        </p:spPr>
      </p:pic>
    </p:spTree>
  </p:cSld>
  <p:clrMapOvr>
    <a:masterClrMapping/>
  </p:clrMapOvr>
  <p:transition spd="slow">
    <p:cover dir="l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80721" cy="6858000"/>
          </a:xfrm>
          <a:prstGeom prst="rect">
            <a:avLst/>
          </a:prstGeom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3238480" y="142852"/>
            <a:ext cx="6143668" cy="77785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Georgia" pitchFamily="18" charset="0"/>
              </a:rPr>
              <a:t>Издания ГААО</a:t>
            </a:r>
            <a:endParaRPr lang="ru-RU" sz="32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10" name="Содержимое 7" descr="Logo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668032" y="5286388"/>
            <a:ext cx="1149868" cy="117632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5208" y="5286388"/>
            <a:ext cx="49292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700000"/>
                </a:solidFill>
                <a:latin typeface="Times New Roman" pitchFamily="18" charset="0"/>
                <a:cs typeface="Times New Roman" pitchFamily="18" charset="0"/>
              </a:rPr>
              <a:t>"Бархатная книга" </a:t>
            </a:r>
          </a:p>
          <a:p>
            <a:r>
              <a:rPr lang="ru-RU" dirty="0" smtClean="0">
                <a:solidFill>
                  <a:srgbClr val="700000"/>
                </a:solidFill>
                <a:latin typeface="Times New Roman" pitchFamily="18" charset="0"/>
                <a:cs typeface="Times New Roman" pitchFamily="18" charset="0"/>
              </a:rPr>
              <a:t>Государственного архива Архангельской области. Подлинные указы императора Петра I, императриц Екатерины I, Анны Иоанновны, Елизаветы Петровны и Екатерины II.</a:t>
            </a:r>
            <a:endParaRPr lang="ru-RU" dirty="0">
              <a:solidFill>
                <a:srgbClr val="7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Содержимое 14" descr="gjKE5X03Li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279335">
            <a:off x="119181" y="305745"/>
            <a:ext cx="4140057" cy="3105043"/>
          </a:xfrm>
          <a:prstGeom prst="rect">
            <a:avLst/>
          </a:prstGeom>
        </p:spPr>
      </p:pic>
      <p:pic>
        <p:nvPicPr>
          <p:cNvPr id="19" name="Содержимое 17" descr="LSdTPUbgV0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 rot="353018">
            <a:off x="1142466" y="2877793"/>
            <a:ext cx="3311234" cy="2483426"/>
          </a:xfrm>
          <a:prstGeom prst="rect">
            <a:avLst/>
          </a:prstGeom>
        </p:spPr>
      </p:pic>
      <p:pic>
        <p:nvPicPr>
          <p:cNvPr id="28" name="Содержимое 27" descr="wU3zSDI1vN8.jpg"/>
          <p:cNvPicPr>
            <a:picLocks noGrp="1" noChangeAspect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 rot="21204254">
            <a:off x="5005319" y="1844987"/>
            <a:ext cx="2476309" cy="3541537"/>
          </a:xfrm>
        </p:spPr>
      </p:pic>
      <p:pic>
        <p:nvPicPr>
          <p:cNvPr id="25" name="Содержимое 23" descr="pL_M-5pedOU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9382148" y="214290"/>
            <a:ext cx="2410642" cy="3357586"/>
          </a:xfrm>
          <a:prstGeom prst="rect">
            <a:avLst/>
          </a:prstGeom>
        </p:spPr>
      </p:pic>
      <p:pic>
        <p:nvPicPr>
          <p:cNvPr id="27" name="Содержимое 26" descr="Qi2SmhZhYHw.jpg"/>
          <p:cNvPicPr>
            <a:picLocks noGrp="1" noChangeAspect="1"/>
          </p:cNvPicPr>
          <p:nvPr>
            <p:ph sz="half" idx="2"/>
          </p:nvPr>
        </p:nvPicPr>
        <p:blipFill>
          <a:blip r:embed="rId8" cstate="print"/>
          <a:stretch>
            <a:fillRect/>
          </a:stretch>
        </p:blipFill>
        <p:spPr>
          <a:xfrm>
            <a:off x="7575548" y="714356"/>
            <a:ext cx="2437821" cy="3429024"/>
          </a:xfrm>
        </p:spPr>
      </p:pic>
      <p:sp>
        <p:nvSpPr>
          <p:cNvPr id="29" name="Прямоугольник 28"/>
          <p:cNvSpPr/>
          <p:nvPr/>
        </p:nvSpPr>
        <p:spPr>
          <a:xfrm>
            <a:off x="5310182" y="5572140"/>
            <a:ext cx="34290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700000"/>
                </a:solidFill>
                <a:latin typeface="Times New Roman" pitchFamily="18" charset="0"/>
                <a:cs typeface="Times New Roman" pitchFamily="18" charset="0"/>
              </a:rPr>
              <a:t>Архангельская областная летопись (с древнейших времен до наших </a:t>
            </a:r>
            <a:r>
              <a:rPr lang="ru-RU" dirty="0" smtClean="0">
                <a:solidFill>
                  <a:srgbClr val="700000"/>
                </a:solidFill>
                <a:latin typeface="Times New Roman" pitchFamily="18" charset="0"/>
                <a:cs typeface="Times New Roman" pitchFamily="18" charset="0"/>
              </a:rPr>
              <a:t>дней).</a:t>
            </a:r>
            <a:endParaRPr lang="ru-RU" dirty="0">
              <a:solidFill>
                <a:srgbClr val="7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024826" y="4357694"/>
            <a:ext cx="39290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700000"/>
                </a:solidFill>
                <a:latin typeface="Times New Roman" pitchFamily="18" charset="0"/>
                <a:cs typeface="Times New Roman" pitchFamily="18" charset="0"/>
              </a:rPr>
              <a:t>Монастыри Архангельского Севера: </a:t>
            </a:r>
          </a:p>
          <a:p>
            <a:r>
              <a:rPr lang="ru-RU" dirty="0" smtClean="0">
                <a:solidFill>
                  <a:srgbClr val="700000"/>
                </a:solidFill>
                <a:latin typeface="Times New Roman" pitchFamily="18" charset="0"/>
                <a:cs typeface="Times New Roman" pitchFamily="18" charset="0"/>
              </a:rPr>
              <a:t>XIV-XXI вв. </a:t>
            </a:r>
            <a:endParaRPr lang="ru-RU" dirty="0">
              <a:solidFill>
                <a:srgbClr val="7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 dir="l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80721" cy="6858000"/>
          </a:xfrm>
          <a:prstGeom prst="rect">
            <a:avLst/>
          </a:prstGeom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0" y="142852"/>
            <a:ext cx="12025354" cy="77785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Georgia" pitchFamily="18" charset="0"/>
              </a:rPr>
              <a:t>Поморская энциклопедия</a:t>
            </a:r>
            <a:endParaRPr lang="ru-RU" sz="32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25" name="Содержимое 24" descr="102318334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667636" y="785794"/>
            <a:ext cx="3314269" cy="4351338"/>
          </a:xfrm>
        </p:spPr>
      </p:pic>
      <p:pic>
        <p:nvPicPr>
          <p:cNvPr id="10" name="Содержимое 7" descr="Logo_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0668032" y="5286388"/>
            <a:ext cx="1149868" cy="1176327"/>
          </a:xfrm>
          <a:prstGeom prst="rect">
            <a:avLst/>
          </a:prstGeom>
        </p:spPr>
      </p:pic>
      <p:pic>
        <p:nvPicPr>
          <p:cNvPr id="22" name="Содержимое 20" descr="img_058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52398" y="928670"/>
            <a:ext cx="6433443" cy="4286281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452398" y="5426839"/>
            <a:ext cx="95726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700000"/>
                </a:solidFill>
                <a:latin typeface="Times New Roman" pitchFamily="18" charset="0"/>
                <a:cs typeface="Times New Roman" pitchFamily="18" charset="0"/>
              </a:rPr>
              <a:t>«Поморская энциклопедия» — </a:t>
            </a:r>
            <a:r>
              <a:rPr lang="ru-RU" dirty="0" err="1" smtClean="0">
                <a:solidFill>
                  <a:srgbClr val="700000"/>
                </a:solidFill>
                <a:latin typeface="Times New Roman" pitchFamily="18" charset="0"/>
                <a:cs typeface="Times New Roman" pitchFamily="18" charset="0"/>
              </a:rPr>
              <a:t>энциклопедия</a:t>
            </a:r>
            <a:r>
              <a:rPr lang="ru-RU" dirty="0" smtClean="0">
                <a:solidFill>
                  <a:srgbClr val="700000"/>
                </a:solidFill>
                <a:latin typeface="Times New Roman" pitchFamily="18" charset="0"/>
                <a:cs typeface="Times New Roman" pitchFamily="18" charset="0"/>
              </a:rPr>
              <a:t> регионального типа, объединяет и структурирует современное знание о наиболее значимых событиях истории, экономики, культуры Архангельской области, ее географии и природных условиях.</a:t>
            </a:r>
            <a:r>
              <a:rPr lang="ru-RU" dirty="0" smtClean="0"/>
              <a:t> </a:t>
            </a:r>
            <a:endParaRPr lang="ru-RU" dirty="0">
              <a:solidFill>
                <a:srgbClr val="7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 dir="l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80721" cy="6858000"/>
          </a:xfrm>
          <a:prstGeom prst="rect">
            <a:avLst/>
          </a:prstGeom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0" y="142852"/>
            <a:ext cx="12025354" cy="77785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Georgia" pitchFamily="18" charset="0"/>
              </a:rPr>
              <a:t>Учебно-методический комплекс </a:t>
            </a:r>
            <a:br>
              <a:rPr lang="ru-RU" sz="32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Georgia" pitchFamily="18" charset="0"/>
              </a:rPr>
              <a:t>«История Архангельского  Севера»</a:t>
            </a:r>
            <a:endParaRPr lang="ru-RU" sz="32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166646" y="4786322"/>
            <a:ext cx="11187154" cy="139064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700000"/>
                </a:solidFill>
                <a:latin typeface="Times New Roman" pitchFamily="18" charset="0"/>
                <a:cs typeface="Times New Roman" pitchFamily="18" charset="0"/>
              </a:rPr>
              <a:t>Уникальный, единственный в России учебно-методический комплекс «История Архангельского Севера» включает в себя 7 томов учебного пособия для 6 — 11 классов и для образовательных организаций среднего профессионального образования, 3 хрестоматии для 8 — 11 классов, методические рекомендации,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700000"/>
                </a:solidFill>
                <a:latin typeface="Times New Roman" pitchFamily="18" charset="0"/>
                <a:cs typeface="Times New Roman" pitchFamily="18" charset="0"/>
              </a:rPr>
              <a:t>первый в Архангельской области историко-культурный атлас, комплект электронных образовательных ресурсов «Родина Михаила Ломоносова в истории России с древнейших времен до наших дней</a:t>
            </a:r>
            <a:r>
              <a:rPr lang="ru-RU" sz="1800" dirty="0" smtClean="0">
                <a:solidFill>
                  <a:srgbClr val="70000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800" dirty="0">
              <a:solidFill>
                <a:srgbClr val="7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Содержимое 7" descr="Logo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668032" y="5286388"/>
            <a:ext cx="1149868" cy="1176327"/>
          </a:xfrm>
          <a:prstGeom prst="rect">
            <a:avLst/>
          </a:prstGeom>
        </p:spPr>
      </p:pic>
      <p:pic>
        <p:nvPicPr>
          <p:cNvPr id="12" name="Содержимое 7" descr="6011995b86d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09522" y="1142984"/>
            <a:ext cx="5829590" cy="3500462"/>
          </a:xfrm>
          <a:prstGeom prst="rect">
            <a:avLst/>
          </a:prstGeom>
        </p:spPr>
      </p:pic>
      <p:pic>
        <p:nvPicPr>
          <p:cNvPr id="15" name="Содержимое 14" descr="bf096bb880280e329f921753dbd0c.jpg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6238876" y="1357298"/>
            <a:ext cx="5181600" cy="3302000"/>
          </a:xfrm>
        </p:spPr>
      </p:pic>
    </p:spTree>
  </p:cSld>
  <p:clrMapOvr>
    <a:masterClrMapping/>
  </p:clrMapOvr>
  <p:transition spd="slow">
    <p:cover dir="l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80721" cy="6858000"/>
          </a:xfrm>
          <a:prstGeom prst="rect">
            <a:avLst/>
          </a:prstGeom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66646" y="214290"/>
            <a:ext cx="12025354" cy="1063611"/>
          </a:xfrm>
        </p:spPr>
        <p:txBody>
          <a:bodyPr>
            <a:normAutofit/>
          </a:bodyPr>
          <a:lstStyle/>
          <a:p>
            <a:pPr algn="ctr"/>
            <a:r>
              <a:rPr lang="ru-RU" sz="3200" dirty="0" err="1" smtClean="0">
                <a:solidFill>
                  <a:srgbClr val="C00000"/>
                </a:solidFill>
                <a:latin typeface="Georgia" pitchFamily="18" charset="0"/>
              </a:rPr>
              <a:t>Медиапроект</a:t>
            </a:r>
            <a:r>
              <a:rPr lang="ru-RU" sz="3200" dirty="0" smtClean="0">
                <a:solidFill>
                  <a:srgbClr val="C00000"/>
                </a:solidFill>
                <a:latin typeface="Georgia" pitchFamily="18" charset="0"/>
              </a:rPr>
              <a:t> «Читаем документы о войне»</a:t>
            </a:r>
            <a:br>
              <a:rPr lang="ru-RU" sz="3200" dirty="0" smtClean="0">
                <a:solidFill>
                  <a:srgbClr val="C00000"/>
                </a:solidFill>
                <a:latin typeface="Georgia" pitchFamily="18" charset="0"/>
              </a:rPr>
            </a:br>
            <a:endParaRPr lang="ru-RU" sz="3200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32" name="Содержимое 31" descr="2023-06-20_16-10-01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881290" y="3857628"/>
            <a:ext cx="3419512" cy="1928826"/>
          </a:xfrm>
        </p:spPr>
      </p:pic>
      <p:pic>
        <p:nvPicPr>
          <p:cNvPr id="10" name="Содержимое 7" descr="Logo_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0382280" y="5214950"/>
            <a:ext cx="1149868" cy="117632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66646" y="5786454"/>
            <a:ext cx="62151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700000"/>
                </a:solidFill>
                <a:latin typeface="Times New Roman" pitchFamily="18" charset="0"/>
                <a:cs typeface="Times New Roman" pitchFamily="18" charset="0"/>
              </a:rPr>
              <a:t>Документальный фильм «Эхо </a:t>
            </a:r>
            <a:r>
              <a:rPr lang="ru-RU" dirty="0" smtClean="0">
                <a:solidFill>
                  <a:srgbClr val="700000"/>
                </a:solidFill>
                <a:latin typeface="Times New Roman" pitchFamily="18" charset="0"/>
                <a:cs typeface="Times New Roman" pitchFamily="18" charset="0"/>
              </a:rPr>
              <a:t>войны»</a:t>
            </a:r>
            <a:r>
              <a:rPr lang="en-US" dirty="0" smtClean="0">
                <a:solidFill>
                  <a:srgbClr val="7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700000"/>
                </a:solidFill>
                <a:latin typeface="Times New Roman" pitchFamily="18" charset="0"/>
                <a:cs typeface="Times New Roman" pitchFamily="18" charset="0"/>
              </a:rPr>
              <a:t>— </a:t>
            </a:r>
            <a:r>
              <a:rPr lang="ru-RU" dirty="0" smtClean="0">
                <a:solidFill>
                  <a:srgbClr val="700000"/>
                </a:solidFill>
                <a:latin typeface="Times New Roman" pitchFamily="18" charset="0"/>
                <a:cs typeface="Times New Roman" pitchFamily="18" charset="0"/>
              </a:rPr>
              <a:t>совместный</a:t>
            </a:r>
            <a:r>
              <a:rPr lang="ru-RU" dirty="0" smtClean="0">
                <a:solidFill>
                  <a:srgbClr val="7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err="1" smtClean="0">
                <a:solidFill>
                  <a:srgbClr val="700000"/>
                </a:solidFill>
                <a:latin typeface="Times New Roman" pitchFamily="18" charset="0"/>
                <a:cs typeface="Times New Roman" pitchFamily="18" charset="0"/>
              </a:rPr>
              <a:t>медиапроект</a:t>
            </a:r>
            <a:r>
              <a:rPr lang="ru-RU" dirty="0" smtClean="0">
                <a:solidFill>
                  <a:srgbClr val="700000"/>
                </a:solidFill>
                <a:latin typeface="Times New Roman" pitchFamily="18" charset="0"/>
                <a:cs typeface="Times New Roman" pitchFamily="18" charset="0"/>
              </a:rPr>
              <a:t> государственного архива </a:t>
            </a:r>
          </a:p>
          <a:p>
            <a:r>
              <a:rPr lang="ru-RU" dirty="0" smtClean="0">
                <a:solidFill>
                  <a:srgbClr val="700000"/>
                </a:solidFill>
                <a:latin typeface="Times New Roman" pitchFamily="18" charset="0"/>
                <a:cs typeface="Times New Roman" pitchFamily="18" charset="0"/>
              </a:rPr>
              <a:t>Архангельской области и телекомпании «Регион 29» </a:t>
            </a:r>
            <a:endParaRPr lang="ru-RU" dirty="0">
              <a:solidFill>
                <a:srgbClr val="7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Содержимое 15" descr="_1VU78olRn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66646" y="785794"/>
            <a:ext cx="5742324" cy="2857520"/>
          </a:xfrm>
          <a:prstGeom prst="rect">
            <a:avLst/>
          </a:prstGeom>
        </p:spPr>
      </p:pic>
      <p:pic>
        <p:nvPicPr>
          <p:cNvPr id="20" name="Содержимое 18" descr="O2FHuPLitXQ.jpg"/>
          <p:cNvPicPr>
            <a:picLocks noChangeAspect="1"/>
          </p:cNvPicPr>
          <p:nvPr/>
        </p:nvPicPr>
        <p:blipFill>
          <a:blip r:embed="rId6" cstate="print"/>
          <a:srcRect l="22050" r="30257"/>
          <a:stretch>
            <a:fillRect/>
          </a:stretch>
        </p:blipFill>
        <p:spPr bwMode="auto">
          <a:xfrm>
            <a:off x="6596066" y="4429132"/>
            <a:ext cx="2428892" cy="2291778"/>
          </a:xfrm>
          <a:prstGeom prst="rect">
            <a:avLst/>
          </a:prstGeom>
        </p:spPr>
      </p:pic>
      <p:pic>
        <p:nvPicPr>
          <p:cNvPr id="31" name="Содержимое 30" descr="2023-06-20_16-09-08.png"/>
          <p:cNvPicPr>
            <a:picLocks noGrp="1" noChangeAspect="1"/>
          </p:cNvPicPr>
          <p:nvPr>
            <p:ph sz="half" idx="1"/>
          </p:nvPr>
        </p:nvPicPr>
        <p:blipFill>
          <a:blip r:embed="rId7" cstate="print"/>
          <a:stretch>
            <a:fillRect/>
          </a:stretch>
        </p:blipFill>
        <p:spPr>
          <a:xfrm>
            <a:off x="6110761" y="2285992"/>
            <a:ext cx="3457089" cy="1928826"/>
          </a:xfrm>
        </p:spPr>
      </p:pic>
      <p:pic>
        <p:nvPicPr>
          <p:cNvPr id="27" name="Содержимое 25" descr="2023-06-20_16-08-3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8545614" y="785794"/>
            <a:ext cx="3438012" cy="1928826"/>
          </a:xfrm>
          <a:prstGeom prst="rect">
            <a:avLst/>
          </a:prstGeom>
        </p:spPr>
      </p:pic>
    </p:spTree>
  </p:cSld>
  <p:clrMapOvr>
    <a:masterClrMapping/>
  </p:clrMapOvr>
  <p:transition spd="slow">
    <p:cover dir="l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64651910" name="Рисунок 136465190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639" y="0"/>
            <a:ext cx="12180721" cy="6858000"/>
          </a:xfrm>
          <a:prstGeom prst="rect">
            <a:avLst/>
          </a:prstGeom>
        </p:spPr>
      </p:pic>
      <p:sp>
        <p:nvSpPr>
          <p:cNvPr id="987820989" name="Title 1"/>
          <p:cNvSpPr>
            <a:spLocks noGrp="1"/>
          </p:cNvSpPr>
          <p:nvPr>
            <p:ph type="ctrTitle"/>
          </p:nvPr>
        </p:nvSpPr>
        <p:spPr bwMode="auto">
          <a:xfrm>
            <a:off x="322593" y="49644"/>
            <a:ext cx="11863767" cy="879026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>
            <a:normAutofit fontScale="90000"/>
          </a:bodyPr>
          <a:lstStyle/>
          <a:p>
            <a:pPr>
              <a:defRPr/>
            </a:pPr>
            <a:r>
              <a:rPr lang="ru-RU" sz="3600" b="1" dirty="0">
                <a:solidFill>
                  <a:srgbClr val="C00000"/>
                </a:solidFill>
                <a:latin typeface="Georgia"/>
                <a:cs typeface="Georgia"/>
              </a:rPr>
              <a:t>Мастер-класс по генеалогии </a:t>
            </a:r>
            <a:r>
              <a:rPr lang="ru-RU" sz="3600" b="1" dirty="0" smtClean="0">
                <a:solidFill>
                  <a:srgbClr val="C00000"/>
                </a:solidFill>
                <a:latin typeface="Georgia"/>
                <a:cs typeface="Georgia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Georgia"/>
                <a:cs typeface="Georgia"/>
              </a:rPr>
            </a:br>
            <a:r>
              <a:rPr lang="ru-RU" sz="3600" b="1" dirty="0" smtClean="0">
                <a:solidFill>
                  <a:srgbClr val="C00000"/>
                </a:solidFill>
                <a:latin typeface="Georgia"/>
                <a:cs typeface="Georgia"/>
              </a:rPr>
              <a:t>« </a:t>
            </a:r>
            <a:r>
              <a:rPr lang="ru-RU" sz="3600" b="1" dirty="0">
                <a:solidFill>
                  <a:srgbClr val="C00000"/>
                </a:solidFill>
                <a:latin typeface="Georgia"/>
                <a:cs typeface="Georgia"/>
              </a:rPr>
              <a:t>От документа к родословной» </a:t>
            </a:r>
            <a:endParaRPr b="1">
              <a:solidFill>
                <a:srgbClr val="C00000"/>
              </a:solidFill>
              <a:latin typeface="Georgia"/>
              <a:cs typeface="Georgia"/>
            </a:endParaRPr>
          </a:p>
        </p:txBody>
      </p:sp>
      <p:pic>
        <p:nvPicPr>
          <p:cNvPr id="856802134" name="Рисунок 856802133"/>
          <p:cNvPicPr>
            <a:picLocks noChangeAspect="1"/>
          </p:cNvPicPr>
          <p:nvPr/>
        </p:nvPicPr>
        <p:blipFill>
          <a:blip r:embed="rId3" cstate="print"/>
          <a:stretch/>
        </p:blipFill>
        <p:spPr bwMode="auto">
          <a:xfrm>
            <a:off x="100992" y="1000108"/>
            <a:ext cx="3779165" cy="2831421"/>
          </a:xfrm>
          <a:prstGeom prst="rect">
            <a:avLst/>
          </a:prstGeom>
        </p:spPr>
      </p:pic>
      <p:pic>
        <p:nvPicPr>
          <p:cNvPr id="796455385" name="Рисунок 796455384"/>
          <p:cNvPicPr>
            <a:picLocks noChangeAspect="1"/>
          </p:cNvPicPr>
          <p:nvPr/>
        </p:nvPicPr>
        <p:blipFill>
          <a:blip r:embed="rId4" cstate="print"/>
          <a:stretch/>
        </p:blipFill>
        <p:spPr bwMode="auto">
          <a:xfrm>
            <a:off x="1238216" y="3786190"/>
            <a:ext cx="3904592" cy="2928444"/>
          </a:xfrm>
          <a:prstGeom prst="rect">
            <a:avLst/>
          </a:prstGeom>
        </p:spPr>
      </p:pic>
      <p:pic>
        <p:nvPicPr>
          <p:cNvPr id="329073577" name="Рисунок 329073576"/>
          <p:cNvPicPr>
            <a:picLocks noChangeAspect="1"/>
          </p:cNvPicPr>
          <p:nvPr/>
        </p:nvPicPr>
        <p:blipFill>
          <a:blip r:embed="rId5" cstate="print"/>
          <a:stretch/>
        </p:blipFill>
        <p:spPr bwMode="auto">
          <a:xfrm rot="16829755">
            <a:off x="8413728" y="584337"/>
            <a:ext cx="2887269" cy="4081279"/>
          </a:xfrm>
          <a:prstGeom prst="rect">
            <a:avLst/>
          </a:prstGeom>
        </p:spPr>
      </p:pic>
      <p:pic>
        <p:nvPicPr>
          <p:cNvPr id="1361714829" name="Рисунок 1361714828"/>
          <p:cNvPicPr>
            <a:picLocks noChangeAspect="1"/>
          </p:cNvPicPr>
          <p:nvPr/>
        </p:nvPicPr>
        <p:blipFill>
          <a:blip r:embed="rId6" cstate="print"/>
          <a:stretch/>
        </p:blipFill>
        <p:spPr bwMode="auto">
          <a:xfrm rot="16707896">
            <a:off x="7319814" y="3107379"/>
            <a:ext cx="2775716" cy="4145528"/>
          </a:xfrm>
          <a:prstGeom prst="rect">
            <a:avLst/>
          </a:prstGeom>
        </p:spPr>
      </p:pic>
      <p:pic>
        <p:nvPicPr>
          <p:cNvPr id="1006607237" name="Рисунок 1006607236"/>
          <p:cNvPicPr>
            <a:picLocks noChangeAspect="1"/>
          </p:cNvPicPr>
          <p:nvPr/>
        </p:nvPicPr>
        <p:blipFill>
          <a:blip r:embed="rId7" cstate="print"/>
          <a:srcRect l="10314" r="4218"/>
          <a:stretch/>
        </p:blipFill>
        <p:spPr bwMode="auto">
          <a:xfrm rot="17119504">
            <a:off x="5048646" y="498656"/>
            <a:ext cx="2957071" cy="4890739"/>
          </a:xfrm>
          <a:prstGeom prst="rect">
            <a:avLst/>
          </a:prstGeom>
        </p:spPr>
      </p:pic>
      <p:pic>
        <p:nvPicPr>
          <p:cNvPr id="9" name="Содержимое 7" descr="Logo_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10810908" y="5357826"/>
            <a:ext cx="1214446" cy="1242392"/>
          </a:xfrm>
          <a:prstGeom prst="rect">
            <a:avLst/>
          </a:prstGeom>
        </p:spPr>
      </p:pic>
    </p:spTree>
  </p:cSld>
  <p:clrMapOvr>
    <a:masterClrMapping/>
  </p:clrMapOvr>
  <p:transition spd="slow">
    <p:cover dir="l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53462487" name="Рисунок 45346248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279" y="0"/>
            <a:ext cx="12180721" cy="6894990"/>
          </a:xfrm>
          <a:prstGeom prst="rect">
            <a:avLst/>
          </a:prstGeom>
        </p:spPr>
      </p:pic>
      <p:sp>
        <p:nvSpPr>
          <p:cNvPr id="722021901" name="Title 1"/>
          <p:cNvSpPr>
            <a:spLocks noGrp="1"/>
          </p:cNvSpPr>
          <p:nvPr>
            <p:ph type="ctrTitle"/>
          </p:nvPr>
        </p:nvSpPr>
        <p:spPr bwMode="auto">
          <a:xfrm>
            <a:off x="95208" y="1"/>
            <a:ext cx="6215106" cy="1785925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>
            <a:noAutofit/>
          </a:bodyPr>
          <a:lstStyle/>
          <a:p>
            <a:pPr>
              <a:defRPr/>
            </a:pPr>
            <a:r>
              <a:rPr lang="ru-RU" sz="2600" b="1" dirty="0" smtClean="0">
                <a:solidFill>
                  <a:srgbClr val="C00000"/>
                </a:solidFill>
                <a:latin typeface="Georgia"/>
                <a:cs typeface="Georgia"/>
              </a:rPr>
              <a:t>Мастер-класс </a:t>
            </a:r>
            <a:br>
              <a:rPr lang="ru-RU" sz="2600" b="1" dirty="0" smtClean="0">
                <a:solidFill>
                  <a:srgbClr val="C00000"/>
                </a:solidFill>
                <a:latin typeface="Georgia"/>
                <a:cs typeface="Georgia"/>
              </a:rPr>
            </a:br>
            <a:r>
              <a:rPr lang="ru-RU" sz="2600" b="1" dirty="0" smtClean="0">
                <a:solidFill>
                  <a:srgbClr val="C00000"/>
                </a:solidFill>
                <a:latin typeface="Georgia"/>
                <a:cs typeface="Georgia"/>
              </a:rPr>
              <a:t>«Семейная история», </a:t>
            </a:r>
            <a:br>
              <a:rPr lang="ru-RU" sz="2600" b="1" dirty="0" smtClean="0">
                <a:solidFill>
                  <a:srgbClr val="C00000"/>
                </a:solidFill>
                <a:latin typeface="Georgia"/>
                <a:cs typeface="Georgia"/>
              </a:rPr>
            </a:br>
            <a:r>
              <a:rPr lang="ru-RU" sz="2600" b="1" dirty="0" smtClean="0">
                <a:solidFill>
                  <a:srgbClr val="C00000"/>
                </a:solidFill>
                <a:latin typeface="Georgia"/>
                <a:cs typeface="Georgia"/>
              </a:rPr>
              <a:t>в рамках проведения всероссийской акции</a:t>
            </a:r>
            <a:br>
              <a:rPr lang="ru-RU" sz="2600" b="1" dirty="0" smtClean="0">
                <a:solidFill>
                  <a:srgbClr val="C00000"/>
                </a:solidFill>
                <a:latin typeface="Georgia"/>
                <a:cs typeface="Georgia"/>
              </a:rPr>
            </a:br>
            <a:r>
              <a:rPr lang="ru-RU" sz="2600" b="1" dirty="0" smtClean="0">
                <a:solidFill>
                  <a:srgbClr val="C00000"/>
                </a:solidFill>
                <a:latin typeface="Georgia"/>
                <a:cs typeface="Georgia"/>
              </a:rPr>
              <a:t>«Ночь музеев»</a:t>
            </a:r>
            <a:endParaRPr sz="2600" b="1">
              <a:solidFill>
                <a:srgbClr val="C00000"/>
              </a:solidFill>
              <a:latin typeface="Georgia"/>
              <a:cs typeface="Georgia"/>
            </a:endParaRPr>
          </a:p>
        </p:txBody>
      </p:sp>
      <p:pic>
        <p:nvPicPr>
          <p:cNvPr id="7" name="Содержимое 7" descr="Logo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810908" y="5500702"/>
            <a:ext cx="1214446" cy="1242392"/>
          </a:xfrm>
          <a:prstGeom prst="rect">
            <a:avLst/>
          </a:prstGeom>
        </p:spPr>
      </p:pic>
      <p:pic>
        <p:nvPicPr>
          <p:cNvPr id="8" name="Содержимое 6" descr="1xuzYSoZUxQ.jpg"/>
          <p:cNvPicPr>
            <a:picLocks noChangeAspect="1"/>
          </p:cNvPicPr>
          <p:nvPr/>
        </p:nvPicPr>
        <p:blipFill>
          <a:blip r:embed="rId4" cstate="print"/>
          <a:srcRect t="7107"/>
          <a:stretch>
            <a:fillRect/>
          </a:stretch>
        </p:blipFill>
        <p:spPr bwMode="auto">
          <a:xfrm>
            <a:off x="1881158" y="1714488"/>
            <a:ext cx="4020613" cy="2801146"/>
          </a:xfrm>
          <a:prstGeom prst="rect">
            <a:avLst/>
          </a:prstGeom>
        </p:spPr>
      </p:pic>
      <p:pic>
        <p:nvPicPr>
          <p:cNvPr id="9" name="Содержимое 8" descr="yHnd9dlpEU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38084" y="4289803"/>
            <a:ext cx="3424262" cy="2568197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5953124" y="-142900"/>
            <a:ext cx="6238876" cy="2714644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>
            <a:noAutofit/>
          </a:bodyPr>
          <a:lstStyle/>
          <a:p>
            <a:pPr lvl="0" algn="ctr">
              <a:defRPr/>
            </a:pPr>
            <a:r>
              <a:rPr kumimoji="0" lang="ru-RU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/>
                <a:ea typeface="+mj-ea"/>
                <a:cs typeface="Georgia"/>
              </a:rPr>
              <a:t>Творческие мастерские </a:t>
            </a:r>
          </a:p>
          <a:p>
            <a:pPr lvl="0" algn="ctr">
              <a:defRPr/>
            </a:pPr>
            <a:r>
              <a:rPr kumimoji="0" lang="ru-RU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/>
                <a:ea typeface="+mj-ea"/>
                <a:cs typeface="Georgia"/>
              </a:rPr>
              <a:t>«Моё родословное древо»</a:t>
            </a:r>
            <a:r>
              <a:rPr kumimoji="0" lang="ru-RU" sz="26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/>
                <a:ea typeface="+mj-ea"/>
                <a:cs typeface="Georgia"/>
              </a:rPr>
              <a:t> и «Генеалогическая мастерская», </a:t>
            </a:r>
            <a:r>
              <a:rPr kumimoji="0" lang="ru-RU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/>
                <a:ea typeface="+mj-ea"/>
                <a:cs typeface="Georgia"/>
              </a:rPr>
              <a:t/>
            </a:r>
            <a:br>
              <a:rPr kumimoji="0" lang="ru-RU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/>
                <a:ea typeface="+mj-ea"/>
                <a:cs typeface="Georgia"/>
              </a:rPr>
            </a:br>
            <a:r>
              <a:rPr kumimoji="0" lang="ru-RU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/>
                <a:ea typeface="+mj-ea"/>
                <a:cs typeface="Georgia"/>
              </a:rPr>
              <a:t>в рамках проведения </a:t>
            </a:r>
          </a:p>
          <a:p>
            <a:pPr lvl="0" algn="ctr">
              <a:defRPr/>
            </a:pPr>
            <a:r>
              <a:rPr kumimoji="0" lang="ru-RU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/>
                <a:ea typeface="+mj-ea"/>
                <a:cs typeface="Georgia"/>
              </a:rPr>
              <a:t>городского фестиваля </a:t>
            </a:r>
          </a:p>
          <a:p>
            <a:pPr lvl="0" algn="ctr">
              <a:defRPr/>
            </a:pPr>
            <a:r>
              <a:rPr kumimoji="0" lang="ru-RU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/>
                <a:ea typeface="+mj-ea"/>
                <a:cs typeface="Georgia"/>
              </a:rPr>
              <a:t>«Белый июнь»</a:t>
            </a:r>
            <a:endParaRPr kumimoji="0" lang="ru-RU" sz="2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eorgia"/>
              <a:ea typeface="+mj-ea"/>
              <a:cs typeface="Georgia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381752" y="5429264"/>
            <a:ext cx="43577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ru-RU" sz="1600" dirty="0" smtClean="0">
                <a:solidFill>
                  <a:srgbClr val="700000"/>
                </a:solidFill>
              </a:rPr>
              <a:t>«Белый июнь» - </a:t>
            </a:r>
            <a:r>
              <a:rPr lang="ru-RU" sz="1600" dirty="0" err="1" smtClean="0">
                <a:solidFill>
                  <a:srgbClr val="700000"/>
                </a:solidFill>
              </a:rPr>
              <a:t>мультиформатн</a:t>
            </a:r>
            <a:r>
              <a:rPr lang="ru-RU" sz="1600" dirty="0" err="1" smtClean="0">
                <a:solidFill>
                  <a:srgbClr val="700000"/>
                </a:solidFill>
              </a:rPr>
              <a:t>ый</a:t>
            </a:r>
            <a:r>
              <a:rPr lang="ru-RU" sz="1600" dirty="0" smtClean="0">
                <a:solidFill>
                  <a:srgbClr val="700000"/>
                </a:solidFill>
              </a:rPr>
              <a:t> городской </a:t>
            </a:r>
            <a:r>
              <a:rPr lang="ru-RU" sz="1600" dirty="0" smtClean="0">
                <a:solidFill>
                  <a:srgbClr val="700000"/>
                </a:solidFill>
              </a:rPr>
              <a:t>фестиваль, программа которого объединяет множество культурных </a:t>
            </a:r>
            <a:r>
              <a:rPr lang="ru-RU" sz="1600" dirty="0" smtClean="0">
                <a:solidFill>
                  <a:srgbClr val="700000"/>
                </a:solidFill>
              </a:rPr>
              <a:t>направлений: книги</a:t>
            </a:r>
            <a:r>
              <a:rPr lang="ru-RU" sz="1600" dirty="0" smtClean="0">
                <a:solidFill>
                  <a:srgbClr val="700000"/>
                </a:solidFill>
              </a:rPr>
              <a:t>, музыка, кино, </a:t>
            </a:r>
            <a:r>
              <a:rPr lang="ru-RU" sz="1600" dirty="0" err="1" smtClean="0">
                <a:solidFill>
                  <a:srgbClr val="700000"/>
                </a:solidFill>
              </a:rPr>
              <a:t>арт</a:t>
            </a:r>
            <a:r>
              <a:rPr lang="ru-RU" sz="1600" dirty="0" smtClean="0">
                <a:solidFill>
                  <a:srgbClr val="700000"/>
                </a:solidFill>
              </a:rPr>
              <a:t>, </a:t>
            </a:r>
            <a:r>
              <a:rPr lang="ru-RU" sz="1600" dirty="0" smtClean="0">
                <a:solidFill>
                  <a:srgbClr val="700000"/>
                </a:solidFill>
              </a:rPr>
              <a:t>гастрономия </a:t>
            </a:r>
            <a:r>
              <a:rPr lang="ru-RU" sz="1600" dirty="0" smtClean="0">
                <a:solidFill>
                  <a:srgbClr val="700000"/>
                </a:solidFill>
              </a:rPr>
              <a:t>и многое другое.</a:t>
            </a:r>
          </a:p>
        </p:txBody>
      </p:sp>
      <p:pic>
        <p:nvPicPr>
          <p:cNvPr id="12" name="Содержимое 10" descr="348ddab9-165a-42cb-a0b4-65fe737ec737.jf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9239272" y="2643182"/>
            <a:ext cx="2736497" cy="2736497"/>
          </a:xfrm>
          <a:prstGeom prst="rect">
            <a:avLst/>
          </a:prstGeom>
        </p:spPr>
      </p:pic>
      <p:pic>
        <p:nvPicPr>
          <p:cNvPr id="13" name="Содержимое 12" descr="бЕЛЫЙ ИЮНЬ в.г..jpg"/>
          <p:cNvPicPr>
            <a:picLocks noChangeAspect="1"/>
          </p:cNvPicPr>
          <p:nvPr/>
        </p:nvPicPr>
        <p:blipFill>
          <a:blip r:embed="rId7" cstate="print"/>
          <a:srcRect l="2006" t="12222" r="2781" b="18825"/>
          <a:stretch>
            <a:fillRect/>
          </a:stretch>
        </p:blipFill>
        <p:spPr bwMode="auto">
          <a:xfrm>
            <a:off x="6524628" y="2643182"/>
            <a:ext cx="2650010" cy="2714644"/>
          </a:xfrm>
          <a:prstGeom prst="rect">
            <a:avLst/>
          </a:prstGeom>
        </p:spPr>
      </p:pic>
      <p:pic>
        <p:nvPicPr>
          <p:cNvPr id="14" name="Содержимое 13" descr="nfe2tpqb1p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8084" y="1643050"/>
            <a:ext cx="1554840" cy="2462211"/>
          </a:xfrm>
          <a:prstGeom prst="rect">
            <a:avLst/>
          </a:prstGeom>
        </p:spPr>
      </p:pic>
      <p:pic>
        <p:nvPicPr>
          <p:cNvPr id="16" name="Содержимое 15" descr="CtzysfhWYVQ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 rot="20785107">
            <a:off x="3830920" y="4594098"/>
            <a:ext cx="2210908" cy="1658435"/>
          </a:xfrm>
          <a:prstGeom prst="rect">
            <a:avLst/>
          </a:prstGeom>
        </p:spPr>
      </p:pic>
    </p:spTree>
  </p:cSld>
  <p:clrMapOvr>
    <a:masterClrMapping/>
  </p:clrMapOvr>
  <p:transition spd="slow">
    <p:cover dir="l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53462487" name="Рисунок 45346248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279" y="214290"/>
            <a:ext cx="12180721" cy="6894990"/>
          </a:xfrm>
          <a:prstGeom prst="rect">
            <a:avLst/>
          </a:prstGeom>
        </p:spPr>
      </p:pic>
      <p:pic>
        <p:nvPicPr>
          <p:cNvPr id="7" name="Содержимое 7" descr="Logo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810908" y="5500702"/>
            <a:ext cx="1214446" cy="1242392"/>
          </a:xfrm>
          <a:prstGeom prst="rect">
            <a:avLst/>
          </a:prstGeom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166646" y="142853"/>
            <a:ext cx="11858708" cy="1214446"/>
          </a:xfrm>
        </p:spPr>
        <p:txBody>
          <a:bodyPr>
            <a:normAutofit/>
          </a:bodyPr>
          <a:lstStyle/>
          <a:p>
            <a:pPr lvl="0" algn="ctr"/>
            <a:r>
              <a:rPr lang="ru-RU" sz="3200" b="1" dirty="0" smtClean="0">
                <a:solidFill>
                  <a:srgbClr val="C00000"/>
                </a:solidFill>
                <a:latin typeface="Georgia"/>
                <a:cs typeface="Georgia"/>
              </a:rPr>
              <a:t>Комиссия  по рассекречиванию документов</a:t>
            </a:r>
            <a:endParaRPr lang="ru-RU" sz="32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95274" y="5214950"/>
            <a:ext cx="707236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rgbClr val="7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7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нформация о рассекречивании документов КПСС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7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7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территории Архангельской области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7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2018–2022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7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гг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7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9" name="Содержимое 8" descr="Таблица.jpg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1379" t="9751" r="2113" b="12242"/>
          <a:stretch>
            <a:fillRect/>
          </a:stretch>
        </p:blipFill>
        <p:spPr>
          <a:xfrm>
            <a:off x="595274" y="1214422"/>
            <a:ext cx="6215106" cy="3551489"/>
          </a:xfrm>
        </p:spPr>
      </p:pic>
      <p:pic>
        <p:nvPicPr>
          <p:cNvPr id="12" name="Содержимое 10" descr="qa1To9WzYn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 rot="16200000">
            <a:off x="6539966" y="1770589"/>
            <a:ext cx="4755673" cy="3643338"/>
          </a:xfrm>
          <a:prstGeom prst="rect">
            <a:avLst/>
          </a:prstGeom>
        </p:spPr>
      </p:pic>
      <p:pic>
        <p:nvPicPr>
          <p:cNvPr id="14" name="Содержимое 13" descr="17174502.jpg"/>
          <p:cNvPicPr>
            <a:picLocks noGrp="1" noChangeAspect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5881686" y="4929198"/>
            <a:ext cx="3143272" cy="1768090"/>
          </a:xfrm>
        </p:spPr>
      </p:pic>
    </p:spTree>
  </p:cSld>
  <p:clrMapOvr>
    <a:masterClrMapping/>
  </p:clrMapOvr>
  <p:transition spd="slow">
    <p:cover dir="l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639" y="0"/>
            <a:ext cx="12180721" cy="6858000"/>
          </a:xfrm>
          <a:prstGeom prst="rect">
            <a:avLst/>
          </a:prstGeom>
        </p:spPr>
      </p:pic>
      <p:sp>
        <p:nvSpPr>
          <p:cNvPr id="1295593161" name="TextBox 1295593160"/>
          <p:cNvSpPr txBox="1"/>
          <p:nvPr/>
        </p:nvSpPr>
        <p:spPr bwMode="auto">
          <a:xfrm>
            <a:off x="4881554" y="2357430"/>
            <a:ext cx="7215238" cy="3719864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marR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dirty="0" err="1" smtClean="0">
                <a:solidFill>
                  <a:srgbClr val="7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</a:t>
            </a:r>
            <a:r>
              <a:rPr sz="2400" b="1" u="sng" smtClean="0">
                <a:solidFill>
                  <a:srgbClr val="7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аш </a:t>
            </a:r>
            <a:r>
              <a:rPr sz="2400" b="1" u="sng" smtClean="0">
                <a:solidFill>
                  <a:srgbClr val="7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адрес:</a:t>
            </a:r>
            <a:r>
              <a:rPr sz="2400" b="1" smtClean="0">
                <a:solidFill>
                  <a:srgbClr val="7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sz="2400" smtClean="0">
                <a:solidFill>
                  <a:srgbClr val="7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г. Архангельск, ул. Федота Шубина, д. 1 </a:t>
            </a:r>
            <a:endParaRPr sz="2400" b="1" smtClean="0">
              <a:solidFill>
                <a:srgbClr val="7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400" b="1" u="sng" smtClean="0">
                <a:solidFill>
                  <a:srgbClr val="7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официальный сайт:</a:t>
            </a:r>
            <a:r>
              <a:rPr sz="2400" smtClean="0">
                <a:solidFill>
                  <a:srgbClr val="7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 </a:t>
            </a:r>
            <a:r>
              <a:rPr sz="2400" b="1" smtClean="0">
                <a:solidFill>
                  <a:srgbClr val="7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gaao29.ru</a:t>
            </a:r>
            <a:endParaRPr lang="ru-RU" sz="2400" b="1" dirty="0" smtClean="0">
              <a:solidFill>
                <a:srgbClr val="7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marR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00" b="1" u="sng" dirty="0" smtClean="0">
              <a:solidFill>
                <a:srgbClr val="7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ru-RU" sz="2400" b="1" u="sng" dirty="0" err="1" smtClean="0">
                <a:solidFill>
                  <a:srgbClr val="700000"/>
                </a:solidFill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sz="2400" b="1" u="sng" dirty="0" err="1" smtClean="0">
                <a:solidFill>
                  <a:srgbClr val="70000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400" b="1" u="sng" dirty="0" smtClean="0">
                <a:solidFill>
                  <a:srgbClr val="7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u="sng" dirty="0" smtClean="0">
                <a:solidFill>
                  <a:srgbClr val="700000"/>
                </a:solidFill>
                <a:latin typeface="Times New Roman" pitchFamily="18" charset="0"/>
                <a:cs typeface="Times New Roman" pitchFamily="18" charset="0"/>
              </a:rPr>
              <a:t>почта</a:t>
            </a:r>
            <a:r>
              <a:rPr lang="ru-RU" sz="2400" b="1" u="sng" dirty="0" smtClean="0">
                <a:solidFill>
                  <a:srgbClr val="7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1" dirty="0" smtClean="0">
                <a:solidFill>
                  <a:srgbClr val="700000"/>
                </a:solidFill>
              </a:rPr>
              <a:t> </a:t>
            </a:r>
            <a:r>
              <a:rPr lang="en-US" sz="2400" dirty="0" smtClean="0">
                <a:solidFill>
                  <a:srgbClr val="700000"/>
                </a:solidFill>
                <a:hlinkClick r:id="rId3"/>
              </a:rPr>
              <a:t>arkhiv@dvinaland.ru</a:t>
            </a:r>
            <a:endParaRPr lang="ru-RU" sz="2400" b="1" u="sng" dirty="0" smtClean="0">
              <a:solidFill>
                <a:srgbClr val="7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400" b="1" u="sng" dirty="0" smtClean="0">
              <a:solidFill>
                <a:srgbClr val="7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ru-RU" sz="2400" b="1" u="sng" dirty="0" smtClean="0">
                <a:solidFill>
                  <a:srgbClr val="700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400" b="1" u="sng" dirty="0" smtClean="0">
                <a:solidFill>
                  <a:srgbClr val="700000"/>
                </a:solidFill>
                <a:latin typeface="Times New Roman" pitchFamily="18" charset="0"/>
                <a:cs typeface="Times New Roman" pitchFamily="18" charset="0"/>
              </a:rPr>
              <a:t>елефон</a:t>
            </a:r>
            <a:r>
              <a:rPr lang="ru-RU" sz="2400" b="1" u="sng" dirty="0" smtClean="0">
                <a:solidFill>
                  <a:srgbClr val="7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b="1" dirty="0" smtClean="0">
                <a:solidFill>
                  <a:srgbClr val="700000"/>
                </a:solidFill>
              </a:rPr>
              <a:t> (8182) 20-67-77</a:t>
            </a:r>
            <a:endParaRPr sz="2400" b="1" u="sng" smtClean="0">
              <a:solidFill>
                <a:srgbClr val="7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1400">
              <a:solidFill>
                <a:srgbClr val="7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dirty="0" smtClean="0">
                <a:solidFill>
                  <a:srgbClr val="700000"/>
                </a:solidFill>
                <a:latin typeface="Times New Roman" pitchFamily="18" charset="0"/>
                <a:ea typeface="Franklin Gothic Book"/>
                <a:cs typeface="Times New Roman" pitchFamily="18" charset="0"/>
              </a:rPr>
              <a:t>г</a:t>
            </a:r>
            <a:r>
              <a:rPr sz="2400" b="1" u="sng" smtClean="0">
                <a:solidFill>
                  <a:srgbClr val="700000"/>
                </a:solidFill>
                <a:latin typeface="Times New Roman" pitchFamily="18" charset="0"/>
                <a:ea typeface="Franklin Gothic Book"/>
                <a:cs typeface="Times New Roman" pitchFamily="18" charset="0"/>
              </a:rPr>
              <a:t>руппа </a:t>
            </a:r>
            <a:r>
              <a:rPr sz="2400" b="1" u="sng">
                <a:solidFill>
                  <a:srgbClr val="700000"/>
                </a:solidFill>
                <a:latin typeface="Times New Roman" pitchFamily="18" charset="0"/>
                <a:ea typeface="Franklin Gothic Book"/>
                <a:cs typeface="Times New Roman" pitchFamily="18" charset="0"/>
              </a:rPr>
              <a:t>архива </a:t>
            </a:r>
            <a:r>
              <a:rPr sz="2400" b="1" u="sng" smtClean="0">
                <a:solidFill>
                  <a:srgbClr val="700000"/>
                </a:solidFill>
                <a:latin typeface="Times New Roman" pitchFamily="18" charset="0"/>
                <a:ea typeface="Franklin Gothic Book"/>
                <a:cs typeface="Times New Roman" pitchFamily="18" charset="0"/>
              </a:rPr>
              <a:t>Вконтакте</a:t>
            </a:r>
            <a:r>
              <a:rPr sz="2400" b="1" smtClean="0">
                <a:solidFill>
                  <a:srgbClr val="700000"/>
                </a:solidFill>
                <a:latin typeface="Times New Roman" pitchFamily="18" charset="0"/>
                <a:ea typeface="Franklin Gothic Book"/>
                <a:cs typeface="Times New Roman" pitchFamily="18" charset="0"/>
              </a:rPr>
              <a:t>:</a:t>
            </a:r>
            <a:r>
              <a:rPr lang="ru-RU" sz="2400" b="1" dirty="0" smtClean="0">
                <a:solidFill>
                  <a:srgbClr val="700000"/>
                </a:solidFill>
                <a:latin typeface="Times New Roman" pitchFamily="18" charset="0"/>
                <a:ea typeface="Franklin Gothic Book"/>
                <a:cs typeface="Times New Roman" pitchFamily="18" charset="0"/>
              </a:rPr>
              <a:t> </a:t>
            </a:r>
            <a:r>
              <a:rPr sz="2400" b="1" smtClean="0">
                <a:solidFill>
                  <a:srgbClr val="700000"/>
                </a:solidFill>
                <a:latin typeface="Times New Roman" pitchFamily="18" charset="0"/>
                <a:ea typeface="Franklin Gothic Book"/>
                <a:cs typeface="Times New Roman" pitchFamily="18" charset="0"/>
              </a:rPr>
              <a:t>https</a:t>
            </a:r>
            <a:r>
              <a:rPr sz="2400" b="1">
                <a:solidFill>
                  <a:srgbClr val="700000"/>
                </a:solidFill>
                <a:latin typeface="Times New Roman" pitchFamily="18" charset="0"/>
                <a:ea typeface="Franklin Gothic Book"/>
                <a:cs typeface="Times New Roman" pitchFamily="18" charset="0"/>
              </a:rPr>
              <a:t>://vk.com/club215623884</a:t>
            </a:r>
            <a:endParaRPr sz="1400" b="1">
              <a:solidFill>
                <a:srgbClr val="700000"/>
              </a:solidFill>
              <a:latin typeface="Times New Roman" pitchFamily="18" charset="0"/>
              <a:ea typeface="Franklin Gothic Book"/>
              <a:cs typeface="Times New Roman" pitchFamily="18" charset="0"/>
            </a:endParaRPr>
          </a:p>
        </p:txBody>
      </p:sp>
      <p:pic>
        <p:nvPicPr>
          <p:cNvPr id="1817528532" name="Содержимое 1817528531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/>
        </p:blipFill>
        <p:spPr bwMode="auto">
          <a:xfrm>
            <a:off x="238084" y="357166"/>
            <a:ext cx="3429025" cy="5929354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95802" y="365125"/>
            <a:ext cx="6757998" cy="1777991"/>
          </a:xfrm>
        </p:spPr>
        <p:txBody>
          <a:bodyPr>
            <a:noAutofit/>
          </a:bodyPr>
          <a:lstStyle/>
          <a:p>
            <a:r>
              <a:rPr lang="ru-RU" sz="6600" dirty="0" smtClean="0">
                <a:solidFill>
                  <a:srgbClr val="C00000"/>
                </a:solidFill>
                <a:latin typeface="Georgia" pitchFamily="18" charset="0"/>
              </a:rPr>
              <a:t>Наши </a:t>
            </a:r>
            <a:br>
              <a:rPr lang="ru-RU" sz="6600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6600" dirty="0" smtClean="0">
                <a:solidFill>
                  <a:srgbClr val="C00000"/>
                </a:solidFill>
                <a:latin typeface="Georgia" pitchFamily="18" charset="0"/>
              </a:rPr>
              <a:t>контакты</a:t>
            </a:r>
            <a:endParaRPr lang="ru-RU" sz="6600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7" name="Содержимое 6" descr="794424.pn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310050" y="3429000"/>
            <a:ext cx="556389" cy="556389"/>
          </a:xfrm>
        </p:spPr>
      </p:pic>
      <p:pic>
        <p:nvPicPr>
          <p:cNvPr id="8" name="Содержимое 8" descr="image-asset.png"/>
          <p:cNvPicPr>
            <a:picLocks noGrp="1" noChangeAspect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 bwMode="auto">
          <a:xfrm>
            <a:off x="4024298" y="3929066"/>
            <a:ext cx="1033451" cy="1033451"/>
          </a:xfrm>
        </p:spPr>
      </p:pic>
      <p:pic>
        <p:nvPicPr>
          <p:cNvPr id="9" name="Содержимое 10" descr="vk-2048x2041.jpg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 bwMode="auto">
          <a:xfrm>
            <a:off x="4167174" y="4857760"/>
            <a:ext cx="802015" cy="799274"/>
          </a:xfrm>
        </p:spPr>
      </p:pic>
      <p:pic>
        <p:nvPicPr>
          <p:cNvPr id="10" name="Содержимое 11" descr="site.png"/>
          <p:cNvPicPr>
            <a:picLocks noGrp="1" noChangeAspect="1"/>
          </p:cNvPicPr>
          <p:nvPr>
            <p:ph sz="half" idx="2"/>
          </p:nvPr>
        </p:nvPicPr>
        <p:blipFill>
          <a:blip r:embed="rId8" cstate="print"/>
          <a:stretch>
            <a:fillRect/>
          </a:stretch>
        </p:blipFill>
        <p:spPr bwMode="auto">
          <a:xfrm>
            <a:off x="4238612" y="2857496"/>
            <a:ext cx="553884" cy="533385"/>
          </a:xfrm>
        </p:spPr>
      </p:pic>
    </p:spTree>
  </p:cSld>
  <p:clrMapOvr>
    <a:masterClrMapping/>
  </p:clrMapOvr>
  <p:transition spd="slow">
    <p:cover dir="l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279" y="0"/>
            <a:ext cx="12180721" cy="6858000"/>
          </a:xfrm>
          <a:prstGeom prst="rect">
            <a:avLst/>
          </a:prstGeom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59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Georgia" pitchFamily="18" charset="0"/>
              </a:rPr>
              <a:t>Задачи:</a:t>
            </a:r>
            <a:endParaRPr lang="ru-RU" sz="40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523836" y="1428736"/>
            <a:ext cx="8401072" cy="464347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buFont typeface="Wingdings" pitchFamily="2" charset="2"/>
              <a:buChar char="Ø"/>
            </a:pPr>
            <a:r>
              <a:rPr lang="ru-RU" dirty="0" smtClean="0">
                <a:solidFill>
                  <a:srgbClr val="700000"/>
                </a:solidFill>
              </a:rPr>
              <a:t> Популяризация исторического наследия</a:t>
            </a:r>
          </a:p>
          <a:p>
            <a:pPr marL="447675" indent="-447675">
              <a:lnSpc>
                <a:spcPct val="110000"/>
              </a:lnSpc>
              <a:buFont typeface="Wingdings" pitchFamily="2" charset="2"/>
              <a:buChar char="Ø"/>
            </a:pPr>
            <a:r>
              <a:rPr lang="ru-RU" dirty="0" smtClean="0">
                <a:solidFill>
                  <a:srgbClr val="700000"/>
                </a:solidFill>
              </a:rPr>
              <a:t> Модернизация традиционных форм работы</a:t>
            </a:r>
          </a:p>
          <a:p>
            <a:pPr marL="447675" indent="-447675">
              <a:lnSpc>
                <a:spcPct val="110000"/>
              </a:lnSpc>
              <a:buFont typeface="Wingdings" pitchFamily="2" charset="2"/>
              <a:buChar char="Ø"/>
            </a:pPr>
            <a:r>
              <a:rPr lang="ru-RU" dirty="0" smtClean="0">
                <a:solidFill>
                  <a:srgbClr val="700000"/>
                </a:solidFill>
              </a:rPr>
              <a:t>Формирование гражданской позиции </a:t>
            </a:r>
            <a:endParaRPr lang="ru-RU" dirty="0" smtClean="0">
              <a:solidFill>
                <a:srgbClr val="700000"/>
              </a:solidFill>
            </a:endParaRPr>
          </a:p>
          <a:p>
            <a:pPr marL="447675" indent="-447675">
              <a:lnSpc>
                <a:spcPct val="110000"/>
              </a:lnSpc>
              <a:buNone/>
            </a:pPr>
            <a:r>
              <a:rPr lang="ru-RU" dirty="0" smtClean="0">
                <a:solidFill>
                  <a:srgbClr val="700000"/>
                </a:solidFill>
              </a:rPr>
              <a:t>    среди наиболее </a:t>
            </a:r>
            <a:r>
              <a:rPr lang="ru-RU" dirty="0" smtClean="0">
                <a:solidFill>
                  <a:srgbClr val="700000"/>
                </a:solidFill>
              </a:rPr>
              <a:t>активного </a:t>
            </a:r>
            <a:r>
              <a:rPr lang="ru-RU" dirty="0" smtClean="0">
                <a:solidFill>
                  <a:srgbClr val="700000"/>
                </a:solidFill>
              </a:rPr>
              <a:t>населения,</a:t>
            </a:r>
          </a:p>
          <a:p>
            <a:pPr marL="447675" indent="-447675">
              <a:lnSpc>
                <a:spcPct val="110000"/>
              </a:lnSpc>
              <a:buNone/>
            </a:pPr>
            <a:r>
              <a:rPr lang="ru-RU" dirty="0" smtClean="0">
                <a:solidFill>
                  <a:srgbClr val="700000"/>
                </a:solidFill>
              </a:rPr>
              <a:t>    в </a:t>
            </a:r>
            <a:r>
              <a:rPr lang="ru-RU" dirty="0" smtClean="0">
                <a:solidFill>
                  <a:srgbClr val="700000"/>
                </a:solidFill>
              </a:rPr>
              <a:t>дальнейшем лидеров общественного мнения</a:t>
            </a:r>
          </a:p>
          <a:p>
            <a:pPr marL="447675" indent="-447675">
              <a:lnSpc>
                <a:spcPct val="110000"/>
              </a:lnSpc>
              <a:buFont typeface="Wingdings" pitchFamily="2" charset="2"/>
              <a:buChar char="Ø"/>
            </a:pPr>
            <a:r>
              <a:rPr lang="ru-RU" dirty="0" smtClean="0">
                <a:solidFill>
                  <a:srgbClr val="700000"/>
                </a:solidFill>
              </a:rPr>
              <a:t>Воспитание молодых </a:t>
            </a:r>
            <a:r>
              <a:rPr lang="ru-RU" dirty="0" smtClean="0">
                <a:solidFill>
                  <a:srgbClr val="700000"/>
                </a:solidFill>
              </a:rPr>
              <a:t>учёных, </a:t>
            </a:r>
            <a:r>
              <a:rPr lang="ru-RU" dirty="0" smtClean="0">
                <a:solidFill>
                  <a:srgbClr val="700000"/>
                </a:solidFill>
              </a:rPr>
              <a:t>умеющих мыслить беспристрастно</a:t>
            </a:r>
            <a:endParaRPr lang="ru-RU" dirty="0">
              <a:solidFill>
                <a:srgbClr val="700000"/>
              </a:solidFill>
            </a:endParaRPr>
          </a:p>
        </p:txBody>
      </p:sp>
      <p:pic>
        <p:nvPicPr>
          <p:cNvPr id="10" name="Содержимое 7" descr="Logo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453719" y="5500702"/>
            <a:ext cx="1149868" cy="1176327"/>
          </a:xfrm>
          <a:prstGeom prst="rect">
            <a:avLst/>
          </a:prstGeom>
        </p:spPr>
      </p:pic>
      <p:pic>
        <p:nvPicPr>
          <p:cNvPr id="16" name="Содержимое 14" descr="_FqLvxVQ0A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667768" y="357166"/>
            <a:ext cx="3143272" cy="2357454"/>
          </a:xfrm>
          <a:prstGeom prst="rect">
            <a:avLst/>
          </a:prstGeom>
        </p:spPr>
      </p:pic>
      <p:pic>
        <p:nvPicPr>
          <p:cNvPr id="20" name="Содержимое 19" descr="4-ISSwQ39fs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rcRect t="6061" r="23295"/>
          <a:stretch>
            <a:fillRect/>
          </a:stretch>
        </p:blipFill>
        <p:spPr>
          <a:xfrm>
            <a:off x="8524892" y="2928934"/>
            <a:ext cx="3214710" cy="2214578"/>
          </a:xfrm>
        </p:spPr>
      </p:pic>
    </p:spTree>
  </p:cSld>
  <p:clrMapOvr>
    <a:masterClrMapping/>
  </p:clrMapOvr>
  <p:transition spd="slow">
    <p:cover dir="l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80721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09588" y="1857364"/>
            <a:ext cx="10472774" cy="1777991"/>
          </a:xfrm>
        </p:spPr>
        <p:txBody>
          <a:bodyPr>
            <a:noAutofit/>
          </a:bodyPr>
          <a:lstStyle/>
          <a:p>
            <a:pPr algn="ctr"/>
            <a:r>
              <a:rPr lang="ru-RU" sz="7200" dirty="0" smtClean="0">
                <a:solidFill>
                  <a:srgbClr val="C00000"/>
                </a:solidFill>
                <a:latin typeface="Georgia" pitchFamily="18" charset="0"/>
              </a:rPr>
              <a:t>Спасибо за внимание!</a:t>
            </a:r>
            <a:endParaRPr lang="ru-RU" sz="7200" dirty="0">
              <a:solidFill>
                <a:srgbClr val="C0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slow">
    <p:cover dir="l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02854345" name="Рисунок 160285434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639" y="0"/>
            <a:ext cx="1218072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322593" y="49644"/>
            <a:ext cx="11709445" cy="773389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>
            <a:norm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C00000"/>
                </a:solidFill>
                <a:latin typeface="Georgia"/>
                <a:cs typeface="Georgia"/>
              </a:rPr>
              <a:t>Тематическая экскурсия «Солдатские письма»</a:t>
            </a:r>
            <a:endParaRPr sz="3200" b="1">
              <a:solidFill>
                <a:srgbClr val="C00000"/>
              </a:solidFill>
              <a:latin typeface="Georgia"/>
              <a:cs typeface="Georgia"/>
            </a:endParaRPr>
          </a:p>
        </p:txBody>
      </p:sp>
      <p:pic>
        <p:nvPicPr>
          <p:cNvPr id="638723823" name="Рисунок 63872382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40785" y="3022938"/>
            <a:ext cx="4567174" cy="3684587"/>
          </a:xfrm>
          <a:prstGeom prst="rect">
            <a:avLst/>
          </a:prstGeom>
        </p:spPr>
      </p:pic>
      <p:pic>
        <p:nvPicPr>
          <p:cNvPr id="742987969" name="Рисунок 742987968"/>
          <p:cNvPicPr>
            <a:picLocks noChangeAspect="1"/>
          </p:cNvPicPr>
          <p:nvPr/>
        </p:nvPicPr>
        <p:blipFill>
          <a:blip r:embed="rId4" cstate="print"/>
          <a:srcRect t="17715"/>
          <a:stretch/>
        </p:blipFill>
        <p:spPr bwMode="auto">
          <a:xfrm>
            <a:off x="3921917" y="1330632"/>
            <a:ext cx="3814047" cy="2353768"/>
          </a:xfrm>
          <a:prstGeom prst="rect">
            <a:avLst/>
          </a:prstGeom>
        </p:spPr>
      </p:pic>
      <p:pic>
        <p:nvPicPr>
          <p:cNvPr id="1659843361" name="Рисунок 1659843360"/>
          <p:cNvPicPr>
            <a:picLocks noChangeAspect="1"/>
          </p:cNvPicPr>
          <p:nvPr/>
        </p:nvPicPr>
        <p:blipFill>
          <a:blip r:embed="rId5" cstate="print"/>
          <a:srcRect t="15357"/>
          <a:stretch/>
        </p:blipFill>
        <p:spPr bwMode="auto">
          <a:xfrm>
            <a:off x="192457" y="823033"/>
            <a:ext cx="3507517" cy="2226625"/>
          </a:xfrm>
          <a:prstGeom prst="rect">
            <a:avLst/>
          </a:prstGeom>
        </p:spPr>
      </p:pic>
      <p:pic>
        <p:nvPicPr>
          <p:cNvPr id="13273809" name="Рисунок 13273808"/>
          <p:cNvPicPr>
            <a:picLocks noChangeAspect="1"/>
          </p:cNvPicPr>
          <p:nvPr/>
        </p:nvPicPr>
        <p:blipFill>
          <a:blip r:embed="rId6" cstate="print"/>
          <a:stretch/>
        </p:blipFill>
        <p:spPr bwMode="auto">
          <a:xfrm>
            <a:off x="5453058" y="4643446"/>
            <a:ext cx="4641555" cy="2088699"/>
          </a:xfrm>
          <a:prstGeom prst="rect">
            <a:avLst/>
          </a:prstGeom>
        </p:spPr>
      </p:pic>
      <p:pic>
        <p:nvPicPr>
          <p:cNvPr id="476506912" name="Рисунок 476506911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8035125" y="907969"/>
            <a:ext cx="3561552" cy="3684587"/>
          </a:xfrm>
          <a:prstGeom prst="rect">
            <a:avLst/>
          </a:prstGeom>
        </p:spPr>
      </p:pic>
      <p:pic>
        <p:nvPicPr>
          <p:cNvPr id="9" name="Содержимое 7" descr="Logo_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10668032" y="5200156"/>
            <a:ext cx="1214446" cy="1242392"/>
          </a:xfrm>
          <a:prstGeom prst="rect">
            <a:avLst/>
          </a:prstGeom>
        </p:spPr>
      </p:pic>
    </p:spTree>
  </p:cSld>
  <p:clrMapOvr>
    <a:masterClrMapping/>
  </p:clrMapOvr>
  <p:transition spd="slow">
    <p:cover dir="l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02854345" name="Рисунок 160285434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639" y="0"/>
            <a:ext cx="1218072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66646" y="214291"/>
            <a:ext cx="11858708" cy="1071569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>
            <a:norm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Georgia"/>
                <a:cs typeface="Georgia"/>
              </a:rPr>
              <a:t>Архивная творческая мастерская </a:t>
            </a:r>
            <a:br>
              <a:rPr lang="ru-RU" sz="3200" b="1" dirty="0" smtClean="0">
                <a:solidFill>
                  <a:srgbClr val="C00000"/>
                </a:solidFill>
                <a:latin typeface="Georgia"/>
                <a:cs typeface="Georgia"/>
              </a:rPr>
            </a:br>
            <a:r>
              <a:rPr lang="ru-RU" sz="3200" b="1" dirty="0" smtClean="0">
                <a:solidFill>
                  <a:srgbClr val="C00000"/>
                </a:solidFill>
                <a:latin typeface="Georgia"/>
                <a:cs typeface="Georgia"/>
              </a:rPr>
              <a:t>«К роду отцов своих»</a:t>
            </a:r>
            <a:endParaRPr sz="3200" b="1">
              <a:solidFill>
                <a:srgbClr val="C00000"/>
              </a:solidFill>
              <a:latin typeface="Georgia"/>
              <a:cs typeface="Georgia"/>
            </a:endParaRPr>
          </a:p>
        </p:txBody>
      </p:sp>
      <p:pic>
        <p:nvPicPr>
          <p:cNvPr id="9" name="Содержимое 7" descr="Logo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668032" y="5200156"/>
            <a:ext cx="1214446" cy="1242392"/>
          </a:xfrm>
          <a:prstGeom prst="rect">
            <a:avLst/>
          </a:prstGeom>
        </p:spPr>
      </p:pic>
      <p:pic>
        <p:nvPicPr>
          <p:cNvPr id="13" name="Содержимое 11" descr="bp9Io2kc9E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738942" y="1357298"/>
            <a:ext cx="4005290" cy="3003968"/>
          </a:xfrm>
          <a:prstGeom prst="rect">
            <a:avLst/>
          </a:prstGeom>
        </p:spPr>
      </p:pic>
      <p:pic>
        <p:nvPicPr>
          <p:cNvPr id="15" name="Содержимое 14" descr="gL-YXLXBN1s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309522" y="1346976"/>
            <a:ext cx="5072098" cy="2830939"/>
          </a:xfrm>
        </p:spPr>
      </p:pic>
      <p:pic>
        <p:nvPicPr>
          <p:cNvPr id="17" name="Содержимое 15" descr="Yi-AdqkNxdY.jpg"/>
          <p:cNvPicPr>
            <a:picLocks noChangeAspect="1"/>
          </p:cNvPicPr>
          <p:nvPr/>
        </p:nvPicPr>
        <p:blipFill>
          <a:blip r:embed="rId6" cstate="print"/>
          <a:srcRect t="14605"/>
          <a:stretch>
            <a:fillRect/>
          </a:stretch>
        </p:blipFill>
        <p:spPr bwMode="auto">
          <a:xfrm>
            <a:off x="1309654" y="4071942"/>
            <a:ext cx="5181600" cy="2506084"/>
          </a:xfrm>
          <a:prstGeom prst="rect">
            <a:avLst/>
          </a:prstGeom>
        </p:spPr>
      </p:pic>
      <p:pic>
        <p:nvPicPr>
          <p:cNvPr id="19" name="Содержимое 18" descr="kzdEvZkBDGs.jpg"/>
          <p:cNvPicPr>
            <a:picLocks noGrp="1" noChangeAspect="1"/>
          </p:cNvPicPr>
          <p:nvPr>
            <p:ph sz="half" idx="2"/>
          </p:nvPr>
        </p:nvPicPr>
        <p:blipFill>
          <a:blip r:embed="rId7" cstate="print"/>
          <a:stretch>
            <a:fillRect/>
          </a:stretch>
        </p:blipFill>
        <p:spPr>
          <a:xfrm rot="11982373">
            <a:off x="6871640" y="4226475"/>
            <a:ext cx="3098744" cy="2172704"/>
          </a:xfrm>
        </p:spPr>
      </p:pic>
    </p:spTree>
  </p:cSld>
  <p:clrMapOvr>
    <a:masterClrMapping/>
  </p:clrMapOvr>
  <p:transition spd="slow">
    <p:cover dir="l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18502305" name="Рисунок 121850230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639" y="0"/>
            <a:ext cx="12180721" cy="6858000"/>
          </a:xfrm>
          <a:prstGeom prst="rect">
            <a:avLst/>
          </a:prstGeom>
        </p:spPr>
      </p:pic>
      <p:sp>
        <p:nvSpPr>
          <p:cNvPr id="805892030" name="Title 1"/>
          <p:cNvSpPr>
            <a:spLocks noGrp="1"/>
          </p:cNvSpPr>
          <p:nvPr>
            <p:ph type="ctrTitle"/>
          </p:nvPr>
        </p:nvSpPr>
        <p:spPr bwMode="auto">
          <a:xfrm>
            <a:off x="111917" y="49645"/>
            <a:ext cx="12074443" cy="736149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>
            <a:norm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C00000"/>
                </a:solidFill>
                <a:latin typeface="Georgia"/>
                <a:cs typeface="Georgia"/>
              </a:rPr>
              <a:t>Обзорная экскурсия </a:t>
            </a:r>
            <a:r>
              <a:rPr lang="ru-RU" sz="3200" b="1" dirty="0" smtClean="0">
                <a:solidFill>
                  <a:srgbClr val="C00000"/>
                </a:solidFill>
                <a:latin typeface="Georgia"/>
                <a:cs typeface="Georgia"/>
              </a:rPr>
              <a:t>«Дом, </a:t>
            </a:r>
            <a:r>
              <a:rPr lang="ru-RU" sz="3200" b="1" dirty="0">
                <a:solidFill>
                  <a:srgbClr val="C00000"/>
                </a:solidFill>
                <a:latin typeface="Georgia"/>
                <a:cs typeface="Georgia"/>
              </a:rPr>
              <a:t>где живёт история» </a:t>
            </a:r>
            <a:endParaRPr sz="5400" b="1">
              <a:solidFill>
                <a:srgbClr val="C00000"/>
              </a:solidFill>
              <a:latin typeface="Georgia"/>
              <a:cs typeface="Georgia"/>
            </a:endParaRPr>
          </a:p>
        </p:txBody>
      </p:sp>
      <p:pic>
        <p:nvPicPr>
          <p:cNvPr id="67160952" name="Рисунок 6716095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21213538">
            <a:off x="7415512" y="3067145"/>
            <a:ext cx="4414120" cy="2689606"/>
          </a:xfrm>
          <a:prstGeom prst="rect">
            <a:avLst/>
          </a:prstGeom>
        </p:spPr>
      </p:pic>
      <p:pic>
        <p:nvPicPr>
          <p:cNvPr id="1515506552" name="Рисунок 151550655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11917" y="785795"/>
            <a:ext cx="3345634" cy="3961774"/>
          </a:xfrm>
          <a:prstGeom prst="rect">
            <a:avLst/>
          </a:prstGeom>
        </p:spPr>
      </p:pic>
      <p:pic>
        <p:nvPicPr>
          <p:cNvPr id="248776542" name="Рисунок 248776541"/>
          <p:cNvPicPr>
            <a:picLocks noChangeAspect="1"/>
          </p:cNvPicPr>
          <p:nvPr/>
        </p:nvPicPr>
        <p:blipFill>
          <a:blip r:embed="rId5" cstate="print"/>
          <a:stretch/>
        </p:blipFill>
        <p:spPr bwMode="auto">
          <a:xfrm>
            <a:off x="3881422" y="3429000"/>
            <a:ext cx="3396174" cy="2547131"/>
          </a:xfrm>
          <a:prstGeom prst="rect">
            <a:avLst/>
          </a:prstGeom>
        </p:spPr>
      </p:pic>
      <p:pic>
        <p:nvPicPr>
          <p:cNvPr id="13068958" name="Рисунок 13068957"/>
          <p:cNvPicPr>
            <a:picLocks noChangeAspect="1"/>
          </p:cNvPicPr>
          <p:nvPr/>
        </p:nvPicPr>
        <p:blipFill>
          <a:blip r:embed="rId6" cstate="print"/>
          <a:srcRect t="26076" r="11018"/>
          <a:stretch/>
        </p:blipFill>
        <p:spPr bwMode="auto">
          <a:xfrm>
            <a:off x="166646" y="4857760"/>
            <a:ext cx="3971860" cy="1857388"/>
          </a:xfrm>
          <a:prstGeom prst="rect">
            <a:avLst/>
          </a:prstGeom>
        </p:spPr>
      </p:pic>
      <p:pic>
        <p:nvPicPr>
          <p:cNvPr id="61482203" name="Рисунок 61482202"/>
          <p:cNvPicPr>
            <a:picLocks noChangeAspect="1"/>
          </p:cNvPicPr>
          <p:nvPr/>
        </p:nvPicPr>
        <p:blipFill>
          <a:blip r:embed="rId7" cstate="print"/>
          <a:srcRect t="18538"/>
          <a:stretch/>
        </p:blipFill>
        <p:spPr bwMode="auto">
          <a:xfrm>
            <a:off x="7096132" y="928670"/>
            <a:ext cx="4748398" cy="1950128"/>
          </a:xfrm>
          <a:prstGeom prst="rect">
            <a:avLst/>
          </a:prstGeom>
        </p:spPr>
      </p:pic>
      <p:pic>
        <p:nvPicPr>
          <p:cNvPr id="1231116431" name="Рисунок 1231116430"/>
          <p:cNvPicPr>
            <a:picLocks noChangeAspect="1"/>
          </p:cNvPicPr>
          <p:nvPr/>
        </p:nvPicPr>
        <p:blipFill>
          <a:blip r:embed="rId8" cstate="print"/>
          <a:srcRect l="4714" t="14713" r="12462"/>
          <a:stretch/>
        </p:blipFill>
        <p:spPr bwMode="auto">
          <a:xfrm>
            <a:off x="3524232" y="928670"/>
            <a:ext cx="3071834" cy="2372397"/>
          </a:xfrm>
          <a:prstGeom prst="rect">
            <a:avLst/>
          </a:prstGeom>
        </p:spPr>
      </p:pic>
      <p:pic>
        <p:nvPicPr>
          <p:cNvPr id="10" name="Содержимое 7" descr="Logo_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10596594" y="5500702"/>
            <a:ext cx="1214446" cy="1242392"/>
          </a:xfrm>
          <a:prstGeom prst="rect">
            <a:avLst/>
          </a:prstGeom>
        </p:spPr>
      </p:pic>
    </p:spTree>
  </p:cSld>
  <p:clrMapOvr>
    <a:masterClrMapping/>
  </p:clrMapOvr>
  <p:transition spd="slow">
    <p:cover dir="l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18502305" name="Рисунок 121850230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279" y="0"/>
            <a:ext cx="12180721" cy="6858000"/>
          </a:xfrm>
          <a:prstGeom prst="rect">
            <a:avLst/>
          </a:prstGeom>
        </p:spPr>
      </p:pic>
      <p:sp>
        <p:nvSpPr>
          <p:cNvPr id="805892030" name="Title 1"/>
          <p:cNvSpPr>
            <a:spLocks noGrp="1"/>
          </p:cNvSpPr>
          <p:nvPr>
            <p:ph type="ctrTitle"/>
          </p:nvPr>
        </p:nvSpPr>
        <p:spPr bwMode="auto">
          <a:xfrm>
            <a:off x="111917" y="214290"/>
            <a:ext cx="12074443" cy="928694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Georgia" pitchFamily="18" charset="0"/>
                <a:cs typeface="Georgia"/>
              </a:rPr>
              <a:t>Вечер-портрет </a:t>
            </a:r>
            <a:r>
              <a:rPr lang="ru-RU" sz="3200" b="1" dirty="0" smtClean="0">
                <a:solidFill>
                  <a:srgbClr val="C00000"/>
                </a:solidFill>
                <a:latin typeface="Georgia" pitchFamily="18" charset="0"/>
                <a:cs typeface="Georgia"/>
              </a:rPr>
              <a:t>«</a:t>
            </a:r>
            <a:r>
              <a:rPr lang="ru-RU" sz="3200" b="1" dirty="0" smtClean="0">
                <a:solidFill>
                  <a:srgbClr val="C00000"/>
                </a:solidFill>
                <a:latin typeface="Georgia" pitchFamily="18" charset="0"/>
              </a:rPr>
              <a:t>Есть</a:t>
            </a:r>
            <a:r>
              <a:rPr lang="ru-RU" sz="3200" b="1" dirty="0" smtClean="0">
                <a:solidFill>
                  <a:srgbClr val="C00000"/>
                </a:solidFill>
                <a:latin typeface="Georgia" pitchFamily="18" charset="0"/>
              </a:rPr>
              <a:t> память о поэте</a:t>
            </a:r>
            <a:r>
              <a:rPr lang="ru-RU" sz="3200" b="1" dirty="0" smtClean="0">
                <a:solidFill>
                  <a:srgbClr val="C00000"/>
                </a:solidFill>
                <a:latin typeface="Georgia" pitchFamily="18" charset="0"/>
              </a:rPr>
              <a:t>...» </a:t>
            </a:r>
            <a:r>
              <a:rPr lang="ru-RU" sz="3200" b="1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Georgia" pitchFamily="18" charset="0"/>
              </a:rPr>
            </a:br>
            <a:endParaRPr sz="3200">
              <a:solidFill>
                <a:srgbClr val="C00000"/>
              </a:solidFill>
              <a:latin typeface="Georgia" pitchFamily="18" charset="0"/>
              <a:cs typeface="Georgia"/>
            </a:endParaRPr>
          </a:p>
        </p:txBody>
      </p:sp>
      <p:pic>
        <p:nvPicPr>
          <p:cNvPr id="10" name="Содержимое 7" descr="Logo_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596594" y="5500702"/>
            <a:ext cx="1214446" cy="1242392"/>
          </a:xfrm>
          <a:prstGeom prst="rect">
            <a:avLst/>
          </a:prstGeom>
        </p:spPr>
      </p:pic>
      <p:pic>
        <p:nvPicPr>
          <p:cNvPr id="12" name="Содержимое 6" descr="2Le3kzC1NH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096264" y="1214422"/>
            <a:ext cx="3830112" cy="2872584"/>
          </a:xfrm>
          <a:prstGeom prst="rect">
            <a:avLst/>
          </a:prstGeom>
        </p:spPr>
      </p:pic>
      <p:pic>
        <p:nvPicPr>
          <p:cNvPr id="13" name="Содержимое 8" descr="MOFrk7zlT8E.jpg"/>
          <p:cNvPicPr>
            <a:picLocks noChangeAspect="1"/>
          </p:cNvPicPr>
          <p:nvPr/>
        </p:nvPicPr>
        <p:blipFill>
          <a:blip r:embed="rId5" cstate="print"/>
          <a:srcRect t="6543"/>
          <a:stretch>
            <a:fillRect/>
          </a:stretch>
        </p:blipFill>
        <p:spPr bwMode="auto">
          <a:xfrm>
            <a:off x="5595934" y="4000504"/>
            <a:ext cx="3872930" cy="2714644"/>
          </a:xfrm>
          <a:prstGeom prst="rect">
            <a:avLst/>
          </a:prstGeom>
        </p:spPr>
      </p:pic>
      <p:pic>
        <p:nvPicPr>
          <p:cNvPr id="14" name="Содержимое 10" descr="z_6pzpCvQMA.jpg"/>
          <p:cNvPicPr>
            <a:picLocks noChangeAspect="1"/>
          </p:cNvPicPr>
          <p:nvPr/>
        </p:nvPicPr>
        <p:blipFill>
          <a:blip r:embed="rId6" cstate="print"/>
          <a:srcRect r="19210"/>
          <a:stretch>
            <a:fillRect/>
          </a:stretch>
        </p:blipFill>
        <p:spPr bwMode="auto">
          <a:xfrm>
            <a:off x="238084" y="1000108"/>
            <a:ext cx="5899752" cy="328614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38084" y="4572008"/>
            <a:ext cx="50720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700000"/>
                </a:solidFill>
                <a:latin typeface="Georgia" pitchFamily="18" charset="0"/>
              </a:rPr>
              <a:t>Вечер посвящен Евгению Александровичу Пономарёву, архангельскому журналисту, автору и ведущему радиопередач, талантливому </a:t>
            </a:r>
            <a:r>
              <a:rPr lang="ru-RU" dirty="0" smtClean="0">
                <a:solidFill>
                  <a:srgbClr val="700000"/>
                </a:solidFill>
                <a:latin typeface="Georgia" pitchFamily="18" charset="0"/>
              </a:rPr>
              <a:t>поэту.</a:t>
            </a:r>
            <a:endParaRPr lang="ru-RU" dirty="0">
              <a:solidFill>
                <a:srgbClr val="700000"/>
              </a:solidFill>
            </a:endParaRPr>
          </a:p>
        </p:txBody>
      </p:sp>
    </p:spTree>
  </p:cSld>
  <p:clrMapOvr>
    <a:masterClrMapping/>
  </p:clrMapOvr>
  <p:transition spd="slow">
    <p:cover dir="l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91353022" name="Рисунок 159135302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639" y="0"/>
            <a:ext cx="12180721" cy="6858000"/>
          </a:xfrm>
          <a:prstGeom prst="rect">
            <a:avLst/>
          </a:prstGeom>
        </p:spPr>
      </p:pic>
      <p:sp>
        <p:nvSpPr>
          <p:cNvPr id="166418572" name="Title 1"/>
          <p:cNvSpPr>
            <a:spLocks noGrp="1"/>
          </p:cNvSpPr>
          <p:nvPr>
            <p:ph type="ctrTitle"/>
          </p:nvPr>
        </p:nvSpPr>
        <p:spPr bwMode="auto">
          <a:xfrm>
            <a:off x="322593" y="49644"/>
            <a:ext cx="11863767" cy="773389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compatLnSpc="0">
            <a:norm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C00000"/>
                </a:solidFill>
                <a:latin typeface="Georgia"/>
                <a:cs typeface="Georgia"/>
              </a:rPr>
              <a:t>Экскурсия-лекция «Без права на забвение» </a:t>
            </a:r>
            <a:endParaRPr sz="3200" b="1">
              <a:solidFill>
                <a:srgbClr val="C00000"/>
              </a:solidFill>
              <a:latin typeface="Georgia"/>
              <a:cs typeface="Georgia"/>
            </a:endParaRPr>
          </a:p>
        </p:txBody>
      </p:sp>
      <p:pic>
        <p:nvPicPr>
          <p:cNvPr id="851162795" name="Рисунок 851162794"/>
          <p:cNvPicPr>
            <a:picLocks noChangeAspect="1"/>
          </p:cNvPicPr>
          <p:nvPr/>
        </p:nvPicPr>
        <p:blipFill>
          <a:blip r:embed="rId3" cstate="print"/>
          <a:srcRect t="14283"/>
          <a:stretch/>
        </p:blipFill>
        <p:spPr bwMode="auto">
          <a:xfrm>
            <a:off x="322593" y="951146"/>
            <a:ext cx="4144930" cy="2664654"/>
          </a:xfrm>
          <a:prstGeom prst="rect">
            <a:avLst/>
          </a:prstGeom>
        </p:spPr>
      </p:pic>
      <p:pic>
        <p:nvPicPr>
          <p:cNvPr id="1188752392" name="Рисунок 1188752391"/>
          <p:cNvPicPr>
            <a:picLocks noChangeAspect="1"/>
          </p:cNvPicPr>
          <p:nvPr/>
        </p:nvPicPr>
        <p:blipFill>
          <a:blip r:embed="rId4" cstate="print"/>
          <a:srcRect t="16913"/>
          <a:stretch/>
        </p:blipFill>
        <p:spPr bwMode="auto">
          <a:xfrm>
            <a:off x="223952" y="3717524"/>
            <a:ext cx="3991960" cy="2487596"/>
          </a:xfrm>
          <a:prstGeom prst="rect">
            <a:avLst/>
          </a:prstGeom>
        </p:spPr>
      </p:pic>
      <p:pic>
        <p:nvPicPr>
          <p:cNvPr id="1653682866" name="Рисунок 1653682865"/>
          <p:cNvPicPr>
            <a:picLocks noChangeAspect="1"/>
          </p:cNvPicPr>
          <p:nvPr/>
        </p:nvPicPr>
        <p:blipFill>
          <a:blip r:embed="rId5" cstate="print"/>
          <a:stretch/>
        </p:blipFill>
        <p:spPr bwMode="auto">
          <a:xfrm>
            <a:off x="4738678" y="3714752"/>
            <a:ext cx="3345503" cy="2509127"/>
          </a:xfrm>
          <a:prstGeom prst="rect">
            <a:avLst/>
          </a:prstGeom>
        </p:spPr>
      </p:pic>
      <p:pic>
        <p:nvPicPr>
          <p:cNvPr id="1835591039" name="Рисунок 1835591038"/>
          <p:cNvPicPr>
            <a:picLocks noChangeAspect="1"/>
          </p:cNvPicPr>
          <p:nvPr/>
        </p:nvPicPr>
        <p:blipFill>
          <a:blip r:embed="rId6" cstate="print"/>
          <a:stretch/>
        </p:blipFill>
        <p:spPr bwMode="auto">
          <a:xfrm>
            <a:off x="5667372" y="1071546"/>
            <a:ext cx="5183187" cy="2332433"/>
          </a:xfrm>
          <a:prstGeom prst="rect">
            <a:avLst/>
          </a:prstGeom>
        </p:spPr>
      </p:pic>
      <p:sp>
        <p:nvSpPr>
          <p:cNvPr id="799864789" name="Shape 799864788"/>
          <p:cNvSpPr/>
          <p:nvPr/>
        </p:nvSpPr>
        <p:spPr bwMode="auto">
          <a:xfrm>
            <a:off x="8310578" y="3571876"/>
            <a:ext cx="3714775" cy="1714512"/>
          </a:xfr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b="0" i="0" u="none" smtClean="0">
                <a:solidFill>
                  <a:srgbClr val="70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Лекцию </a:t>
            </a:r>
            <a:r>
              <a:rPr b="0" i="0" u="none">
                <a:solidFill>
                  <a:srgbClr val="70000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"Без права на забвение", посвященную нашим землякам – защитникам Сталинграда, посетил взвод 7Б Архангельского морского кадетского корпуса имени Адмирала Флота Советского Союза Н.Г. Кузнецова.</a:t>
            </a:r>
            <a:r>
              <a:rPr sz="1000" b="0" i="0" u="none">
                <a:solidFill>
                  <a:srgbClr val="700000"/>
                </a:solidFill>
                <a:latin typeface="Arial"/>
                <a:ea typeface="Arial"/>
                <a:cs typeface="Arial"/>
              </a:rPr>
              <a:t/>
            </a:r>
            <a:br>
              <a:rPr sz="1000" b="0" i="0" u="none">
                <a:solidFill>
                  <a:srgbClr val="700000"/>
                </a:solidFill>
                <a:latin typeface="Arial"/>
                <a:ea typeface="Arial"/>
                <a:cs typeface="Arial"/>
              </a:rPr>
            </a:br>
            <a:r>
              <a:rPr sz="10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/>
            </a:r>
            <a:br>
              <a:rPr sz="10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</a:br>
            <a:endParaRPr/>
          </a:p>
        </p:txBody>
      </p:sp>
      <p:pic>
        <p:nvPicPr>
          <p:cNvPr id="9" name="Содержимое 7" descr="Logo_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0739470" y="5357826"/>
            <a:ext cx="1214446" cy="1242392"/>
          </a:xfrm>
          <a:prstGeom prst="rect">
            <a:avLst/>
          </a:prstGeom>
        </p:spPr>
      </p:pic>
      <p:sp>
        <p:nvSpPr>
          <p:cNvPr id="5122" name="AutoShape 2" descr="data:image/png;base64,iVBORw0KGgoAAAANSUhEUgAAAasAAADwCAYAAAC+L0vtAAAgAElEQVR4Xty9B3hVRRc1vFIJECAJAQIhkNA72BC7iOVVQEBAEUGkSJUiVXrvSpNmA3vvWMCKStH3ld5rCCWUFAg9/X/WvndfJ4dzWwC/7//O8/CQe86cOVP27DV7z541AdnZ2fn5+fngxf/Nv+UmgLy8vALPNY31uf62Pjfz1e9oWk/vWNO4S+s2XQDAkgc5qmd7BQQEuH94nZ7wm2yTwMBAV9sGBQXJ37wfFhaGzMzMAn+zKHyPafT9a1E85qX/9PvaR5cuXZIy8HloaCiysrLkN8saEhKC7Oxs12/WJScnR8oXHBwsReNv3udvvsffmnepUqWknlZZuRZ18pQH68Jynz59ukD7e3qHZWT9WWZtK7txci3Kfr3yvVZlU3lQnaAyzPZhu6q+MNuJ7xQpUkRkg3JtN+YoI5Qr5pGbm3tFGn7HzEO/r3nxfz7X75vf0fGiz/mbskh51nF18eJFFC1a1CWrvH/u3DnXc5UBptExyDwuXLjgkmm2QWRkpOsdzYP56Bi4Fv3gbx7/9hizK9+1KEOAJ7CyDhw70LECnAqPCrW7d7RC7hSvvqf5qFCpsvNUecJPAAKQhytRyiwf89LBxv81b18AzJ/G1zqaA0sHFfOh4ucA5d8cDBw4OjgvX74sf2t6bQf9vrU+VkFRUNS62T2nkmA6DkIFTQIVfyvYKBApcKli4m8ORH3O91Xp8FusG/NmeqZlPcuUKSNp/q3LlCF+n0Dlrv9MedQ0VHJUQgrUZn524OKL/Liru/muKmRf0v5bbanfMeXPbgzr+KX88J9VD5jl5fs6Dq11Vvk1J3N2ddU8dByZ7cg8KKNaTjMNv5eamioTJ8qqyqgJVEzD55QD7XvKO8epygTLFxER4ZqsMZ8zZ85IGqs8uNN5/1YfKtj+W9+zykxhv3vVYGUqeDvgsgMrq6DaKQ5rXiZY+dLYAQZO5TuNJ6sA87cqaB0Ual14Uzj+gJUKtLUOel8HDwcEBwEVO0GLs0MTUO0A3hNYKdhoGlMRmMCpdeaAY1k449Q2VotK24kDmmVkOqZXoOJvHex8n/nzNy+1qJgmOjr6XwUqU9b4/bS0NBcgu1N65uBi/UqXLu3WmrVOGnwdiFb5suajCs0TqPr6LX/S2X3PrqzmJMhT/gpU7iZLzNtOPk1ZV7n0VDZP7cX3dayrXtHfp06dKmBR8TknahyDLLtOxooVK+aqJp+dP3/eVW7mHxUVJXKl44LP+c+u/v82WFn7z9skyB958TetP3rTmnehwMoqGObs0k7w7GafZkHcgZU/DeHLIDMVv1VZmxYWBc5aPnNQuRt47kDYHNg6c+P/5myRil2VPEGLFpV+0+ryMOvqSVnqLNCaXvtPB6MCE/9XoGJdqKjZFgpU2kYKTPxtPte68XsmUGn5aZ0wT3MA+9PHhU2rCoozXe07T4NG20dny/+mFehvHb1NqjzlZ528+fNtbwrXGwjpWOT/7pQn81BZsboGVbZNGbYbl/pcv6OywG9y4sJJoXoW+D21qDQvTtaYhhMupuP/BCEdu+oeVnmifJ89e9aVxk4n+CJ7/vRFYdJeDWgU5nv6jlVf+VOO6wZWKhTeQMkqYNcCuOwaUxWt+o51BqT/6zvuBo7VmnM3M3bXkTq4dEZnuvbM9SAODAUqXQcygdXT4Lb7thWodPCbrhlVPLTkTNcf28a0oPg3ByvbkP84w9Q1Ki0rv6eApGtafBYeHu5aU/Cm6K5mMNjJG8uYkZHhWhNkGk9KXicS6vrzltauvN5AxCrnmt6fwasyVZj2UvmzKpHC5GV9R4HK0yTVHId29dA+UK+DuzTal3bj1nRB8rmOYeZF1x/HmgmIBCpTmXLCRdefTsr4LQKRlp336frTtmRealFZJ7fuZM7bRP5a9IenPPyRt+tRFn++7xGsrArcqvjsAMkEH7Pj3aW1mw35c8+uAXXWowqUwqXCrEqa92ju6yK/aRVci07xpRNYJl2j4vfpamCZdAARGOyUni95u2tDHTTaHwri5sI2BynLZnX1mUClrkBzYZzv8F2dgepsmANa166uRdv6kgfrx7qxXgQqlsWqoN2BO+tEt447QCkMOPlS5n8zjTcwdVcWb6BqKml3itjqMXAHdp4mZuZkzw7ITItKPSU6xlNSUmTcqZybFpVOJglS1A0KcGpRqS7hu5zMqF7hb3drVP70q69j2588fU37b3/b3+/5bVlZZ2KmxWEFM7ORrAXzVlBfLCxVSGoN8LcqSl1LUaHVZ6qAqcQokKpQdV3FbhDbWQLu6uNJCWh52S78Lr9Pa4ZlpLBrBJMOGCvgmPftBFCBx9pHZlpNo+VU158OZG0TBSaN8uJvcwFagYn5aVSVApICHfNkBJ0uTPs6aK4mnfaVgnF6erpP2el7lB8qIbs+d9e3dsrSl4/68w1f8rvWabS+Wk5fgEong+48FDoe3QVC6PqS9p9Vp5hgaI4Hs4zmmNf1WG0bAhXl0YzOM9efmI4ybwKVrlFpvnyXngItK9+hxaUekWvdD9505bX+nif9cT2+5Wv9/n8FVtaGUoFWn7NGoVEYqUB1FqQgwf/VfaWuNw3B1rzNAWkqJ28N6u25Fbh1jYoDQMvENKbLwR+w0oGrysL6rn5f89f0BCEtOweoWlhMp0Cla1RsXw1ftwZPqOtPgYvfo0WlYezXQ8jt8tQ+02AKsz28lYFlLVmypFsL7FqDlbfyWJ8X1hry9zt237UDVjOdCSLe1qCsAGKOPdM9bSfD7qwyE1h1QmaWgzLONSr2sYbA8x5Dz80xz2ca4s7vczwwjQIV0zKaVd2KvE+w0xD269lH/uiYq+1zd/rjWuRrp8d9ydcnsLKznsyGM33BdqjsrpE9Nb7dM0/KQiNx1KJSAGN5dKApKGiouLqJNI0VUDzNJK1lUeB01+gKDvxfrSgFBE8Wlc7a3Vmw5oxSv2FtO3NdToFb16PURcIBqmtQJlBpemvUn7pYWS6CGi8NEOE7tKjUEvM2I/dFUL2lsbYTLSp/BjfLSqByp4C9DV472SysxeVJhry1w7V8bpbfClZmn1IWTICwGxs6abEGL2m7mhaVdX3YnJS6k3Hmo4EwTKN7/NTKJ1DRza5gxzzVolJQ0/B0bUOOB93CwXscI6ZFxTrTotL9iNe6v00QN+XPk270R+Z9lZXrkWdhAOu6gZXd4PYXnHxpTB1EzNu0lqwAqsqVaVSQ1RXhy3e8pbEbYKaw6YAzo/7MaEC1Cq3WnP52N1vVNjVBS+9pmUzXjA52jeJTF6R1H5V135S54VeVAeunFpbuu+I9AhXbWet8PWeb5uRIy8U1Kn8Uh1pUVvm0RgF6kl93gOwOxOwmSN5kzO759W5bXyYaOjHU9rG2PfPw5B709pz1tlpc1rYwAVPlTi047qsjEOl3KKucIOoSAO9TBghmOs74TMFM3zM3/PJ7tKY0epC/TVksTF96m6TYyd/1BBK7vr+e3/PWfj6BlVlAOwtC14x8UagskLt07jrL00xC3Vqq+PV/cwalQKWh2PyfVoAnF5G3TjFBwhMwmxaVWnYcCFzgVZeZzkqt+Vjb3ZMwm64VE8BNQNT7CjzqgtTZpxW49LlaYWopaZSfWlS64Zfl/T/h+tN2Yb0409U296YwVEaUmcJb+msFMNYZsy/f9SfNtQIwT0DFvlaA4N/uAlhUiVtDz7U+ppL3lIZlsbPKtA+1rJoHy0S5JlBRbnVSxedcWzKDl2gxqSyzPByXujFf15bV6lZgI0jxn+nB8dRHVn3iyyTAlz73Npk1ZdabTvPle9ciD2/t5Hbi5w+DhTtl6i9Y+TpD8DZbVQFWF5Vd1J9aLCZQaVCD3ey7sLMJa510MCuI6GZa0wLUgWYOUnN2agUru7KZYGi1qNQyMAemaU1qe+keErsNvyalkgav8Dt8l9+2W6NSgPRF+K82jdleVEwKyN7y1bYkUJkK09eBdK0A4VoDlyeZ9tYm5nNf2tGcZFnz5vsabafrO9Y2U4tFx4idRabK1m6SzGdW96F6EyjTalFpMAXzUNYJneTqPirzPXP9ie+WKFHCJSNqUTEfs2ze2tauX+wmud7ysWtnd/lcD2DRelyPvLUeVwVWzMTTupS79ZSr6Qx3jaEVMS0qExhMd4O6BU3Xn0kT5E4wvHWEHTDZ5aUDTNfIVMnr7ni+YzdbNDvNm7Wq37B2sGldaXnNWacCk5abbcTnZtSfBl9oeLoZXGGuWTEP3cF/NX3u70BVZcFy6j4qX0GESo5KyFN6X/PyNZ27+l3t+97arTD5ewIrnWRZZc8KdjqRsiufNQ+7NDqJUDAz66Hv6z0dRyrrJoWSvq9ApTJqF0yhFpWOVROoOA40PP1qN4p70zHe+tSf59f7W9cjf7s8fXIDegMrqwVgNqSvFbEOKDslrUDE/6nwlfBVZ3C8r9YWBVHJKdVyMDfbeups6yzOLJvdDM9THRVUmca0OLSc7kBO77vL2wVA+XkwqaVUgVuB0NxrokBlLixrFCDLqJYqnytQKfWTugLVOmUa+vL5nra/r33uz4Bzl1ZdPdZZmaeJiM6WvSlxT8+1jqo0r6Yu3srxb+btblarZdD6KgDYWaUqB+62g+hzdxaXyrACpsqp2U6mC9J0gfNd3UfFv1VnaNSfjl/qB5OUVqP+VPb5vHjx4q6gDb7HPKhDfJW1wvTbtRw71r68Xnlfy3w96T2fNgWbCtqTVWFXaL1ni5QG47mnClMY1ToxI/o4GDS8WoWXs38KISN0dF2I71DIrLOh82vWIHnKFFzatEkob4vdeCMCixRB1S++KCBnnurlrnF1ZqYgYYKWtzUqb9/jcwJUXiCQSxA0eBBNi8p0r2g52V6ZJ04guUMHAfbspCQEhIYitE4dlJk4EUXr13dRKJnBE0yrrj+1Tlm3/xNcf1J/5xoGXT2+uh35jlpU/igST2ByYv58HBk1yja72HHjEPvCC/58yqOl51dGzsSe1mWt+fkCVKqoTfCyArfKt7sx7+m5Odmyvq/lM60yc1LLv9Wi0skTdQTHvikz1Au6RsW8qDN0M74uaainQMvAYAvT6ipMXxTmnesBBGY5rkf+1zJPMy+fwYoVtLN2zMz8BTKrxWI2oumGMIMmqCDVradrLuZMTpRxZqak0ZBttQrM75355hsc6toVsZMmIapTJ+ScPo3k8eORuW8favz+uyvEVQenNwtHB4MKu7rJ+L6u9ZhuDRPkCnSI8/gQr8DPBWQ9AoV9k+tgTOd7pktE/1aLSSyokydx5LbbUG7KFIS1aIG88+dxsmtX+iRR8ZdfChz7ocETClwamMJ8SfCqSsHTpEQV0LUUYrWovClY89ssqzU83VcF4g6w8rKzkfruu0h67jnUWbcOxRs0QE5qKg48/TRK3Huv32BlHQO+ls8unS8Wm/aJJ1BT2dbtIe7K5C083bSG3MmLaXXZyYs+V31krpcr1x/rrfet4enKTKEucYKZMqMzb9ZBLSp+n3Wmi1nXbq119zROfWl/b/17LceMnWy5W2bwVi53z029fa3K7poM+XKelRWQPBXCnRAWtuDa4arwNVDCBDBV0EpXZIKZApU5Y8u7fBk76tVDZLt2qDhjhqvd87OykNipExI++kjumYrQG1iZoGad6ZsKQV0jnmY31ja0KmRZI3RaVjk81iPfAYjaDiqA5ne13QS8Tp7EmQULUHrGDBe3X+qoUTj33XeovHGjC4AUqFRBmMd8EKjU0lJlZp11X0vFa+bFOmh4ui+DSt2Z3CNTGLedOQDtFNClnTux/ZZbUHf9ehRr0ECKdHnXLpxesQIVRozwpYi2aaz9Xljl58t7Zh2thfFlQqCBDlaXnOalQGV97lJElnPl3AGVWmWma5BjimtJXBbQCSFlhBMr3aLBOnDCRatK5dUEKuankxn1wDAvuv4UzPzVYf6mtxOCa5GHp4mMt0lmYYT3erkf/bKsWDFfgEpnPaagmgjui/CbaTTU3FybYjlUcPk/BYzAxJmTuUalkUBmo2esWoUD7duj1q+/ouiNN17RH1rHC3//jSP9+iErKQkRrVqh4oIFODZ6NNLfegsBRYqg2rffIqx+feTn5mJXnTrISUlBWK1aKHbHHUh/4w3Jt+yYMcg7fRqpixY5fo8cieyTJ3F62TL5XeaFF5B1+DAy3n/f8XvcOJTu2xcp06fhzLvvIe/iRYQ//DDKL1iAw488gstbtyKia1dc3rwZmbt3o+QTT6DsxInIdzJCmy4WVczqQtXZpLJ2SBvSnXbgAI737o3IoUNRsnlzpIwZgzPLl0t5Sg8fjpyjR13lKz1mDOJHjMDxSZNwavlyKV/ko4+iymuvISAoCIeefx6nXnlF3qUbLPLhh7HnsccQ+Z//IGHxYlzYtEnSXNqxA2E1ayL+pZcQfuutjvfeeAOBYWGo8+OPKNawobTrxoQEaddideqg4aZNOLdlC/b36IHMvXulncstWYIjDzwg7swC4MgAik6dcPattxy3ycgRG4sK48Yh+sknpRxHhg7Fxe3bUbRWLcTNmoXijRvbuuFY1kO9e+MS2/uee1Dl7bcRVLy463N2YGUCxMXNmwvUufKLL0qdeTHvgz17uvKOmzYN25wyWappU9T89lvsadECGb/8gnI9eyL9yy+RfepUgboWv+EG1Fu3DkfGjSvQJ1Vff136ZMcdd+D8xo2I6dMH5//+Gxd37EDZLl1QedYsBIaGShscePZZXNy1C6XuvRfV3n0X2265BZcPHryiTcs++yxOLl1aoE0rT56Msk89JeOOY4Z5ZR46hNKPPYaEJUtw+IUXcGLJEnknbsIEZCYlSTl5VZo+XX5rntbnlWfMkOf6fvm+fZEwb57ooT3t2iF9xQrJp+LChbi0ebNrbMZ++imK1KsnMnToppuQyzOratVCzfXrJT3fZ+j5mdmzcfaDDwrI8a577hH5KN2jBy5s2OAaZ9Hjx/MoAhxp1gxZe/ciKDoa8Zs24WBCAvJzclCsaVNc/PVXyT/qhReQm56OjFdfld8cW7kpKQXkMbh8eUQOG4YSjz0maTK3bUPauHHI2r0bIdWqofSECQi76Sakjh2Ls++9J2OjwiefIKROHanX4VtuQV5aGkJr1EDsjz8W6Ct/f1wvUNS29rc8dumvACtNZIKLib6eZtHmMys42YGVXYHsZlq8p0EB6oow3QFUDJz1q+uPAKWsEGaZ9Hsn58/HsbFj0eDgQQRHR7uEV5/znbyMDOxo0ACVXn4Z4XfdhYNPPIFSjzyC0r1740ifPqL8iiQkoNyoUTj/229Ie+stnPv5Z9TaulWE6nCnTgiMikLckiUIyMvD3vvuQ5FatRBL0MrJkedBpUujwsKFoEWX9PjjCK1SBTEvvihupMS770blb79FPvJx+KH/oOI77yC0Vi0kPfIIinB9afp0ZB88iOPduyOyVy+U7N3btQnXFLyAU6eQ8eGHKDVwIM7Mm4eop55CQEyMY0PkhQtIrFtX1qxK9eqFyJ49ERodjUy6Bbt3R0iZMig7bx5yL1/G8U6dEJKQgGpLlyLgzBlsoYL87TexzHbedRdqfPYZStx5J/IyM7GvfXuElC0rAHaof3/Ez5snSjE7LQ2b69ZF7NChKNu9O1LeeQdHp0xBw23bEFSqFA507y7KNaxKFVQcP14U9Klly5Dx44+4Yd8+qR/fj+zbF+EdO+LYQw8holcvXFy9GmWmTMGZt94SYOXfJ3r3Rvl33pF6FKtVCxUmTcKJyZNx5vvvUevnn7G9QQOUHzIE0V27ihsvedo01Nu8GaHlyhUQy7xz57C1fn2UHzwYZbp3x45bb0XMwIEo27OnR7DShznp6dharx5ihw0rUOcGTjnZUq8eKgwZInlvb9wY5QcNQmCxYgJg9f76C8Xq10fe2bPY3aoVaq1YgfzMTOx98kkBdFpuB/v0QaNdu0TZap+wnXbceSdqfv659EnumTPYftdd4qJMePllXN63D3vat0eFQYNA8NlUp46jT3r0wNabb0aF55/HmR9+EFA4+eqruHzoEOLnzsW+p55Cra+/xt527RBWowYqTZuGYxMmIO2bb3DD9u3ITk/H5tq1UXXpUpS4+26ZpJR+9FFUGDgQu9q0EXmvyklcdjZ2tWiBsGrVUGXxYhkPe9q2lbHI5xwP5vOA3FzsfuwxBEdFOd53BvNkZmRg+z33iLu1wuTJkk9Sr15yOnhI5cqIGjYMF//4A+c++AAXfv0V9XbuRHCpUgKqspk3PR1JTZui8jffyIbg3ffcg+qffori9etj2513IqRWLZSdMQNZBw7gRI8eiOjZExF9+yL31Ckkd+yIYvfdh9KjRiH9pZcQWrs2ijdrhhPdu0s9o+fMQWB+Po62aIGQGjVkHLF8J7p1Q0jVqojiezNn4uLPPyNu9Wrknj6NI3fdhch+/VCiY0ec++QTpM+Zg0q//47AkiVxatAgGRusF4Hv0po1OPv++yL7lf/6CwHh4dcCD/xiffH3g1cLiG7ByrSizI+4+9tacGvBzPw8uSXMNR9d9zGBSkFP3YL6TK0F3jePq7Zr0JNz5+LY+PFocOiQDAA79E97802kLFuGWr//Ls9PLVoErnNV/+47HBszRoIxTsycKTO1Y8OHI/yOO+T/2rt3y+z8yIABooA5iE7MmoULa9eiSO3aKD91qghE8vPPI7B4ccRMmSK/j/bsiZC4OLHEpDxcj8rNFWE83qcvys2cifCWLXHsiSdQ7P77EdGjh3wnZcYMXPzhB1T88UfXab/qs8fBgzj5/PMo+/rrOD17tpS5ROfOV7CpZx09irTRo5GTmIjYb78FihdH2gsvSPmixo2TfE899xzCq1VD5alTXU2an5eHsz/9hP3PPCNKMKptW3mW2LevvFu6XTuc/uormT3zOvnaa0ieMQM37N9PH6vc21StGioMHYpyvXsj6YUXUOKWW3B06lQ02LhRrJGSd90l/zdKTETS4sVInz0bCRs3SkDMkRYtEPHMMyjRrp3klTptmoBVuUWLXO6+9JEjpSyxEybg6IgRyL98GcWbNJE+qb97t6sc22rVQgwByQlCKqOpb72FY5MmoaGzzLvuvVeAKvqpp3wCq1Ovv47jM2ei4d69CHCyHGyuXl3qTOv86MSJuIEWTEAAdtx9N8r16iV5b7/1VpTp0gXl+vYV0M6nBduypXyTAFVlyRIBq6ShQ9Foz54CfUJwZ59UWbjQ1Se7H3kEEY88gvL9+0vbHB4/Xt7nb/5906FDUgaCWkzv3ijTqZOkOzRqlFg21d95x/WNA717Iyg8HJWnTMGhIUOQd+kSqi1fjpOvvy7/Gvz5p6Q9vmAB0r/+GvV+/hn7e/WSfkh46SV5trdTJxSpXBnx06bJd/b17HnF87D4eHnOS9+Pf/FFVzkYTMFJFCeT7DtOwBjsEtaoEdLmzEHczz/jzMSJIkMcm/X27ZNJLSeyOonlt4sXKybjTNss7OGHsf/RR13jjB9MmzVLxlncTz/J97N27cKxNm1QZtYsWfMt2bGjQ08MGybgEj12LE7Pn49L69fLJDN6woR/nnNsvPACUsePF3ksM28ezr77rrjmK/31l0smD996q4BjyS5dkMb15UaNkD53rtSL1lbRJk3k/0obNrjaxJM715XIwx9XCyh2Wbv0kS8F8JDmXwUrX8qqbiyN+lNmcnXnseIKYnymx3yo64+CaG4OtvvmmS+/xIHOnVFj1SqE33ZbgSTa2ckEmdmzCzwLq14dtf73PwGrcsOHY2f16qj266/i4oto1w6He/YUsOJ1dOBAAasidesiJCoKZ2mmBwUVAKsz771XIP+o555zgFV+PtJfexVn3nkXRRs3xoUffkD0lCkIb95coviKNmuGyGeflUGe/u67OD19Oipt3uzKi4BO//2hZs0Q3rYtAooXx9mlS1FpzRoXUJkbfAXg//oLh9u2RdlXXkFEy5Y4OXSoy/WnGdMSqTRlipTv+MsvI2X5coQ3aYIzXOuaOxdRbdpIUoJVyptvyqBruH27WEq86KbK4Az3jz9cZd1xzz0oee+9iJs4UcCq4ujR2BgXh7rr1oGRdqWfeAIHunaVAXn6xRdFqcR9953tDFDBKmbxYmkbrlEx8CHdqWhDKlZEleXLkbFyJc6uXo3aq1e7yrH7vvtQ4p57EEtXj7FeSTmg8q/tnLToC+aEy84NqOmOjh8v36rz22+ub+1q2lTqTPCiBVN3zZorxPTUa6/hxMKFaLB5M46MHo24KVNkZk1L7diMGeLCKwBW+fmSnpZoidtuw+lvvxWLln3Csu56+OECYHVy2TIcHj0aMb16SRnqrV1boAw6DpNGjxY3dbW333a5SAlW0r9kKI+LQ/W330bJ22/HEU4InBMTzaxojRpotG2bgI2+o89obRKMKK92zysOH46E6dOlr/c++yxOvfmmtEFohQoo2bMnKvTrh8R27cQdHD1ggET9pU6ejMhBg3CoYUNU+flnnF66FFGPP46kZ5+VsVnghF+uSb31lnhFWH62WcyMGQi5/36c6NhRxhknhbzoKkybNg0J27a52okWVcbrr6Pyf/+LwBIl5L6CFcd9UEQELvzyCwKCgwuA1bkPP5S0wbGxKLdwIYrcdJNYWZfWrkXs11+78k9u3Rpht9+OqOHDBaxYr6RGjRD73XfiXgxv3RqnBgyQdWbzuhrAuZp3rxBi541rBla5ubn5ynBgtZrsrCh3lfGnknZpeU+DBLRyZpi6rrdoCLi6+qiUzag/XWC1azidTeWePYstNWui1H33ocq770pStfxOTJ+OmOefR+p77yHtnXdQ06nQzDITrGgxHXz8ceRfuoTSXbsiKCoKR3r1Qs2dO2VQE6wyDxxAROvWiOreXWZ2FFpaUrxoWQUUK+b6rZZVmbFjcP6773Bi4CBU+m01gsqVQ9LtdyB6zBgUffBBHH/ySRR/4AGU6tYdechD2sxZyFyzBjFfft934zQAACAASURBVOmqsq7tcT0kffhwVHz7bZyaOhUhDRogqls3h188OVmASYMkTn/2GVL690fFjz9GsTvvxPHBg2WmGzl2rOyjSureHaGVKglYnf76a3FT1d+4URQH3WRxU6fK2hXrzpk/13QimjcX117tb79F0dq1xbI6NnWqWBJiZeTnY2PVqrKOUebppwWsuEaxp00bcWvRLRUYGSlgVWXLFmS8/TbSXnxRLCu2pXWAKlhVWLpUIrpYFoIV3WoVp07F2Z9/RmLnzogZNQopixej3p49CAwKknJsrVlT1thKd+pUIN/UN97AMboq9++/4psKap7AipYVXYx8X79Fa5JuTrr0jk6e7GgPS31yz53D5ipVEL9gAbKOHUOFYcNERk+8/DJKNG4skwQTrKx9Qvci3XTaJwpWFQYMcFhMo0fj7K+/SrsfmTRJLCstg7lefHjMmCssK+1f9tXpH37AviefxI179iDt66+R8tZbaLB+vYtJRMcNAc5qWdFykskPAH1eZc4c+U3Li89pyTMPsayKFkXC7NlIfP11nBg4EPX37xe3H8GKbnAJXZ88WayaE888A1y+LGMzJDpawCru778LbF/J++03WYust2EDisbFYWPt2ogcOVLWiDnO1IPB8qTRg/HHH4ija54Rt1x/evddWV/Kz85GDN2TAQECVtmJiSjRsqVYRFz/tYIV5ZFlvLB6NU726oVKa9fiAt26c+ei0v/+5xobSY0biyuzxOOPC1hxvZj1os4p8dRTonPswEr1mTvw8PW+PzrdW55qBFxNngE5OTn5JrOBKnR3bkB3DeFPITStabLqAOH/Zni6htSqRaVuQt0UrEeBeOP6szYm3TuH+vVD2V69UJ57YQIDkfrmm+LSKD9qlKwbba9fHxWnT0fEY4+BrrLU115D7OzZONS5MypMn45zv/yC5NGjUXfvXmR8/TWODh2Kmps2iWsxie62c+cQ//nnoMPrcLduIsyxDD4IDMTRZ55BABdMuYZFt2HHjuLrjnl5Ac4sW4b0RYsRt/J7ZCUm4vhTnRA1ciRKdekig4iLuWUXLUZm8jGceqYLIke8gPD27aWKGgmpijT/xAmc+eADlOzfH2cXLEBU585Ie+01XPztN5R/5RVxPTIA4NTAgQiOjETFr79Gdm4uUnv3lvLRvVMkLEzWTGRNga6eJUtwfN48sQguHziAva1by8xf1nGoWDp0IEW1vJs0eLAou5pffSVturlBA1kTYVpaZsmzZ6PR7t2iyPZ16AAGHxBUkoYPRwMGfnz4IU6NGoV4upZycpB4222I6NYNUf37y8I3B3n06NHiMk2hokhKQo0vvxTFRjflIa4dliyJSvPn4+wPP+Bgp06o9csv2Ne2LcoNGOAqx8k5c1B/xw4EWnz/2SdOyPpWWa6Bca1g506xJCtyjYQWGIDT33wjdY5/+WVEd+6MgJAQl7ixzlsbNZK1KLr4aPkcf/FFNOQ604UL2FK3Lsr16SNgxMAH5s225EULNf2zz8QlGlqxInIyMpA0ZIj0Aa/UDz5A0rBhuDExESdfeUX6hBYS+2RPq1aSD7+plhXlpsb77yPz6FHsatkSladNQ8SDD2JT7dqI6dtXysA2TVuxwlGG/Hwc7N1bAi1qr1gh8hAUGIjd7dpJm1ZZtAgMVtrzxBO4YccO8SRsqlULCS++iNLt2+Py4cMSOEELb+/jj0ufUCYI2jtbthR5quZU8vq8Oq2nwEB5zjXT6suWicuXz2mpREyejEsrVshksM7u3TJhLNKwIaInTxYQOdmzJ2KmTkXW2rU4OnKkyFDqZ58hefhwkSFOfpiONFupS5eK9V5/3Tqkb9uGpCeeEFkq+fTT4sFgezGAJ+f4cRzv3FnWpxjQlHP4MFImT0b5xYuRm5mJI/fei3AGETFIqF8/cQuW/+ADab9TffvK+C67cKGM+5PPPittV4bg98svONGzp2td6vC998oaLMd5xnvvIWPxYsStXSuT2lO9eknABcdt+uTJYk1d+O47pI4ZI2kIXO4u1eWell/MdzXdtQ5rv1oQDcjLyxOwsgMnKwB5+22d6XpDW2sDqUVlRvnpN033oHlWlUYK+toR5je5nnJ8xgxc3rsXwTExsgBeduBAl8/43Nq1ODJwoLhBit1yCyotXIjU5ctxat48CSCowU3FY8ciulcv7LvvPsmaQRecVaUuWCC/ywweLEKvv6Off15+p738sjyn648L6Gfeflt+c7CUat8OR5/oIFGDNPWp/Og6iFmyBGeWLkV2aipyjx8XIS7+TBdE9OwlUX0anq5huFbuP92dz4CJjLlzcf6bb5Bz8iQYlVSiRQtEPvcc8osVQ/qMGTjDhW9AghByMzJAC4FXHGeuHTtid4sWyDpxAqWphIoUAcG/6ttv4+zvv+O4c12CYduRzZvLWkxw6dKidGklHBo4EJd27RJrq/Ls2RIZxxk832O71v/f/8TKKta5M4488oh8lwvL8evWyWBNnTgR2UeOyAJ3udmzZfCnzpyJ0842j3j0USS88w6SJ0wA1yf1ComJQZlevRAzZIgA9JHBg13liJs5U6IB7QYtwfOIM2qz5IMPIn7hQlHMvE4uWFBgUzADJWgNmRcjyw4zAtJZ50qzZrmiATN++gmHR4wQGSv10ENIWLTIlTcj0bjGV+PTTyW7v6OjkXvhwhXDilYsg1TYJ5nHjyP6iSckaEb7hIDENSvKDSddnNnHPPecTBp4sQycHHBSEcGozUWLEBwRIW49uhx5lW7TBjU+/FD66ZjhHmeblu/XD7HDh0s6jpkDffpIXuzXaq++ihNcq3SuNdH1l3PmjFjZvGhZ8bevz/kOLfwYWoY//YQzn3wi+TAQgjJxetEikaFa69aJuz6yRw8cuP9+lwwlrF8v7mFZSjhxAntathQ5Dm/VStqM7j4dZzlpachJTpb2KsVApt69JZ/Ehg2Rm5aGsmyHoCCcGjxY7ofdeisuc82JZ7n17y/7FnUcWX8zTVDZsijVtauMO16MBkyl23XvXonw43oxowHTpk9HxpIlEn0Y9+OPYj2W6tYNx1q0cNUrznCtXyEgTs+R3X27e6Zlzef+GCLevnE1eQlY8QNUcFZ+LU/g5Ata+1Iwta50HUoj+swNtKpk1S3INIr6yrPny7esDenOHanpvNXfTGc3G9H3zYmANW8zjfQD4//yHZQU/N8VUCJuM0iARVGuRXXr6lgkBo8mCEBIcKBrnxXbTi0s9qn+1vOqQuhyYgRlTo58JzgoyMUIIXu4AgJk8yzzcLdgaxXowkwW7ARb3bzc4OnJpWt9l2np+jP7zN8yWdN7et+XvK3y4099WL/0L74Q0KC7mteG2FjU/uEHFKtb11X9S3v2YOd99+GmY8fc6gnrmpWZkGXUfUXuZtJ83/R8WOXZzMMqzyrH6hkx5dqUIfO5lk9lkb9NZgp+g0sXKs+anvpBKZTY1noelXpn+L8Cld7jmrcermi2Cy0r0w3oTQmbz816mW3li8xo+5iT9MLoNl90nT91cqcT/c3jauriAis2pB4dYSdwVgHXRvW3sHbp1aIyGSm0DOoW1Gg/MzLQV6CyayCrEnY3yDzVU8HEFEJ3+VjLYFUMro28Af/MZPSeDqzc8xdwrFUrhDVujIjRoySaLD8vQPaW5eZkufaX6V4zPZpeIyRZTv7tipgMDBCgCgxwHIug9aCLhH2hytVd+12Lvrfmocd8+JM3y8o6s5x2gOCrknCX7mpBS+viazmYnoEUh4cNQ1XnfjzeO9Cjh8sFaLaPu/tMI3J++TK23XUXStxxByrPnCmWsHnpJnYTHMzn5sRRgcs6KTD397kb4zrmzLEtEy4nGLrLgxMX9q+WQ4/50Hf5PZUBrTN1g3KBMp1uCFaWDdaZwRYm159LIV++jCMtW6Lorbcietw4sbj8uaz6oDAKWutWmHftymq21dXkaeZzNRhQmDK4wMpEdDPgwpqpp4/4UwAVXNOiMk/31H1Uyj6g0X46i9N9VL4Ikbdymc/d1dcuD1OgrCBlzdOX30zDkHVestM/zzGjlfuMwGvxiLgKeBW97z5Ev/E6QkPCHEds52bLYDZJak2KJW1HAlN2VhYQGICQ0BAHP2BWtqsZaVFp0IU35ertuS99o2lUDnjCrwbaeHrfnGzoCbCqqKzvXQ3Y+FJHnUy4U9L+tAPT7rjrLtkbVfPrr8Wt7K5e3vLVsm+//XbZFMyLm7RrOrkvTeBxN0bU4lHmCWt7mBMau7Gj3zAVm5mHWQbtUwVN5qdApTLBZxz7Zhp6APjPNanLzXVx/ekEhla3RhQzL1pTVotKv3/UufmeZebeqfK6sdxbg3t57k0PuXu9sO/9G/n5WzbrhMWfJi0AVmZG5hHlZoaehFqVqq8F4PcIQnqkusk2YT4zmSmYhvQn6rrwRZl4a9DCgJW+Y218K2iZkwBtF2s78bcqAxOskE8W+SDXQXH5eVmShbjKGJ5eNAw52bnIzc1DABzHywvwBDjolzQ8XYFK25TuRAIVNxznZDtcgbxI3mkqF29tq8+58J9z6hTOrlkje2fUbeWrHDCdbtS0tqu7PPTbBCrzsiuz5lkYq8tbG2h/eBoX/rSDprUCiS/lsLaD2ZZ2ZVCXK5+pHJvfMSeMCg76XEHABAi7Mmo9VL61vbQ8+g0dEzoBlMi+1FRXVKeOEQUq/a5pUWkaJaXVvCgjeloAy0P9QaAyJ0Vme5vjtDB95+0d7Reuh13euFHWxIredhsCihb19qo896bPZDwlJyNz0ybJ05q3+b6mYxnCmjTxuQyFbaNrBlYqtCpYVh47T41kN6vypGhYaI3sU8E3BypNfT0C3uT6u5iWht3NmqH+f//rCoQwv+NLR7rrcDsQ8dYpLvedc51J87YDQDsgM9+X7+flSb2CgkNFgZuHJSI/Vyyv/IAgFAkJQV4OgSoHwcGBCAouhuzsy8jLzxHXXmhIqMsNopaSsqUHZWZKVF3sqlUIYnj3gw+i3rZtKFKqlM+s3+w/Ltbv69QJl3fvlsiuMoyS9JMLj/mwjv6c8KtyqkeV6wDQ+94Aztfn3gDC23OVBXMC4JM2MvZ5+ZreDrBNGbS6dFXZewJZT2k8WVQmENmNB95jxNzGWrVww6ZNdCNg0803S/g7lSYv06LSPDiBdk3qnK490/0rdE8XLhQ4KFEtKgVJAhndf/6uHyrwuesPazsy0vNoq1aoxP2VFt5DRglyz1bGu++iKBlG0tORvW+fbDAu/tBDV3yCbBYaxMGH3PReolUrWb/m3iyR+6AgJCQmOvZoTp8u9Exm3tEMIDLzdpbh3PvvI+yOO4QSjmUgX6hdGTzJoTv3sTfZ9VVXu3BBAyxMoNCPKwmkaXKbiqEwIKFCowXVWb9ZYf5tXaPSqL/0998X7jEuNJNKxtPlD7h6Ahl34CaDjuBime24Az3zPkMoXOBk7PNifkFBwWDoRE52NvJMEESurC8FhxSRUG0CG8dBSEgwcnLykJeXg6AghyswOztHysa/OTCV1YO/+d1TY8bg3GefyR6RMtx0O2uW3FeL1ZugUQ72deyImP79ZRNqYS8TqLwJr6kwOFvW3/8nwMpuJm7XBmYZ/WkjX4DQmp9O+nQiaAUwbScFIW9rVFp268SL7+v6kjUPs77mGpTZd9p2iQz1fvdd5GVloVz37uAeK+bHY184QVXLh+8SZMw8KMfWo+iZRiNi+W21qFTH6DEfdnyh3vrGF7Ay05z9+GMBmIqffSZRguaVPn8+zrz6KmI//1yi/nhlvPkm0iZOlE3BRerXL5CePIDnPvoIKSNGIOb111HsgQck/J9RvQxpz9yxQ5hngsqUkYjYDG6x+fxzhFSv7so7fdIkVPjqK1femq7CZ58huFo1maSSR5Ppyn/55RVl+L8SrKwAxI7WKEF3wm2nZNy5Y3QgmRuAzUFknlFlBlOoW3LvY48JGWfkI48gQQk1jUKbbgq7wWw3ADWdFWTsQMhM6+4581EQs8070GFVSrvlOdajtA2lfeSYj4L35VuB+QilRZXteJdpQ0IcbsL8PFpUwSLEcpwBIwRDHGtSeuKvApXuq2MZGEzBQW9+351gmn3KTcUpb799VUdgsBzkaPN3ZmZ1/Wl5fVHw1jSq4H2pszWNKWvWfH0piycFUJj3zfKY62hm3yqAeKqvpzQmSLubXLgb+/ymaWXquDcnrrSodA1SdYUClb5vAhXTKIWSjkfeo0Wlcs36aDCFp/VFb4Dl7bnZHse7dBGy6eL334+yzq0cfJ9ck4duvhkRvXsjittYjLF/9P77ZYtGjBFUo9/M2rMHR+6/H3G//orQatXkNskD0iZPRlDJkohduVLyPty4sYPnc9CgAsVl3sEM+V+27Ip0ZrmPPfCApCvnJOL2VmerPvQ1vRVnfHmvwJqV3QusiOmKsiphq8J2pzh01k7BUhZwCpX6zRW81IJS1x/vq/sq69AhHJs5UzqH1C03HjrkchtwEZn7WUxmae7OrzRzJrY3aSJ7XLj/ouHBg9gQESF7naq9/z64J4dknMyPrAmlWrRA/CuvCI9cipMxufyYMbIPJs25F4rsFdybpTQ+WufITp0QO2+eME8nDxggbO0lW7ZEhTlzaf4gecjgKyiM+G6JDh1kHxWvkl2eQcR4B4+YnqmYs2c30ocPQ9a+fSh6xx2InP8yzs2aibNvOxjFSw0ZgnCSaHbtiuL33YfIadOQu2uXMFVkst7VqsnZVUVvvhnJI0bgnLMesRMngntJuFeIl91hgWxTbuy1sqST/Zss5Ke/+AKX9u4FaXXIGF6qWTPJiywHVnod3r/xyBGcWLBAWLe5Z4hsAeVIdOtkcGB5yWdIVvXid94p/2cfPlxANOnyaJiWhqPDhslGbV7lx48Xd8op5/419lnMsGFXiLSdIrW7t7VqVVt289p//CGbybmHyXrdcPiwsHRz39Rlcgk6re6odu2Ersi8rGzrVd95R1g/XFRVlszrr1+PbU4Llmzstb77DrubNxfewKL16uHS9u3yBvetkeUi09lm1d9/XyxgkZO77xYC3MNjx4J0S5T3qFatJMKQbbq5Th1bpvXbLl3Cuf/+18F272RTr7J0qUQVknlCGdTNIt+SnCwbVc//738uFvbotm1l31XisGE47tzHx31W3P/FDc28SAxd3rlni7/JC2meAMC9aEfIB0h6pM8+k3fIuBL70Uc41qGDsEyQsYJ5km/y4saNOL9tG0p16IAyEybInkXqIjJPqJyRASNm6VJp/0tbtgjrBJ+HVq+OMpMm4eznn4vlIxfPvCpfHqVHjEBJJxemVQ64MT19wQKhYOK+rQTn2hHTnV+5UkhxSRlWxHmcjIx1uuWmTkXG8uVIIAuOJQLRClZZ+/fj7LJlCIiIwKWff0bFVaskb246jv3mmwJ5M/90uh2XL0f8jh3CDG+mM8GK6c6++SYqb9/uVxSkgm5hJlnuJj3WdvUIVuZMjYBl3YfFzHR2dMXItdzQaC8NTzf3dqjprhRKGnDBdzQ8ndkdnTQJJZs2FaYFHmFABmZuUOWlzNJkqSapKhUod72XHzhQiEG5YZKCTuaB5KlTZYCTiobHLWy/+WbU+fVXmeHvuvtuVPvkExS7+WYc7NBBWCUqv/KKMEHvb9MGRapWRUUeUZCVhUNPPSVM5BVmzMCF9etxdsUKlBk+HPvIXD13rtDAHH7qKZT8z38Q1e85odc5MXoUwp94HEUaNcKBSpUR88nHCLvxRpzq1h2BEREo/dJcoWdRy4u+/eNN70Fkv+dQrGNHHH/wAZR8tieiO3fB0Wc6A6WjRNmnjxyFqEmT5KiQAM6w7rxTKGhKPvUULn7+OdJeegmxv/4qG05P9eiBsJgYxL/6qjBD77z7bhStUwdVqLScZKtsU4ZPk2HByhjODai0qsj1V3HcOJkgcE/QoUGDhAuQbAs8M4wgR0aH8FtuwX9LlBBFSX5FsoNXIiMCaX8eegixb78tpJycGSaSC61fP5Tq3BlJzZrJZCT2nXeEUT0vORmxs2YhqWtXVFuxQhjeD3XsKOtlym6/p2lThHGz8SuvIPWVV4TklOwYZz7/HOWGDLliTc50W6nIijWamor9ZBlftcpBa/Tcc2jgZLhg3Xi8CKmZWLe/S5VCzZUrhTB1U3y8EPhWGDlS2NzTPv4YdVevLjDwhe7Lhm2dbBN27UaXN/NmfnSBk42dDOrcrE1mEbKrk5KKm6OrvfUWso8fx6bq1eU+j2ZJnjNHmCQabtmCnLNnsfXGG4Uxn3XffscdqPXFF5I/mc3JtH7ilVdkU2+V+fOxt2NH1PzoI2ysWVPY1HlEyu42bRDFSdjQoVJeAgonhqWaNMFa5xEvBEYeaEpGC/O96FatUH7AAGFhJ0NFtWXLkJuVhc1NmogMViIIkgILkEAIjrPkZ56RDbEVFy3CyeHDEffSSwI6bA8e4VP5p5/kJIL8c+eQ3LmzkO4SyKkLSAB9ftcuJJP1hMfgkGHCRs644Tf80UdxiPL33HMoxeNlPv5Yxk2ln39GyvDhwpZO2rPU6dNx4aefEO9mI27a7NmyXkTGjcP3349y8+ejhBPYzlAuJ08WAKPbzrwyli1DyrhxqLxuHYLj4go8M8GKBAYsDy22dOo6J1gxb9IyVd6w4Yq8zy5fLsS5Qu30/fcF0pnuS5YhbcIExK1Zc0UZPOn4/yvASguhri1Vot7cCWbFOPgJdKY/WdFUj/xQC0qtLrWsXJZcfr6Qcdb+/nsHO/Ttt8uGSc4w9VJm6XL9+sktMlpT0dT/+2+ZeXLzZOWFC2VxN5rcYc5L6uhkEE/s3h2V5s1D5GOPOXjlihd3HdCY2LWr7J7nLJ7vkFmde52oQLU+POuK/6o42ZlTlyzBue+/R+Uvv5Q0KTzL6JGHxU98sHI8KtKsr14NKUOHCSNFxFhH3ryCAgJx7qMPcIZA8/ff4h481boVorp2Q7FWbXBy+FAEliiOyNZtkLFiBSJGjhSr9Rx5DcnO/OefCHauWR248UZhcC7x9NPIGDMGIZGRwsN3jIuxv/+OYvXqyazcvITXbsYMNNq3zwViypKedfy4WE43JCb+wyZep47Q9pAdgdcxctNxv0rt2gJWVJZ0YfCgPEbo89iG4/36iUIp8eijMgslE0UVLrqTGbx5c2FVL9m+Pc7MmiXWbbzFRXK4f38B4FgeCzJrFs6vWYOidetKn5E6a3+rVqgwZgwubtkiXI1xc+aIFWH2vbsoQVpQ8YsWiQzR0q6/c6frPTKfsG48I4lgVX/TJjk2g8eBlGzWTJg+SCdFAmOeSWVebDc7tnUyndu1G8lsi9asKc/Ixh799NOI6ddPrCou5Ec9+qiDWy8sTI7y4Hj7q3hx1P39d5S4+WakffIJjk6bJgwiLtdbXp4Q9O7r0gVVFy1CGfJcOl1SJK8Viiwn0TKZ1MlC0fCvvxxbKJxs6nV/+kl+s5+jSbpaqxbWFyuGRlu3SnmVhZ3v8bvJ8+cj7auvUJ90Vz17yvilDO4bOxaX//wTYXXqgEwiHPMa9cc6nxgyBMElSsgk4Ow33wjPI/UJgykOkyfzySeFqSL3v/9FwOXL0i97CFb334/iXbqI94ZydWHVKlT+5Re3ckZ5SZ83Dwl//+0Kiki8+WYBr8vbt4suiB45UgCFe9fKWZhKpIN4gsLjj4ulRxlmGDwnERWcnhMXWG3eLABsXrQgyaJOppYgD2BFFpuoAQPEXUc2eAUrktsSCHnGVmDp0gWBkGti48YJmfWFlSsFrDylIyMG8/fn8tVCsmKDnbfO7rteLSsrYqqF5U/B1AWoeZnKQZ/pBlZdv+AaFQFMBxfZuglGBa7AQNywZ4/M5HlZwYpKgczSurufpKF0kVD5KksyhYts1eQFJDloxvffo+KLLyKydWsBK3X96XfLDhrkEaxOTpuGFCcZp74TWq0qKjtnYScHD0Hp8eOAsDAkxicgbvWvCK5WFSlDhuH8xx8DgUEIjimH8Gd7olSnp3Hu5fk4/8svKPPNCgQiAEWCQxxrUDm5SB89Euc+/MDBObh6NYpWrSpglTxxIi6vW4dK337rCq4ggzNdiFWmTYMq+OING4qVembVKrHmrGBFxnC2O5WeWtnKkk6et3QqHudhdqzrTjJrNGmCSs5jROjSips+XdwrBKu6GzYgp3x5nH7tNZxhJNQttwi3X5mpU4XuiQOPAFaJExLnxe8y6o/USaTTcQdWRevXl7oQHFgXPQH6zLff4nDv3miQmIgd9esjlqzcTh5Fh26x30jM84WOz5qFOJK12oAVZYN1o+VnghUnRQd5xpaTBV8PUDTllkeO2LGtaxtb280EK54vRXkl8CsbO11TdLtawYrs9gSrUx9+KJMOghUnZSY7O7kIE+bPF3nX9SSCFc+wUrAi7dIR51EdWg9lU+dvfpsEs5TpP0n9tGWLnCHmjoWdZ1+RmFYoq6pVQ9GyZXGOwBcYiArTpkkwkKlfSA57moTTAQGos2mTrOvQ6qIeOf3mmyJP9TZuxIkJExA7aRKCQ0Ox/cEHXacTsIw83DRlyhRU27nTVs6YhhbTxTVrZNyobHBzMN2MPACUkyleZEsnL2DYzTdfoVP5PqP0rHqKvITBFSrg/KpVcuZV3KpVciKDeZGImSzuVXbtIslngWdqWZVo3x7hLVoI1RgvE6x4OgPzjv3++yvyJmXT2TfecLgBf/sNJ3v08JhO3ICWzePegMsfTDDH9zUBK7NwZkE0StDXwqsVpoubZtir1aLSNSxr3vu7dJEZO90uvLgmsKVhQ1QcO9YVLn2FZeU8wK/uH38Izx4tBa4VMPqomnPmQ0V0qFcv1Pnf/4RBfHvDhqLQeEwGFRKtHVV8h7p1c/CSOc94IpmmWlZqcXLwnHn/fVT+YZVrwLmCKci23qmzbDJkhM/B+HjEkVk9IQEpw4YjIKwoSo0Zi/NffYWMoYORsHULMr5e9ix54QAAIABJREFUgTM8m+e/fyOwaJiAFHLzEBgciNQRw4GiYQhr1gxpg4eg0scfIyAhARnvvIOM+fOFnZzWGBUUGZy5JkW3HMGKVkbUY4+JX59uHCtYUXF5YknnIXaJgwbhRudZTAR9Wl2xo0ejLEl7AWFP5wZUHj5JJVZlzRpZgzoxaBDif/tN+Bjp9iszdqysXdHVlzp7tsOycu4T02jG4xMnurWstC7Rzz4r7jkFK18sK3c+9pMLFwq7efFbb7UFKxLh1vj8c1n7NMGKyv/gM8+gxtdf4/yffwp/ndWy4vEf7tjWWR5tN+ZNkDfBiuTImxISxNVNnkXyHHIMCSt5WJi48XjRsqq/Zg2K33gjUj76yAVWnGAoY74yjZOdvXTr1q4hZ1pWLA/dgieXLxfCV+vF57tatULtr75CXna29LPLsnr1VTnWo5HTsuI4UMVES/D87t2I5JlQPXvK+iP7vMzEiY6DQZ3h3vTG0LLipCCyRQsc7NEDFT/80BVFl3/hAg40bOhipydHIQMyeB4VTyfgUTouIPrjD1T67juRM7L3U85Mtnvyc/LAQ2H1d54KQI8ET/O+yGNAihWTk7zJln782WeR8OefciqCeZ3o10+OFQm74Qa5TQb2pHvuQdSQIYgcMMARYHHTTeLliLIEQRxu1kyIpcvr+pgzY1ljcwZYSD7GeyZY5Z8/78o7cuBAl6XMtjzKwImKFRGzfDmYLunmm1GqTx8wnXkVSGdEInvT9e6wwpf3rIE27t7xGmChL5pgpW49UwnbfUCtJtMFqAUjKHGQ6YZfM0KtAELn58sslMLd4K+/JEiCF9crdj/6qKxNyVpI1apiWXGAc7GaA1mZp+mPPzxqFKoyiCIrC9tvuAFRHTqgwujR4BEQZF6u9dtvyDx4EPvatJHZWXT37kjkqbphYahEpnQefdG+vaxhxS1eLMEPh59+WspSkSSvzoVbElzuv+UWGXSlHmsje5FOc21t2jRhWb68dRsi+/dH9vFkHLm1Ccq+/TZC77gdab37ILBkKURMm4ELX32BjJEvIHbjBlnnSr77HkR0647ifXsje9duXP75Z5QZPRrJ3bvLDKz8ooVIHTNWLI8yy5cj+Px5JN51lzA4h3fqhPMffoizS5ag3vbt4k458OSTsnZBJUp3HM/2Yv2qvvVWgWMiPLGkc5Dz1N4KPLDw6aflSPpjs2YJgzqB7MzKlbiwebNMJC4lJWFb7dqo+MEHAlY8Y6jyypXIPnQIRzt2RJkxY8TdR1Ldg02aILJ7d5TmwD5wAOdWrZLJwdEBA5CZmIhqZLEPC5N2V1Z1KvBqPAcoPx+H6N4NCBALjAEyJbhmFR6OM599ViDggu6zHTfcIIcyljYOUmS+XFM6MmwYEpwBNmkffogjI0Y4jgkJCRGmcboVWTf2L4+bqfHVV+L62v3gg3JuVOWXXsKRsWMdFtRvvwnjuF5kcnfHts682W6xJM49etSx9vT114h44AHX+7S80j79FPU3bECRuDjpQ578S7CSQI6sLPwVFYVan38OEu/SO3CER7Ps2CEn/ybPnSvHeJCdnezrtIR54KK2qTKt16V8hIUh69QpWXviGVrRjz8u5eIx8wkLFkg/n9+0CRVHjkT2sWP4u0oV1P7mG0Q++KCs+22oUcPFws73GFhBFvYdbdqAQFOdpx+THf+ZZ2SjO493IWjxIlAx+lXHYezixQJqPGCz4vvvizImF+CxQYOEnZ7tkV+mjFhdyprOwAmyph976imRM2FNP3nSxd5POSPT/PkffkBUnz4ybvi/Mp+fXrgQ8evX4+TAgeLOK8vTfXnaQo8eiF+zRtasHQ2XL14BngNXadUqBDvXo7jmxm/ztOE4hpPHx8vBkAzYqPjtt+AZa7zEBThpEuJWrECRevUKqtP8fIdF1qMHynEd9uGHHW7K7GwJEuEBj3Hffy/EuKfnzZO8GWTBvNlGEhY/ebKcqBDqtOaYjqHqTEdLkZc1XWEsJUdTaGiYL1D1T9yDt/d8Biu7zyqXoKcisQBWzj+7fVRqYVk3L9Ivv8tw/9HtR5YErl/RRaVX43PnsIcBE6mpyDxyRFxPXLvi0QwbK1WSgcP1ByrZxF695LUKY8eKot376KPCvBzVvr0shHNwl2jWDGectDR0/XExO235cnmPypO/U+bPl98RHTqg/MsLXJ10cf2fMhskeNBVUHbWTBxjIEBsRZRbvgyh4SVwoHp1icbiFd65M84bJ7FycTVyyGAUbdVKhDJn7Z9InTheBmnR+5qi3IuzkbbgZWQsXiLvRw0ciCJNm+J469YSgRW/ejUuJiXhNKMB9+5Fsdq1ZS2gRJMmODpunIsVXaKucnMLsKTzbCnzYjSgHUs60zDC8mDfvqK4uS6VsGQJitWpgy0NGqBIpUpy1D130G8oU8ZV1/hVq3B8wACxdEvyYEAn03V5nkHVtCnO8zBLJ6s6FS2DWRjhd8oZ/svozXhnZB1dg2TA51Vu6FCZqJi/2b/mpW4uWX+9eFGOgCEzeFWne4dpmWZTuXJu2c2Dy5Z1HDj46aciYxvLlr0iLQ9apAVPUJH+ad1aIk/Ni0znZHLn2pCwrS9YIKf0arsxb5NlnacrF3EqH0Yccq1R2dh5TAhde94u7kus8c472NW8eQHGfLrLq7/7rhwXwlODTab16h984NiDs2aN9LWyqVddsgQ7mzeX8jJAIzg8HH9FRrra4ubERITFxcl7+7gXKClJ5C9+8WIc4YnPzvJa+42yHD1ihIvrjyd6a5/yWTjL2Ly5yHntv/5C0QoVJOKP7VH5vfdcNEtH2reXSFdlTae1QxDSi9aRyhkplZS9//LWrUjh6cjUMzVryqTz3MqVwuauV3C5cq5janiP8sQoREYj6kW3H60kugTpGtSrWlIS8gMC5NvneHYcqbVOnxbLqezcuULvZL24KZigpBc3BTMYhMcFad5ch61y6JAAf9qkSVfkXWbOHJfrUMrsTHeewWRGGa5I5yfwmGX3Bj528urpnasCK12D0ihBa0Ep5Ao+pnWlLOpKoKm0QO4KrxWwc9mYlVM3oC7wm8/U/WBGOKqg6XfN9Fo3s0yynpbvCCknVZEovXznfimn20K/k5fLyOV8IIB0Rg5+P8eG3yDJQ9lBmITpNM/Q0CLI54Ze5CEwMAj8zQ2+wugRzE27wcjJy5Z9WGRPlyhLUibl5SOkSKhw/pH7Lz/PsQ+L+6j4Te0HtWzdub9UYXtTfJ6eazvqIjjT+rqXiuViNKjd5anMnsqt5WEbmC4HWZeaOhWVLGuMWypXlug+Rqfpxa0Ku++/H40OH/bI8uGtjGa9/EnLOjA9+zKFQFmq1BW0Vmb93LW3ArZV5s2y8G93W1Ss72s+VrnSdLrtRfNncA3Hv0l1RDJZrZ+eZUcZ0DzNfVSaL/diKSntGZ6VFhaGwFtucW1qZ5CD6Qa0ypPKhJ1y9Kdf7HSHt7Gj3+TkM3PLFpnQkepI2Tt8eV/by11a5s19XkqjxP9Vp5n181aGwgBOYdrEl3euCqz0A+YalhUM1GWoUX7mPip1/SmBrb9Ia6bPvXgRXPwns3SlGTNkD4g7sLKCkl1DmYPVJdi5TrYKJ9ks7+cqWBmFycvLRV5uoBOsyOfnOL5DBx9pkv5Rmo5NwKRRCi1SxAFiObnIDwxAkVCyqTuASgZ4oAPkmFZJajMvZ4obSFnSs3Ky5XcAHMd8qIJTZe4NrAozUO36je3HDb8K0t7obfS7ukZ1LcHKVKgmWB2fNEn22XFdx0yT2LOnywVolkPvXyug96etmVaYSFJTcYgHMHKPjYXGRyd/3oDKVHTWiaDJOuFvH9gBoUsx5+SIPCgzheoM2cDuDHLh/5RjlQElJCCY6YSW/xOolEWDE46Dzz8vkXlab0bqJTVvLqzpZSdMuIJl3t349wYSvjz3Vbnb9YG3/E3dagc83t73tWxmPoUppy/A46ms7sp5TcCKH6agKFu7KldzRqv3NOpPn/kaCcJveGpsbpiky4oXmaVl8dswYd19xxysKgBaH/2mvstoPJ43xX+0ZHgRrMyyuRaR84Md3w9gZFNBC5NWl+tbkiYAwaEhyMzKcpw9FRiEgJBg5OZkioXkIqXNcgxsphXFxWM9SEpLpgr+zs4S3zmBKiIiwhXdpUKuysTTrMwfBWoKnAmC7GvOoE2WEnf9Z75nBSpTiSnYehuQ1vLb/Wa+lBXujdNtDiZYuVPSVsVuTecNxKzy62tba79tu+MO2btUa8UKhFWpUgBgTRDWv02locrdOg5UFqyTTDuFZXXRW/vflDPXPkHn+WiUB+1fDaLierU5ieNztbqYN4FMacJ06YBgp1yX3B+YnZ6OCu+9h9D4eFdxkh56CHTn8Qq//37Zp+fPZadnPI0Za97+goK/6c1+9SaT7updmG8W5h1vetuufNcNrEwh15mQOVj4twqaCVS8byXK9SZQnhrLnYBpnt7AShtV8zH/d+Wd5wCqnIB8AYmAPIdl5Q2sAgKDBHQEoOR/Wl2O9wJpJQXTtZcrFhYHcpGgYGTlEtFy5Les59FiynMelBj8D6tHaLCDUulyTrYcw0hALRFewsGq7gTrfwOsFEyoYDiDNhWx+TeDF3JTUnDR6dMPv+ceSasKyKokvVlkvoCMHahalbSnfEyQ9ySj3sDKm3y7e67K3d1+MB1jpuI3y6LvebO4+H1340QtO3NCZ8q9uc3EzIMTF1IdKfUX3+dzDU9XXcHnJjM6n5tnrMm4KFJE0siELThY8lUwK2zb+vKe1tnXyYUJJr7m70u6qwVFf4DhatNax7E/9btuYGXXgOqnNtdJeM/8rTMvX2Z2vnSSWUFrZb09MwexORhVCegg1rISoHRA8swp8zkRhRghGBbAdadAONavHODES10gzJ+DjyCVlZeDgIBAFAsqgpy8LOTkZiEoJAipAwfjwudfyHtko4iZPdvB/edknU6dOhWnndQ1EaNGodLwYQiiZWbhYeP7JmjZCY/dYGSkHWl4GnCjZF4ett56Kxrt2iXBBWae/JuTDyoQu4sL3cd69pQjuxlRyaAUhvLym3oisV0/+wJW/oCEu7TeFJFuu9AyektvrUth0rOP1S1nbWvNXzfVS0h77dpouGGD9NOWxo2ln0JLlnTlYacEdJ1Lx6P5HR0XdmW3TkjNSas5hsimb56PZgKV1oHPNY26+/SYDy0P99qZQMWIPz1c0VfF6Ml69FWZXm/g8rUu7spbGOvH33f8Ta9lVR3oy1iw+8Y1cwOajWcKvipykw/Q5Vt27pg3C+9LQ3izoq4VWGk5zX0f4ubT4Iq8PAQGBMnalKvOBCv5Lft7RRnnZtMMc7j+TJ5FDSSQ2SE5x0KDEZCTJ2AUFBIofHkMsT49YxYy//pTQm5JpUJwY3vyOjl2rHCE8QiACt27I8RYq1OLwKpg/VXYSUOGIIWhwllZsofKunmY+bMOdseD67eP9eiByJ49Uaxx4wIgp7Npu8GnytqbIvl/EaxYZwUqd/VTANWJ4KHBg5H6/vsuFvP4F190rY2a4GLKg37DnLCZSt1b25rPzQkZ/87IyBAQMlnOzYMTWQ6CkxlMwbqoe1Ap2RierutxzIsgZZ4C7E0+7CZB/r6j6X3RT+5k2V+wLMy3/o13CvMNtok/7/1rYGUWjMKngiaKm+4t52U3EHypkDewMr9vzvLsANUqQJqeg8262MxnAkpGgEWB9SeZBtLqykdQYDDy8h3nTfEQReZFEFJrTcGbVlowo/5CQpCbk+uwqILpEgl1uUpyN29E5vr1SH3xRZR7/33hcWN+l9LThQD39OTJqPr9SpS49VZHNBSPCad/0aad3c2Sr2bwsl3o+jPb3fwOueoyPvwQ0c7wWwUh0/WnwGorpNbzgCyF9Qd8C1t/q2UlXe2lXGYx/UnrS952cmuuKfG5ltldmyqAubO41JNgp2i0D+0sKt5Ti8p0QZrMFHxfgym07zm2aFHp9yjLHCc6qeNvPjetrsLK7bUAH+0nd+5Vb2UrrK7zlK+Zp/7ti+z5Uhbr+Pb1HbO8/r5jpr8ulpVVuFXorWGsvja6NZ1dh1g7Rn+788Gb901Au/K+MxiC9hTde2INUlM5gItgpfWVbwbwjKlAnpAoQBXIEL58xzEGWiYOPpevPTAAYaFF5OwqWdML4XlUociS86gYnh6E3C2bcWHHdpz//AuE1amLclOnyuzzwrffILR2bRxr1gzVuTE6pjy21XdsKCx5772o8c032NuyJc7++ivKPvssojt1wqH+/cHjPbiTnhx2VbmJuGRJYccmswFZtaPatJE9U4dfeEEIUHmR64572LiBmlfF8eNlIyjbQLj+AgJcjNVkTidjtTK9k8+NjPHnv/kGmdwvVK0ayk+ahBJNm2L/ffcJNRHZJy5t2oSLO3YIQWyFqVNlAy4j9shuT4Z2sopUWrJEuP0ubtiAI4MGCWkr61LivvsQ//rrsgGY+XHzqDLFx/FQu8aNhd1CmfRpyYbGxqLCuHEo3aGDlN9k3+e3uCl4e6NGshm5APAEBeHms2eFXZ979rTNuIcoKCzMLeP8TUeP4uiUKa42JXsIufx4kUXE1dYTJgjdkbLWV5o+HRWef16Opic58MXt21GUm3RffFH2LpFJRN+1sphz3xz7yVTObB++o/nEv/SS5MMgJX6jfN++cgzPhe3bUe6ZZxA/ezYOPPfcFezq5bp1Q7VXXkHSmDHC4s4+IhMG9wsFkfZrxAgXKz5ZIMjtSNojXkUbN8YlHqBKtn+yk6SkIMW594r7rEredx+ODx3q6t9SDJRYsgRZwcFImzEDZ957T/bKlXjkEZRfsEBkgl4GUi/xih46VEK3zzs5OrnZ+OJff7kY3Lmpniz96UscexX5TZ52rQzv0aNGyXNuYNfnpQcNwonBg8GN/7FO1n3VHb5ao2Y/mJMBO13oaTLhSXfa6V/e8wRa/oKITrq9lcOT7vbl3X8FrLRxdNahVoUvBbQ2tqcKu2tkb2BlApT+bb0nUX8S1ce/HFF9ki8DJPKJUgyY+GcPFcsZFMyAEt7/J+LPDCQxCXoleCLUwfVHCqWAUydx/pOPUHLgQJyeMxcRT3ZAWHw8MtauQ86+fQjKycXphS+j4rr1Yj2d++B9RLdsid3166PGTz8hvHFj8HDKQ717o8769cI6zc3L+x57TFgQqJxOvfIKqPxyL13CDob5z5yJ0q1ayXpHlcWLhVV7z2OPCat2ueeew7727YXVnIzs3EDMjavcAEzGezIO6Am/DCEmdVJ0//7CWJ3x0UdiCVZZt06sqhSSnQ4fjqju3XHx+++RPHw4av79N4LCw7Hv/vuFBb/inDkCZmQsKNOvH6I6dsTuJk1Q48cfpd33Nm2Kqh9/jPA77sCFv/4S4CGBLZm/99xzD2J5RMkjj2Bno0aIIeN7165Ie+89JE+bhrpkuSZF1JNPokj16kKpRQ7FM99/j/qbN8smZWXf57d23nWXbGomOFd66SWkvP66bGytPGcO9nfqBG6W3VKnDhKcbba3bVuhA1ImcivjvDKnk3mFbRoUGSltGOh05/IgvQJtnZ2NXS1aIKxaNekXnirAtcOKw4ejTLduOPX22wJ8jbZvl3rtbddOWMyrk04nJwdbb79d9omR1dzKpM++Npn0j0yeLOwWnBxsu/NOhDdsKHRO7ItdbduiAvkw+/fHnnbt5NSBqvPnI+OPP4Rpv8Lw4djcqBHq//67DNMtTZqgykcfycGorBPbOyAyEuVffhmBublIevxxyYNtmtixo5Q5dtEiZF68iKSHH0ZozZqoyPpu3SpAR6JbyiqJq8tNmoRiTZvi4N13I+G770QmyNofR57JJk3ETX3smWeEIq0CT0q4dAmH/vMflHj4YZQZNUoOGj3WpYusmcaQhJblcX6T5UNOToHnbEfzOdvRClZXo4z9BQh/05vA6Ive9Td/E2x9fdfXdHZlv26Wldk4BCxd97Hznds1pF2lCqBsgAMk7KwsTzMLpncFRxh7n8z7fF/SSCQjY+zykZN72WEx8RkD9cCAiX/Aiu+LuzOfFhSDxx17q0zXB4FKiYCZlr8zcx2ktPn79yN92BCUfu0VnJ41G8VuvAmR3brK+1kbNyF3/36EP/AADt54I2I+/RSBMTEISUxE8UaNsLNuXQGr4rfcIrOn3XfcIczcZfv0wbnVq5F7/rwwUZuzK3Ir7nroIdT69lucX7dOGLKVlJZkv+lffy00ViQppTK0MrSTEYNrEjpbE161efNQdeNGF2P1/htuQDTZKk6ckBl19W3bEBIaKu/s4rOePVGmTx8cbN0aJR56SP7ms+NTpiDj229Ry0mSy932537+GUnPPiuM+BFt2hQQGXID7mveHNW++grn167FydmzUY9koE433fbatVGOx1j07Cl8jwRI0iwdGT5c2LMTCMTOS7/FIzfiFyxAlPNoB1In0TIgJRWvlGXLhGKqnpMvj21Gnkm2GS8r47zJ7ydtGh4ua386HjhxEeb04sXBtSZe+zp3FrYWWkvC0zh9Om46eFDWLPnexqpVBXRoofFdMuknzJqFw2y/334TJv0EJ/OHyueJV18V6iUyTLB9eH9DlSoCgjzqZed//oPI5s0FnHiR0YKy0GjTJgf5bNGiqOpkG9exJ0qLpxx8/jmO9u4tfVSqdWsHmPTrJ3UqN3my/D7Rt69MwGipk+GDFEbRY8cidc4cXFi7VpjXWX8JPHK64s/u3Cn9W/nTT8Vil/Gdlyf0Rsf69EH52bOFtZ/X8cGDha8zZvp0R/nbtBF6oqiePV3PKc9lx4+Xb15ctw5FKB+TJ3t8XnbSJF/0vaNsNmvx7l72x0LxV9Fbv+npfX/K4au+dldnbR8717r5jrVM/wpYsQC6VuVrg18PsFJBsgMrPjMjFOU3ISnXATr5yJTAcLlvA1YaVcU1J4IaLSs9oZfvKFDxnvri2SZZuTnCRHHiPw8hvG07oHgx4fGrtG6ta99a3tZtQsdStH07HG//OIo0bIjidWqjXKfOyE5JwY46dQqAFfkOTy5aJMdWHB0zRs7w0mMxBCiaNRO3X8yAAYgdM0bYxZViR4WFrNoNtmxxgZXJ0E527MixY117ZPiOnPHzxx+INxjTuTGTjNXkxTv33XeosXq1ZM8y7H/4YSGJLT9hwhVgRbqr5PHjUf/gQaQsWYK0t96StGdXrhRG/AjSUDmvfQ89JO64ss89h5iRI3Fy1iycXb0atQwqrj3NmqHEPfeIy89k0idtEvkimTd9u2wzHutR4rbbQEJaMlvQJcrLClbJkye7bTOm98ScLgdTkoeRE5YKFYRfkUBBMLAeWElLrfLUqXJ22JlffgGZ1BXgtt99N8jqHjdxovQTj9wo1qCBsM+fXrlSqMUUrHTtiC475tNg7VpXG2676y7Jp9KkSVeAFd17SaNGofGJE65jSAhWOj4FpObNw/HXXhPGfe0jsuhTvkn2rK4//SAnDhUnTXIwxZcsKQzhPPvpwi+/ICg0VMBK17G233uvuHwje/VC2REjhJ4r/dVXcfqddyRYh5x+5aZPl0NOeSU//7xwJBKsWEZ3YMVvsp3I9s52soKV9bm/YOUrsvkDEr7qTk8gcS1A8/95sFLAMsNhrY3vDaC0kfx5z2p9KWCZ6G5GL+bk/nNkhMN1yf2/DLsPQE72P5Yc79E9GAAHlVFefs4/Vl4+o+MclpcDqEJcFhXTanCFbKIOCQL3SmVu246UoYMR8+ZynJ45CyENGqB4p6fkeIyL69fj4tZtKNn1GZx76y2cf/0NRPfpI5ZTdnKyC6wYYCH1u3ABW6pWReX584XQtzyZyC3BAHR77WnRQo6GIDkwlWc9Q4FpW1Oh0Aor3batzOAPDhyInPx84Uwz86RlxYPqqm7e7GKspmXFtQqe7Hxi5EjU4XlQLAfPJqtXD+VGjEDpLl0KgBW/e2LyZLEIyw0ejMN9+6IWCYzLl8euG29EBbJOOBWTlpF1OdC6tYAYuftOzJiBenv2OA7xy8/H1po1hXGea2Gc6TPsnqcak5/vYKdOqL99u6zRkH2/7t9/o0hsLLY1aICKU6bIAZ2UFXIq0rLSE3/JnM42q2vwvpmDeC9dr198IS45K3O6WFbFignTSvonn2B/9+64+cgRJI0dKxaXWlZ7O3USKyRh+nQkL10qbr+bDh1yte/fCQmydli+WzcBkkv79iG6XTtXP1EJq+LXICdaVtZ8/hcfj/jJk4Unk5YViXgrOLcVHBo9Ws7NavTnn3IGFYGAhzKyTSjLqV98gX3du1/RR0UffFDkg2ClZ8KxDEndu4u1SH5NAjpZyUs++qi4h0+NHi1uUVqcTKtRf9yXd7h9ewEkHrJ4fOBAJPz+u8jEgSZNUHbcOFm7soIVf5tgxTLT8so6eBClWrVCRNeuIpdWsPL0vLCA4et7vqZTPeYrKJrpvH3D23NP3/T1XV/SqYzxe4IbeUJg9+9cOotQl6A/oOOpsc18TNeEtUPtnpn3+HceXXjODcuuWY/snSro8nPYXXR/0NoKQG6eI9KPF7n6cnIYaOHYQ2S6/lxRgM59Z8FFQpHLYIqcHASeSsG5Tz9Cif7P4czcuYjo1EmO6D41ZQoyt2xFmSWLUbx4ceypV19OyuXR3mdXrZITjel64RoN/er8rlgQTmZunvclAQQzZuDynj1IWLpUmLPJpchQ9LLdu8v6i6xftW8vz7hgX3nuXOzv0EEY2uusXInMy5dlvYaAE7N4sWu9RSYiaWk4eOedKN23rzCo87wqnmJafcMGhISFCdCU6d9fACPtzTdxau5c1N6yRYCMbkAq9UrLlgn4JrZvjwoTJ0rgxMkFC1Dj11+RlZiIA23bOhjxe/TAidmzpS6VFi0Stu99LVuiTNeu0gY7broJ5QYMQNmePcVSOjlnDupzTaZYMRzs2NHh1lywAGd/+AH7O3ZE/S1bhEmd61O1f//dxb60B7ftAAAgAElEQVRPi5R5CCs4SVwTE1Hzq6/EUiQxsrYZj63XNovneo4b5nQykTOvfU88IZZElUWLkPrhh2Jh3HjkiARrMG9SKbGNeQqwnKb7xhtCs7S1USMJtOCJwqeWLUPy7NlynhsBjqzr3Gslh5Pm52MfmeQDAlDj3Xeln1TOaYlvql9f8iHTOvMhW/5NPOMtPFzAin1R/b33ZKJDVvb46dNRpnNn+Qavmh98IIEklOvE2bORumiRnFpAFnf2UdmxYxHVrRvycnNxrGtXAWa6Wimb+9u2RWBUFMrPn4+jTHP+PCp/9hmKhIbKCdAsM0/6PTRtGi7t3o3YBQukbZPatkXU008L8KWRuX3VKpGJI08+Kd+L7NpV2pbfoxtQ2NsZuPLIIwhv1gxleAQJJx1kdz93DpU+/VR+J7N/SWrN9IGBcqIwn8d98ok8P96rl+s5Qe34888XCLDwVXP6opz9BSDmaQZ2XKuy+FpWu+/5+q4v6f6PgpVWjoXQoAN1adg1ursKubPArGBkdr47QOP6kmlZUXCvcAfmk4yWJkuga59UQEC+K9Ivx8n1xzpwjYlRgFzeIlAxr+wsR/i+FbgYukvrjWmUMy0r+3KB30effhoXf3Csg1Cx10k6hCPP9kT8a68JCetJ5/oGn1eYMEEW+HmRiZoH7lX/5BOXQHPwJ/b5/9h7Dzi5yrJt/Jo507fXbMqmV5KQBELoVcAoiISO8qIgvEhH4VUU7IKgoqiggCAgoIDSNPQqvaYnm7ZJNpuyvc1OL+f7XfdzntmTYWZnNuDr///9vlF+m5k585xznvM893XX675YWNLZfJKZW4w9UVtm3GrrpZdmWLUn33GHxGR2WeNLq4/BwQz7NBmwaTXZX6S46fjOdzKM1XStMMuM80IW69Yrr0SEXWTJAv+738E3e7YI0a1LlkimIUFHegbRarz8ciTb2rD55JMl+aHqtNOUC+iBBzDx3nuF+Xz7ZZfJeLwXWltj2ejR75dswNZvflNY4eVcN98s2YC0jtqt7Dtet7uhAfVf/7pYnswq1Oz7NWecIXxydMlNfeABBN9+G7tuvllu1c6gHnzrLWy77LLMnE287TZh/s/HnL5fc7O01tBzyvFoZTBjj1mQ+vPRV18tiTHsv8YX4zuMTWkG/PC6dcJuT6up4pBDsOXaazO/ZWsRgo0eq5GF4j/6kYyj3d8cZ+sVV0CPQ1chnxNfbFrIZ0GA4LOghTXu6qux9TvfwU6rk3T9uedi2j33SHJNuqMDzXx+7e2oZHzP7ZZMvbF33SUxqG4mLpAV/xvfQHpgAJ333CPvA4ccIvEivurZr4rxLItQmEzspSefjF1XXYXo6tXyfMtPOEFcdUzk2X7GGXK+ilNOkTVBNyMTKjiePl+2IGUmHxMq9Pe53nPeNBs8v89+z/VOq06yAS0Kp2Jj8MUCkQagYoS5/R5HcnyhY/X3I7k3u2zPnvt87wtdR/bv/lctK/vJddKFfoj2GhH9mX3S7A/bfpMa5DTAaF+3HXCyJ90eszLTFuGsdXEJiTlZWX8auKDz0xVY8WW4GMtiAbCuZyJXX8xKzDBtrr8knA5FzpltYemYlous6KRUInu6I5WhnbFTybAwUshqHSRUUi87Iwjf63vnv3uffFJiGOVHHz1symq2e/BjC8Sqjevt7c3U7djPo4+3j6M1Ik2um70o9e/FWrXAqnzxYtRfcknBwsF815vr8+zPCt2rnkP7xrMzPOSrtSpmU9vPnT1XuTazfR3nuzdez3DlIIXuN/s58DrWfvazkmCh3YD5lEjW1fH8en74HO0UStxjmucvm2HdrqCyjEMXDXMs7frT4xYSyMVYFm3XXy8WmV250r+z/36kwnNvBHQh0NJzM9JrGcnx/65jRzofI7kO2Zv/m25A+8LjQ6GwtrNDFFqY+ayjXJNkt7J4rj0AyhKSSlgq0a+vR2UADvH92UFPj2kXYHpx6cp8HuMP+JGIJ9S4ZER3q/R0nd1E4NLvZUOT68863utTjec4nsNhyHUxbsVzsnjYDkr2DWf/t2if//M/mGxpsXsjtPWm4jXbs/7s4JRPGNqFWC5g2+M5R6PYeOyx4tIc89OffowhOxd4Zq+j7GO0dpotkHKBwnDjZ4+TC5iLGTMbBAsJWB1fyj6fXXnjHGvi6Fz3UAyA6uvS47Kz8qrDDkP5YYdh8i9/mXkW2fuOQKXbc+h1ks3Rp5OINFBpZgp7oT0VML1WNFDZAa/QsykkL/T3yZ070fvgg6j79reLelwjFaJ2+VOMIlLM+MUck+9mCv220Pf2dZevTnW4iSx2fL12inoo/2mwkqJa23+5Nmn2ZOUCLPti0ROgtfZszUkLoAwICfUru3IwYUKF7/g3H7jpRpI8TjPJs6Lebk0IEDkAp6lad2grUm9guv74W7r+nAb7TyUkFZ4tQQhvJK1Np0liawhQ8XeyqS2bSgOAvje7hdV05JHCzM26Ku+kSTmtqkIaN++N56Tg0AW/2YI/3xj83C7ICoHVpqOPFrcdX9KE8JFHMmu3mOvMPsauUBQCtWK+z3UNe3td2d6D4UBGr9NsgawpiPT6zv7ebpHkExr5gGzVQQdJUTBf1Z//vLSq14Cm90Murj/tIdDjaoolfW0aqOzrlQqbXtf8S6qukdZiFhJy9v2s76PQb4oFwGLGKSS0dbJZobEKjZP9+2KPL/a4bPla6HpHAkJ6nRdzLf8xy8p+w9o9lr1B7RZRrgnLvkG9ge1ApReE/Vg7Px8J/KR5oa0+gv/OBit+pt1A9oxGEmrqVyZGlU5JPMvtckvyBAO/us2HJrHVnHjJFC0wzfVH4KK1lxBeQa9XkXfqc5PpXW86OwhkuwPt11qssM0+jtfZ09OTcTXqey9krWSzpxcCq+EE/96AQj6hNBy4Drf5ip0/PUah8wwHIIWsITt1Ua5j+Zm2XArdU67ryH5W9mO45gkoGmC0kpkNMPxeu//4e36vwUwDqQYzvabo+uNxudysxQjGQscUIwiHG2Nvf1/od/8PrJRhUGjdZ/bWf8oNqIWKBhZtfejNnsv8zH742Q/brklp60jcJbRbSGVEBLC19eC5Eskhlx9/Y89U1GPwONFotcVF7j1qg+GQdAp2plVPqczvncwCdCER45mVlcLvdTJFxvWXYL8qJmKorqjKBcI4QBr+gPqMNVu0qMSd4lDuSr7PBg37e70AsgVnIWDQ88d5ZYwKhhsOKfjkHPE/lWmYLZj5O84zrzHX94XOm09QjOR3hYBtpHMx0msqdK35wEF/rt1lw4GZXYnS59PP2h47Gm4M/Z19n2mQG04h1G0+NGkux8nl+rMzrEsdIUmarZcGOh3LlP2XSIjLO/s1nKAvVrgNB0BavhRaNyO5rr0FvEKgluu5FALokf7m076GT3s8wYv/JFjxAjRY6WCx9sPbbzbfjdutH/sCtoOMaIBQwlS3k9fap1hYUL2luJG0hafH0uNnAsS6tbjLhSB76aRVga/fcIsbUZP2sq4qnoghnSJZp+rTo11/dOvxxaw/vtwuBUr8Xr3Yt8cFt0fHp9R1/7vBSs5ske0yRiVCUGJkZOMgd5QKwGWDkX6fDVRaGbH/zbXBCgn5YkGjkND5NMBqpNdqVxrygZWed524k+scSmlRsVS9NvXYen7tsaB8Fop9j2Rbafbz2pU+fq5jVPxc7xM71yU/tzdO5HVyHxOo9HlkrVvNFTU4aotqb8CnWGGYb/3s7e/1vI/098Md/2mOtbfgWuw1/KeO+4+DVTYg6aCxnZm9EGhpsNMPyW6R2b/j2NLy3bIMtDuORb0a3OzH6/Pa4wy0KbhZCVTkxTMN1Y+KbT20xklXoFhQJoHMLa5AbVHpzcpNnE6n4PG6hZ09FqNFRUA14PawaNglpLAd37kO0XXr4J0+HWN+9jOUHKSKfuPrmqRYlnVGZUccgcnkifve9zIkrSyAJY9dl0UNxALY0SQuXbFCCFNJ8EoiVBKYMqXbTqIqrUpGj0bNt7+N2PLlQ8Se37oW8dYWDPz1r3INdd//PhKtrZnvWdQ55uabVY3XOedgwGKyaLz9duH4I8tE66WXSmEtW8mP++1vJYCvnweJZ8kFx1fDddfJcUxT52vMT36ChiuvFKJZsltoUtuJd94ptTH8bYagNmu3eidOFKLZ+osuknR+poiz+LXxppuEC4/zTo7AjnvvFWJUpsBPuftutFxzjfAoKv1Bkd6SKaL27LPlI2GhuO++j8nChTt3IrplC5ovvDBDcMsyAN6rnXCWxby8R56XL/I18pkNR0hbut9+2EaC3k2bpGcVX6yLm/HQQx+7jg8bGxFvb9/jc/5+33ffFfaSzRdcgOjWrag99VRMvesuuT6yXmy5+uo9xq9YskQIYXOR+c7p6JDnuvPyy5HYvl0KzEnmmzYMKfhlCnv2a8H27cLVqO+T62b0TTfJYbuvvRY9VlJQ/Xe+I/Ojxxj1wx+i9tJLZV/wOJIlc1803HAD/AsXyu/52a4rrpB9UXr44Rj7xz9iy1FHIb5t2x6XQa9I5Ve+gl7Ws3EtX3cd0r29Ur8l76+9NtMh4GM3kOODT0OAFzuGPn0xxxdzjH08uwKU775HMibHKOb4Yo7hWP8Ry0qDQj5Nld/rLqH2G7EDkd0NkuuYPYAKDunESzeaSQ3VyswTjc5GRJsLPLU2K9l4hoHBYBAJWmRWK3q6AQlW2k8vFlSa6ecG3C6PABFfuqW3znYiUBE3kwlVcMwXCyOdLhNmXz+aFx2E2iuvQPVXv4reh/6Cjp//HDOXfSR1RE3zF2DUVVeh7mtfQ9PBB4sgrzn3XDSz2LSmRghSSerJmh8SoU66/XZFhDp7NsZec40UAXc9+CBIYDqPfH1VVVjPmpUJE1B7/fWKOumllzDxlZew66vnw6iuwdjf/h6pZAStZ50Fz+TJGPWLX8DJIkwSg1ZVCfkoqXIE+MNhNC9ejJIjjhCiWdYMNc2fj3G/+Y0Ika1nnYXKE05APWtfrBcJXrexYLemBuPvuEOuv/mUU+T6G3/zG6S6urBu0SLMsFi01x95JKb+7W8oOeQQ9j+XwmheFwlS+dr4uc+hlHNzxRVYd9RRQupLRg+Ss7Iod/SVVwrZbbytTQhsZ7/2mly7JrAlzyKJZX3Tp6Pxhhuw4wc/ENLbeVa7dJLnarLaskWL8F5pqfACko9vxaxZQnBbcdRRQgqcIbiNxYRwlsTAfEaOZBLrTjghQ1abjsczhLTyDJNJrDnsMCGk5ftlEyei5rTTMO6669D5wAPoeuQR7Ev6JY/nY7KFxb8bzjoLc195Bd1PPSUMF/tt2CC1Rh9Nn44pd9whpMXrlyxBzUknSR3X+2PHovb00zPjtz30EGa+/DK2nnuuzGv7XXcJoI656SZs/9rX0Hjvvdi0cCHG/+53cq+bTz9diISrLr1UyIXJDlH1pS+h/MADsby6GjOff17a28QGB2WtuqqrMea224RBQgRbPI7t55wja4Dktnyu204/XZ7rmF/9Stbw5kWLhG+y6txz0ffww7Ivpr77rtQKbuJ3l1+Oqq98Bc1HHingNvjKK0K91HPvvaJcERh3XHABxj/8MFr/67/kXLwGzsvWz35WiHTlmpxOYXD3H3KIpL0Hn3oKNVdemZnnfPLnk4JbMRZYLit4uPMWAwaFZHL2+MWM+X8NWOWbXLvlo90IemKy/9onYzgLS1s9wvVntfXQY9ldiTpDkOPaa0O0G0a7Lfhbr8+nWtFbZJseQxX48js7cHEs7aO3d/jl+HZfPS0yl+GCwzDRd/+f0f2rX2H66lWyaRijEnoii/eMRK/7btok3zUddZQwGlSffbaiErLR9WQTobJImIWpmuCVRKgsIibB64YLLpBNWfPdb6Pzez+AGY0JU3bb1VcLPVHDj38C0+nAzosugruxEaO+9z25r9YrrpBzjrnxxj1chFtPOw0lhx0m19xz//3ouvdezLSYuTtuvx19S5di2jPP7FGBv/3yy2WscTfdpEhQzz8fnvHjpYWEdm1potmtX/uasHZUEWQtxg4yF5AVna8NpA0ic/yll2LjiSei4nOfk3/z2B1kW1+6FHM++ECOVUpLGgMvvYTNX/2qMI6TwJbWAa+n8cc/FkuLqd3CLmG9NFltyezZeLekBPNWrkTwzTeFFJgWDO9BkwLPefllea/Jaifr6/zyl6UwmPx/fPF7MmyQkHbHjTei77XXBAB5/EczZoAsGEJse8896H/hBWEWyfXiPZFrcNpddwlYbfnGN7CwuVmubfddd2G+1Z5j129+I9/v++qr+GDaNBl/4o03ouX224Wrb+o//qGAxDQz/Ijj775b3veTpeT++7HPm2/KHO7+7W+F9HbK0qWyL7puuQXVJ50Ezs+HFRUgma8xaZIoojuvukrW22jrvjNzmvV564UXyhrgeuu57z4hn52+cmWGhHfT/PkCXgSr9htvxIw1a+S7LZ/9rLBoVJxxhgzdzhY3ra0Yd9ddmekijyDnmlZb5y23fIzUliTHLaedhvprr5XiZBImN9B7wPi17VWs4M71nLJ/O9KxRnJ8oWMLfb8391zMmMUcI/v0fyNmVezFZD9MLnh73UW25aPfi/uQTQ6t1G662Bhp4UsBkIrH6LjS0HF7Jldo4NLBam1VUSiHQyFEkwqMGHciANIvr1NwyZzO43Wmk2KySEnjOHFBWoFm3UjO7vPXVpfEfZwmOm+4EeE33sDkF1/IJFRsPv54IWMlQFGo7vPGG5np0gBPsMp2TZENgcKNlkH/q68KEap+kQiVY5Z985vCmRa0XHyusWMx+g93wL9oIdq+eTUGrB5E+nfVJI39/vcVhdNVV6HvL3+RDUyuttrLLpPeVHawohAhPZL95Zs2DTNtYMHvCFZ089lftL4IVnyaHb//Pbruu08IU/uffVZIbel6GilYcY5ar78e++3YsQeBLcclgS1ppkhgS7DS80nGjGl//rOcWzYOBeLFF6PxZz+Dq7RULCuCVffDD2OHxfit74OkwPNXr86AkXb96e81WS3fE2Bo6Wri4J5nnxXLg2AVXr0amy64QJgs+Ko85pi8YMVaO17HpF/+El1PPomt3/ymgBVZ1FtvvHGPOeb1LWxqQnDFij3G59pgTzQdg9rNvlPbt6Pxj38UZa7jZz/72HNlr7Kp77wja55gMOHmm0XZ+aC8HLM++ADOiRPlO3IG9j70UGbdVF9yCWouuECtpyz3IcGIYNVxww0YfP11TH7+ebl+UWg+/3khS+a+oBU12WK9z5Y5w4GVb84cob/SpLYNP/1pRnYEn3sObVdcgWnr1qH5gAOEh7D8lFNy4U5RLq9iBH4x8pLH2K27nBe0F4BazLn13Bc6p/6+0Jh2I2TYuPD/V8FKPwydmJA9QXaXoPzbOdQyhEBF4TYUtCY7RFyY/PQ4HD9XerrdouKxtHhYayTZik7lqmO8KkX2dHb4tWJU7EelLSi9ufkdJ1+n9+p0dQ1U/E4DlQ46E6x677sfXb/8BWauWyeb0IADbHMxhkznsRh233gj5m3enHGf2MGK2qpuPWG3rEjdQwLTBVu2CFsGZ4JEqNXf+hZKzzgdndf8j3DnMRYVfu117L7wa5j4/nvo/vkvRNiQdVrA6etfF6ojghVfwnLt92P0T36C/scfR+sll2AfUitdfHHGsur+05/Q8+CDwvGX66Wvn2ClSU953NbzzhOtmgzdff/8J1ouvhiz3n9fmMrXzp8vPalINMsXuRALWVYNl10mxxK42ZByn9dfl3HZdHLusmUy7qq5czH+xhtlXCGcLSmReFLfiy8Kj+D8piYBZV7z+pNPxswnnxR3HcFq/qpV6H/tNSG4nWtRCWXfr70NCMcgWW22ZUXiYDshLbn9SInU+/TTcvysp59G8J130P/iiznBiuPSYqL7jQzyBKttV1+N/TdvRtudd6L93nsx/733MntB7wmOv+HLX8Y0tlp5911RiqY89VSGGo0Cn2A16d57BazI7t/15z8r7sa4Yn7hS1zmLheaTz9d5seRTovlOfXtt+GfMUOEulhWfj8afvxjWTc7Lr0Us9avRxsLw20WFy0rbcnTsur8xS8wffXqDJnvhn33xajvflfcjh033yyWFcG9WLDSpLVV558vsTD+NgNWkUhRlhXvmfeeK4N5OIE+nBAvRsBrj08x5y00XrHAUgzYZt9zMefmMXYAzikn/l1gVcwF5rog/Tu71qAzi+iGcioa9MyN2VPNM1RIhrFHdX8qvWeLEj0x9r8aLPRnklhhOKWFtmabKPH6ELe4/Ng23uPzWVyAKRguFzxeD+JMw02b8Lo9smF1C2631yOBerr+DDYUttLhdRYd3X8EPzl/by82H3Qw6milXHCBtMjovPVWzFmzBulQCGv23TfDaRdZt05ZGT/+sZDO2olQN5BRva5OEgaoaa/Yd180XHWluA07/3Qfdv78Zkx4930BqfYLvibtGup/cTPCL72MXfTrv/EOem74kbhYRv32VsBhYPe556qYwm23CehtP/dcabUw9le/Qu/f/iZCaFZTE7aeeSYC++2Hcb/4hXRcXTdvnjRHrDr1VOGdYzLFOCu+pN1w2845Bw6fDxPoqnE40GzFd5hI0XXXXUJqO+O114TAdNOSJdL6pO7CC8WFx4aNfE1+4AF538T2GZ/5jLCrk12eMQkmopCcdSM5EX/6U0m0YFuQ3bfeKuzpJGLV37GzssxneTkm/u53Qnq78ayzJMbnnzYNfc89h8Hly6ULb6y1FcunTcOspUulv9hydvH9+c9Rd+aZcq+7f/97TGIPKNMUMlg+o6lMrLDIahnDmmY1SVx/2mlCpCruPTac/NKX5DiSya457jhUn3giJv3612i57jr0Pv885r31loxnj60m+/ux5aqrZEy+Oh56CNuuuQYHbN8u8cMPp00Ti6v2jDPk2nl9jd/+NlYeeaQwro9jyxha4i++iMlsNeLziXKz88orkWhpwfQnnxRyWnLkMT7X8JOfoPKUU2Qsdtod/+tfI/zKKzI/5CoMb9uGNfvsgwmPPiodnfl8WhnrrKzEmFtuQd/f/y5Kz4z16yVBgucbxw6+dO+edZast3G33450Xx82HnSQkCXTxcc2Id2//a2QJXNfbFy4EDXsiH3llYitX4/g889j1Pe/L+cjzyATLSY88oiaL7Yv+epXhUhXk9ruvPBCOefYO+8U0Oq+806UHHqoEPwOPPGEJF0UI9eKOaZYoT+SsYo9tpjjPq1jso2MvQVvUQg+bbAq5iZHcsFaeyDLQyxpZc1ZdUbaYtFajT3exevQ2YVkUteTpi2qbKCys2dwHFpF/QMDiCWUxkj3nXb1ETDZ4TdhJWrwt9rC4rgSs2JSR1K1DRGLyulAnO+peaZVCrCuOxGgNJRGyjR1vicp7O5vfStDxkqS1tIDD5Tvgq+8glarTXj58cdLJ1kSl+62hH82ESrdgAygk51g25VXIrRunTSxq/3Rj+HbfyG6brwBfbfflnksrlGjUCns04PSmZiv6ssuhcn3VoZh/fXXwwwG0Wm1uecxElv47nelUWIfWasB6f5be/75CL3zjhDZUjMPHHAAxt92GzwTJsgxYrH94AfouPVWeU/XH4Vqt5UpR4LemrPPFlJbJkRUU+B7vZLtOOm++xB8440MQS2TJmIbN6J36VIZa9Kdd6L7r3/NkLPSUmLsitmRfJHAdv2JJ8q4msCW45Yfeyx6HnssMyckvW245BLpPbVi7lwhq53x+OPKxVVTIxmKfLE5IrPstpClvaVFntm0P/4RzErc9t3vDhEDX3ON3CObKvLFZ8T3miyWIEiLTb/XFzL3zTel4zMtNL5q2YrkkUcyyhvn8p2Kisz12Pcar/Xg/n4MvPkmNl10kVwfCWwZH1uxaJEcyj5gzBalpcpXxRe+gAn33y8NMTutOBvJfKc89JB4Lvpefx07v/ENea7MLJ3wu99h85IlmflJGAZWjRkjSTd8zVi1Ct13340uq4GjXjfM/os2NWU+p+uP86HXG92AdSRCZjbgt76F6Pr18M2cKVYQ1xP32eCrr6LdauVSeuyxkpTBmBTd0F0WgXH5iSdKYgitRH0NAkLJZIbklu95Pblexci3Yo6xj/1JLKxixxnpccXcQzHH8Lyf1nGfCljpiylkxuV8+tbNFON/TafSCEfDotFrNxzH1LVZGpwEEAxnJuGB6ematUJfq06m0GCoP9cuDNLKaKtNs6UTnAg6BC7hNdTJFR4PkppCSSwqA4lYXDq66hgVQU86szoAr9OlYlE2IlC6/8TKko4t1nfGUBGuTjDQ18v7tn+m51bPo/6rj9Pf8747u7vgdBhgd5hcx+uyXzLHy7/NtBD3AkPchPpZ2+tosq9BKwz8XKwnK+sxex3YrzXXGrG7lwotfvtY+t8bTjhhjwQLfT3268226LOvI1/tUvb82u/RvqZ4nE7GybcPhrv3XPedPW/6/XujRoEJHYHZszNDRjZswOojj8SBtnR2bY2x4NfOTMFxdKxY37ddudL3ovgrh7g1NduKdoczIcnegHQk9z3csfb7zrWm8q0z++fFyJvh5NVw12dfS5+GoC52jEJ74//vgPWJwUpbKHbhOdJFWfTDSJuSgReJRaVIlRaOzvTjOe2FlTwu4yJMD7UBsYMVf2Pn+uPG5Kbk5hX6l6x+VKbhFAuKG5D/aSDivzUPoC6s5dg8li+JUTFtXkDUgJvM6ZYbMAM+DouSybICBQScQ0wVhcAqG3SyNzTvi9fR3d2txrX6cGUDjACl1RHZ4STDfFrmweV0gyXUdkGfCxj099ra1WA2HCAVC1bDCZh818IMPqaulx16qCRDsA9TsWCZrcjYlTH9bw3C9nq8fOu/0H3mAyv9Ox2bsCssuQTQpvPPz7gA7c9r43nnYbplrWqgIoWSTijiuHbqM37O9zrWqpUre8GvLqjP9hQQ7AhmuReKKf0AACAASURBVJSZovf7CASJfW2MZPyRHFussN/baykENsVcazHHFDqPvs9ixirmmGLPV+i4TwxWhU5QzHor9oa1ANTEmPbNm0gplxs3jcSYUsrysFtUdgvQLmz05peC33Aos8m85PZLpcS/TYHt9nqlxiqRSkixr67m5/k8Xi+8TpWOThJbxqy0hmoX4KLBWi4/DfBaWNjdgHqT24V9LoGcD6S0EOVfbXEKUMnF2FJvHWSnoKXHz1k0TVopeQMnqaQs60+es2VyZZ/TLhCz/22/970V4vmEfKHP+YybDj98KHtu8WJMf/zxEYFVvmseztLSv9HH7K3HIRss84FZISGaa574GROHdIKPVjrtfeZ0dqt9fVLhGWJbUXtMAxX/8kWg0sfkO3e2QCxWBhQjT/ZW2Oo9U8w5irnebEtupL/Jvg67vMt3jcWco1iZXcz5ih1L74FC1zfc9/9RsLKDRzFap9281pqb1gZZQ6WBSiwdhyo0zHb/2cfQ4MfjaGGFwmGJUfEYWk0aqJj44GVbj1QKsWQCbo+iUFIdgVX6OtuApC0mCpfPK5aWdpNwPLJSkOdPwMMGVhpM9F/N+2fXnvW/7VpqLsCwA4W+N5mTVBI93YqUlq5LASTrRfcjwUrsvgxYCYzCKQ0mVeag/aWvpxBYZF9vvoVY6Nlnf2+/9+wxcwF6IeFT6D6yf6/vX1snw41vVxoKXUf29xoksrO9cl2vfS/pdZDvOB5LAmbtVeB5dAarXajYOfz0PrPvJ/5OH6OvlWue/3FP5MtSs19XIeFlF4b2vTvcXHZtWwEzZSIhNZUpcb+znCWVJMG0SmJibJhxKnqm2ZeO7DH0OCDNtkVpNDWtx4zZMyWcoO6d3vA03G4vnC4X3CVlePb5N9A4bhQcqRBKPX5wUDpESkor4PMrdhaOxbCA8oCra2levQZT586HmUqKF4cZv+w6rnrWUUFWHRd4zXzP641EwggEfHB7fdiyaxBNTU2YNLoKY0bXS487w1CKuZIxqpsFz+8ylHeH4/M4hiacTofMhVY+mRTm9/lFTqg9yx2vk9gYTolbdacSs5FQCEMyWjCkTZYKUaao30ipkNUCSkIfDCMYhvyGJAoiapwqps/zzdzv8Mzj/NTASgtAvdiKWWi5FtWn9Ts+HHnYVizIzu1HyyrbktLao9YA9bXp9HTZiE7V4oLH0pXodrrgcruQiquOvg7DKZl/ZKkwrUQJHk+QM1IK5DgGY1Z648uisar0ZVNb8SmBBFkc6q/8l0VSawcG/W/7uHaA0uPo7zVYM0Y1JCC0C1DdfS6wUon/XPR7xrTE3rLFKHIJQ7twzgeo2cCXT/AMd5/5fpPr/MWARD5AzAVUhcBJX0OxwjUfGNoFdb45G4kCoPev3fWn94TdouK5tLXE77UHIZvrT5PW6oxWDVR6/xQz7yM5pli50dm8Gul0QjhBLUpL+Uuw4Rg6PJCOKzclO307DZcw1MQYYmAGZVcnRo0egxTHSZvyncfjEyAmn+jm1p1IOwxs27YL0yeNAr0wHoN7WO2Ryuoai2uT4QIPEkmVqOVyONHcvAEzZs1FIpFGMNifEfJer1/+bRguAR/h5SR+phXA8MW53dE+iPXNW1EVcGLqlIkCauKxgWoIq0BOtSZyGW7plyfPPsUZoQKftPaxGp8fytw6IATWtbW1Yh0TKKVm1Yo3U94RbPR6UOCkgF6dV5cuOESRp1Kv8wky/fsMlzwVve54b/ssPGIPsOJ3uTwXRVtWxS6UXIsve/N+GgtUXw8fCDdfMqUmQOiPoHzvekJ4PnvBr/38XIThSARRqRNRjRIFqFhH5SJbui15ggvaSwqlGFJmGj6PV/V9isZEvHuY9ccW7uT+s8wRMr1L9qDlIlEaKMHJBcaE1HsFWLLprWxAO0jZASn7c/2dHRi0kOdcdHR0Wk0c9V0PBcTt8yC/YbZ+FhjZhXg2EAwn4HMBlX0N6fvQ15D9nf2es/+db40VC4K5QDYzOzZW+ezz5NpAuQC12L2SD+xzzUmhPZN9Hdlzodc/SWm110CDl471agtLJ1toRYpj66J2DV7a/ccxeLxOprDfk95/w91nsXOV7/5zuao6t67M9JDTbXVoRSSTcZEVJSUl4qY0aJFYVqUooqKMURFNIDgwAJc/AK+HwGEojwThgKDAlPqd7SirqsSHKzbgkP3noLuzXcCKCh7jvOUVFZLExPIXmSNaT5YQHgz24Y233sVRRx6DWCxiKaxUdP1W9wZRUyxlV8kGFTt0CTB09kewbuM2lAccmDJpvIopMy5vEU3LeWjVCdG2y1K+KQMZzhiyrgg+srcsSykDEjYwEVlqWWliGe5Rq6pIFdQ6omKrrCv94pzqJC4CJD1UtN60HOFY/HzOoqP3eLx5FbBiU9f3ZlHtzW+yF2UxY3Aj9Q8oC0tn+emNYv+93ox6sshEQa6/KLUlByTupK0zaiaaLV1cfR4PvIYLEaayE1jcLrgNktDGxOWnM6FEg1B2cEaT0hua96bNbC4ih1OZ+3ozy0awwEofmy3084GVXcBpzYfaoQjY9FCixnBCWW2qoR4z2YDyScEq+9kOBxqfBKxGMm6x1zRcjMo+T8Ws10LPYG/AajhA189NZ/3p+dFkzkMCRxW283vt1tPJRPqaNJDxvT6WeyBf12INovnAZiTzlWuMXL/valkJM6mEPZVKVxpIOtMCqPSSiKUCZjzGpG2Q2BuW7GAiUTKdkOzewVAIFRUVqgCZlAIOl9RRBkoCSKYcCAS8eOFfH8LndaOy0oNKXwlMusQcDpSWlcHj84o1x7pLKW0RNx0QDg1i9epVmDptH+EQ5YuKMbs06O7JIr+snge0qmj9SbNWpxPBqIlla5rgcyYxc8ZkUTAF0kyVvsvzi/XkJA0C+4sxfg7LDTdkpWlXIS0uujtFEXEqYDYdJE0wYTLxywRS/E4FtsWKoohTyW0qy1fJXq4bh8hEuVbHUM6AAKLVaFc8N6I8kHXIxOwDPkWw+ncsqGI0xULHyPOxmChoWXEzanNTf6f/cpNpAOMDJ7gwwCw9qhhTksWkkjT4knT1BBM1lEmdafMBq47K7UI0EhUNxuemX5gWlbKwuDL4cLgRtCDTlpV6Tx+zC05DLWzpWaXdgTY3oP4sH0DlAg81H0BXV7flBBmaxWzgy55fseykb9XHW4HYP7ODQTag2ce0x6yGE/bDCdpC32UL/mygGtLi9rzbfICW/bnWNrPHsQthuwVSzJq1nyOjzVrrTn830j1nn2u95pUAUc+Te0ODi94zWrGzW1TapcfPKIzsFpWOUWnli3+HA6rh5mKk91doXu3jdW5dLlo+gUOsRunJpsistZUgCqi485VrUIDMxdpHl+zhRDyK1tYdGD++UQS1xKpEWDPum0A8noDL40HL7m5s2bILUybWosTtlXNqQK+prVUuRxJZU55oRRbAKy++gCM/czxC4UGKf3lOohB7fBbY0IqR1W+5AFn7qbw+CYcb7y9fh1BfGxYtXCAgQllDEJEynTTlGGNWdCm6VTwpA2IKtAOBgAXAyirii/cnbkLGlcS6Eh4g1QuQtaOMO/FYAT7Sy9EDlRBZScJuuhwJsZxrgm9PTy8qysvl/kWBl79qbIZRaNn29vTgoGNP/tjjzbU+HPfd+m2ztLQ0UwOiD5JN43TJgGkmLdNF5vDAdCpzla8t23dg/eoVOO7446VlAa0NoR2SglcKYZUundk0FhoLypoG0o4kWra0YsrUCWhr70FdXT1SCbbPSMPjIdvDEN8ezycuN9Y6mRSpJuIpEx6vnx2ppLuuMjmdcDtNtPekMGXqRLTv3gSX5ZLjBEnsyDSQjCck/kSXSHdPD6oqqhFPxOE0GACka8MlPuDly5dh3JixGdDRGVLCFxgOWz5daiX09/ahuro6Y+7zQdLvyw0tNE0wEQpHsf8BC/HOW/9Cb0cbHG4fDBcEKOn3ZhKHFgocnwuUY8DF1vbUBhPiDnC7GIwlK4YDXn8Awb5BlJaXwfB4RUvis/MH/DDo1iQbFX3z4oc2EA4NIJmIwsP+VeEBJBgQ5zUkOLYVGCeIStzKgJvBZ46ZYlsTL2LhKOYu2A+RaBSbN29ASUk5HI4UPC61IZ2GWxpI6iBsygTOu+z7ePAPP4fLSAgLiJOCAV584avXfGyhflqWkQbS4QRjLiGvL0gDST5BWciiygV8IhQsl5AGFfs1DHetw81LrnNpQKXryx5H0hqu/Vx2i0nvV7srXQOUBjy+166/7DksBCz/ThDjPfW0rBSAkRiV5gclaFtBf614qL1sIEY3vsSuKOS5/whYJvr7+6RzQml5qXXJ4naQ/e1xedGycwdKKiuxfOUWHH74/ti1dbMkYulnXFVVJW5D/kbXhnL+uNdfWPpPHLP486LgikJhcY66XD6JezExg39VYsRQTSS9QbEk8N6KddiycTVOWnycikmp3AeRERxPx6XouXE62YrIABMhhta2SsAQpSSZRpoiw5ITJtIC7Moj7pDQhDSZtervaP1JnSkVAXAdROD306rUyRQudHd3obamXq7D8LjQ19UBf1kpQv10Q3vQ3t6BkoAXsWgCR37hrOLA6rF7fmqqAJ4KzmnzTi1eQwSdy+1UmSNO5Z+WhRqOSMCRD87t8iGNBBxQyB8O9qGissJCUlMSDsTEtGp9eC6nqXypff3d8nsR0IZHzhOPRVUSgoPYNxTvyZiRVjO6FONUdEewuWGKRbdliKaSiCYGUeZyCCC5xMIxkaCmwSwYmWAVw/J7yxGJRmTClTmuNJHly1dgvwWz4fUE0NnZiYDPLdoGswV7u3pRWlou18vNSlcCfeCRSBTlZRUSr9LpwCKM2IhOzqn6VfHhsTMwFyldwMeeeCLuv/cPGOjvhd8fUPPpHsoI4lyLFuj3IpFIoqysFE4HNwSfiSFgy+QObjBeR9J0wFfiF23KyTYlTheSXKR8tukkYuEIYsFBuF1OpJMJyX5Km0zFd6oArGhAQ5ursbER3V1BmOl4JmhKdnjOPNP3CaSy6CXAS/UtrQCNtFJWQ0vOdamPnIpuHLb4VLz94sPCs4ikEyec+z85ZVcuwTycsNaCV7uvNBB8EuCTrZonhqWBSgu+bJDRnxc6f/Y59hasck2ithiyLTm9B/RvNBBphTDb9aeFmj3pgsfYU9g/CUB9muDFe+7dsUpcatqqzGj14oZSApZzoLPRVI4BG0Zqt5YSutyrrS2tmDx1ktpvloueyjiV4k3bdmDK5LF489216A/2Y9bkMRLHZsyKfeoIIgQseaaSAWeBHYD1q5dh2pz5qrGlxLOVNSK/43tJiGCYgIDCbF0lQ2nFROMpLFu3GRtXL8cXTvisdCUnkIgdZCVj0LpS3k0VY3O5eP2M0blEaea4DpH3KrsvHKOyn0QkFIbX7cVAmGUNHiUvaXExo7ijC/6AD12d3WK9VVRUIhwKY9euHWJV8b6TyTQ6O9tRXVWJYDAkSWg8fywagcNSuFktQ4vd5/PCcBj41s1/yLkEPranHr/n52YaFNgKnTVwqccH4ciiwCfVUFdPD3wBP8pLy0RzZz8javwGQSpF81f5u1PpmEyU2xtAIhFBR3cXyksq4S/1Kr9lAgiG+lFeWpnR5pMputBcoCHLY5xwIZZKYfSoRrTu3gY/+z+ZKtWUYpHBxHSClpKBkBlAMjGIUo8TZiqhAr5kQU/x4alsHEkHtZghFCDHxWrkhBA0o3EKV8DnKRFNI5aKySR7XQ6EIhF43CVIpBMgrSwByGU4sHXbNtTW1IpmRgCiJeRn6xC5BlWHpQBWpZQyQ8nlUn7sZDqGeNKBQOVozJs1A2+/9SoaxzbgvY/ek0XKjEPxQ6dNJAjcTq/42w2nWwCK1i6VA8nOcdNCLFE9ffm8XC5UVlYLLyGfIu8jPDgAl8OBzs4OVJWVIZkIyeJkerqZpJal4m5k6RB3gAk0Na3D3PlzkIwnccDCg/HB+x+irKQMDqfSynTRs7pXJ5zJlASSk3w2cmYTAYeB/mgSaacLZ559Adas/QA+jw+PP/Yw5s6ehhO+vKdllUvIj1Tg6+PtrrrhgCd7pwxnUemx7Vbb3gKM/TqHE9jF3H+u39uz/nR8QsepMm5nq07K/nt7yYU9kUJbVQSp7PY9Qxr7UID90wAw+zMs1nXYtX2F7AXJXrPcfPytdvmJfLEsKf6lwqmy73RYQf8uhaZ1GzBt+lRxz4kCLyniqhPyuk3bMW/fqdi2oxcbNm7B4Qfui+6uDlH86P2hPCwpUUkTyi2pukiwvdCGtcvROGWWUm4lW0+FAvis3XSn0UXWS+ukBjEq3YbK7uM9xBJJbNzWgbdefRpnnnmayIhkLC7xtL7+fom1+XwekReDwZB4TpKpONra2pVCmlKKOyW+x01LLy7ep0TKAZePsaYk0vEUXASrdAoJClJ61qRjOb0nzHRWmYT8T7qt6y7qEm5RaRi8F3qCiAWJJK1XxuWUscBr9VkW2g9u/XgTU/0s7GvI0Z1Mmu2d3fjouSfgSocRcFOIqwWXtNK/6Uoi204slhC3Eh8YhSY772pXVam3fGhcR1JMXdYjaJeHZppYuWw19ttvIba1bga1dgJdLB4Wa4HuIt6coL6Vjq6EjEol55wFyivw/tvvYsLUWViw/yJsbnoPMOlXTUkreLqsIrGYTDRBQZgodG0FIAJctB2xIpR/mdpNSUmZPDQuJgphPgy68dIpZgAxs5DCmSBQg/6+PhkzHApKtpDD4ZYSjY7ONtFKVMqp+j3HKwmUIR1PII40Dj3uJNSNmoR7bvsZ6uvKxSwmQOi4GDcBtSBuni1bmqUmy/CViGbHa5XvrTovcf8aLnh4rzDh8/qkS6tYcg6gxOeDmUhiMBaF1zDQ29uJElpvyQhSiZgoIg5xVbqUT9myfgmUXEzUNN0+1SSSQE8rqqZhNIJ9YfjNJBIOWlceeFjbYQJRw4F4NIUvfOEkvPLSi+Lv5r3wPy5YgpcISdMh2l1VeRUOPuG8PWRaPsGcHfMqBEQjtcz22BRWqm6+MexApUEgWzAXitHZwdMuhPcWmLLPrwmU9efKNaQEhY5H2euo9NrKLuYVL4gFaPw7HFAVAqdiwSbfOMX+vrd1tQImKor27grpNHbs3Ina2hqVEchyFNMUQKHLT7neCBK9iMVCqB81GqmkskJ43zXVtRgI9guwBIODWLd+G8orfSirqpN/Tx0/FttbNqA04EfDqHoEB4Lo6GSSkwPhcBABf5nEt6vrajFqVBXuufvP4p6TWJmL3gnWNjokFhYKDqC0tAwOZvlZe5Np72I/uQxMnX8kNq/9AMl4UOQMH20iaskulQch9iIjVvRsSWiFJTma3o5WDuPssTgcBsMuKjlEBaSYGe0SA4ShEnGX0hqVMjRm8ylg14DCsAStNr4YBtDKHgFR11zxM9VB3VTtnKx0eVqV191yz7BLRz93R7uZNj9o2oBjpk9D3GHAMFNYs2sHqmsmYNuG97D5/afhjycwefxERCLUxlVciHEJQ0xULuAkHPTZUZNJpdHT34uaujqxXOg+IzC0tm5Hw5gxmYsiSAkgSo1YSkxhLpKy0goOk8nOoaTUFEc8V1VtHdp2tcNl0HfMIl1g0rhJ2N22U6WCM3Dn9SIaiopLSgrg+AwYC6JlYrk3m5rWYvr0qXKNqq28WqhCeiup5cpl5/a4kIgzdqasOGpIDGjSKuFDrKyuwuoVazHpsM9hwTGLsfTNVajYsQLb1qxAY70Psw84AnWjx+O5xx6Bx2siFadpz4dK85uCnOehCZ5CNBIXF1o0ygJAvzxoLkS2iOjo6EBcwMMLt8cnLkmCp9cbUKn6aZUtxMXPOUswPiWZT2nRsvoH+lDq9SOeCInrj9CRkAJnLyAKAgOzLJxMooQxTAZWuXnlSMAjyRcq+Nc70A/D8OOwo5dg0+p3AYlX0Y2rBBsXl/Lru0DqXi3wRJeTIK4pmVLJdBrHnaoIU3O9hnPBZYOV/v1IQSrf8bk0ertVxfPlAir7MfmEa7ZbLhsoCwn9fHOl3V5UIDXA6Geh66i0gNHufO3i42/1MfyNPYalx9rbZIrh7qdYAMo1Rr7f7lr7Elq3taC1tRVVVeWob2hAEgYS0ajsvxUrP5BQQ8DjQzxFEI/BcNK9xn51qg5J6NFSJiKhkMiTgYEgamurZf8zBZ5rmWKKit1AcACzFn0escEedO1Yr4AyZRXpKiknxzMbkLH8VCIFJ1PiuT+SKSHMpuJA74xTMvgoD73KAuJ17FHOQm+RgX0OPAZb1n2EaFi1L5L9m1DJHLEElXVlKDhSKlOPMShdGiNxPEm+YKhHWXMCQFJETR5QJp05pLZUxzq1q1ivMRYp002oipHV2mEuQ4xzLDkHjFsrzxJfsu+ZAm9ZtHJOSTxx45s/GSLRtj/nj7kB773/D+YZZ/83Eq4UHCkXXGYaCbeBUNxEb38rVj59Hyr95WKxsDKaE8dMszFjxsA0mUARk/EZv2CCAgP/FLBs+w4jjZUrV2LBggVYtWoV5s5lIZxqYJgJ5tP0ZFCSpiKz7ywLgmOlEmksXfoEJk0cg/33Z4M1VdVNIUuzmBaJ9IyS2eBDZITQBZfDwOBACF4v64aYIu6UNPOBYFDAx2XQDafSO+MRlYrKmJXapG4EBwcFNKhZ0CqIJ/kwEorANpFEd08nJjROlPosld1iFfU6gPEz9scj77YgHWrHNddejQ2tuzC3KoDH774dbkcUpoOAqSrquVCVH5oxqjTC4ZBoU9pVo1wtSjvhMcriA9q6u5Ggy83vk7iXCH/JSFQgLwFdtyp29EjdV1Qsz7QZhSk+e+Ua5JzwHnWKrGQbOZU/WWceEaL4fPhZwOvDyy+/jmOPPVr5+FMJRMIxXHDpD/HUX25HaVlA7oPKh4Amk2zoqrRcMdQYee9EPykRMNP43NnfLBqsirE6Pg2wygY+vWm062xv3X65ADWjNQ5T31UMeGltlq4/XUahY7xaYNjPr4WPBl176rm2HCWObKWyS22hZZl9EoApdC8jGTufi/C27yxRrXq4xl1uhCW+7lGxYFHpdZakUsVkzUhygIGk4RalzcV/J1WSg4APEzFicfT1DaBh9KiMO4t7jfHwhUd9Edu270BPy2pJ2ZY4GAVyWsW6FE+iQ6WAGyomzOQCuvj8gRIBQ4YrCFicZ49lCOh75DVq9yWtnskLj0T7lg0I97eL0k65KSBIYBILySouthrPimfKMogITLSUdO0X749KJS037n9mQfMeGOOmRKac4B2p8+viYspwVTM1enSDeKsoJyrKa0Q2xJOc6wTqRlUjEChFRUkJqurrUF5WBZ+vBLfe+ivE4xGMaqjHSWf8d85l8TGw+seDPzPZ7kJl8zEW4kM4YaK9ux1TRlciGgqr4lexNHQRq0JkoqpGdWpzfX29ktFHv2br9p0YO3FMxretq8btm6R1e6u4Aum2olBLmVZ9h6SO+8TULvW7sKN1Jypq6+F0elBVW4FtW1tQUVYm7j+iFIWmj0H9OLPaGPT3CBhygXpLStHT1QmHqCeq+pq/SUSikqHHc6sFoRBPgoHxqKS1ckHRAnjx+Rdw/OLjEQpRY1WgxvuhNahSPCwSXRPw+zyIRONMfsW8/Y9C/ax5eGrFdmxa9j5mj67DF485GLff8iOMrquSbDu6Lgf6BwQIeQ0EBZ1oQc1w1qyZkkJL8KBVy+tnlb1k+UjVvQu90agANy9Fsh3T9M8zjuYTKyqRokUXtNJjmUihzHsmPvK2Kajo666pqxYalpJSugSYlqpS693iCjLEWotGImD2KLVCrXUxaBsKR3D+Vd/H0vvvgtfDGJsHA6kE5syZjZ07d2Kgrxceuiy9CrykUNp04fBTVauLbI1KC0x+rjfsSMBCNLmsdPBcO8J+Hn2uXKCitcPsY+xjjsT1Zx8n+14LCfRcgMw5petPl2ho4ab3nT7fHkwqFnGtjj/pOdPPVRPYCt+lpSEPd//FzFG+uc0FUiMFLj327689GSmkkEzQDSi7WlkPuouAVbqq4ypMShBrQ+QAFSrGzgkyVLhZEMT/qxgsA+79Qaa5uyTmotPiU04D1WPnYrB7B6JhRW1G4U8LhoK/vzco+5r7LpGMwGP4qe4Js0UiYaK2ugEtO7bJMV6D8kWpkLwGGgTMtPZ6/HB5XTC8foybvgA9u3ahrkRyoRGORrBrZyfKywOIJhKorqzE6Pp61NTXy32JQuxQoBlJAQ119Qj2dGLO/EOw9sN/IRZPYiDYh5rqGsvj40acnSMcgN9LTIhIQXU8ElX8p5ZbkSnzhuQEpASwKP9rq+sQqBqPinKVUMLrp8dGKasuPPn4U2hva8fAQC/mLZqHo4/9eDagfpb2NeB4+I7vmSUV5QplWRjrdCESj8BrJQLoim3tA+YUilsuwYaDvBiVRagD9J2d3aioroSZVHn7bd2dqKmpEcGus3JEC3SozEECGx8IHxwReO3atZgyZbrcHC0fDYbiU2fVOfO8WXgmBX5+0XpqG2rR3t4Jr9uFgd4BVFWWi6ku2qKkZiaFt0uSALiAyGuVpiUTRllpaabmmnOguPAc2L17F8oqy1TaJhMRnFzAKhmju6sb1TXVspjUQ6PKQr9tSo4n0PWHB8FO9mef9xU88Kf7RDs5+JBDsOzDt+GhCxMe2UilpX7sam3Bm298gPMv/ArWrlqtkiJssQKdtURhJJyErG2QOJWqn2HNRCQRE0uPc8LK4tJAQLQ1lfkUB0y6+rghJetE6jKEgJeAHvBIVo/UUohbUjFtCyBKIhPTgGmJqap4xq6ovDiYaciYoKWBE/jdDhfOPP8KPPTn+1BdYkoGEMFRBB+r+VNWKxSJg7lx8BcvyCmbswVyIYGe6/h84JT9efZv84FcsQCYD2zyga22igoBwXCCXseoxJVtAUt21l/GHWtl0/K8uo5KA42uB9RuQp0ZaL/3TX+IjQAAIABJREFUXPc3EmAZDoz1s9Duy0LAnUvR+c01n+cSt+qFFIWZpg9T92mleXMPSVq5UsbSkmjgUhlsTq9YTGlhtKBrzCK1pkfE4UUsGMPO1g0iyGtqqyU5Yf5nTkXzlq244JwTkabFpqmdyA2YNtHT0Y5/Pvs2Pn/cgUgkolKnyYxiuscMt4G331iJRQfvi3Qiqkp0eLFOhyR/LVlyNh79x2uY3FAGozSAD5ZtQWvzFlx20flyfeFwFA889CCWnPR5vPbmu9hvwUzLfWhg29atVpq6gWgqDnegTIqmfQ4TrkAJEqEg0o6UhB98Hr/IdSqWtPSo7+k4Jv9qWSQWKd2g9KAwwUKo6kzU1Y3G+EnT0dEdwvQpo2TuJZziZUkNIw4p/OuVl5FKBLBh42o4fR5cdc0P8j7mPcDqiftuMAkkUixn9YAqKylFb0+vSpO2Fr9yB1h2ZFqBAD1gacaFHCqvnkVwKsedaSNuicukJINPpVyatEMdKYm/NI6bhLjEb5yStEETWxXeMXOEBWMUjMq91tvfg7KyMtHmOb7yrSuXJK0HWiAVVZWyOBwCninLUpGmHAJcEiR0G+KzppuQ10WNgL5rw+dBR1s3mrfvwsEHzIGD9V0s4GNKNuM/snAc0glYrBIKfTq7pDAujd6+HoxvVBxdDKoG2FlVUlW5YdRzYIGechkyLuhAFA6UV1QhMtAj90qg5TwtW/U+xo2bBKpBPAczhXijulZGCzyeVy0iU82dzyvHcW6p3bTs2ILysmopYPR6vIgnwgLY2rJ1JOmrT8gzDkejUpCoCScFpLRbiqS+1kZlwFQyDiUTSLkRVJxPFVWy/sJvuSrpCqyum4DOgRAqfElI8q3phcNNTZWWtB8hhwOfPeUrBcFKA9XH3AJ5XGd210k+C8Yu+IuxwAoBXCGhWoxVmO8cuYBAC3WuA10moAW8dv/ZtVMeb6+RshfPi0y091azwMwOVMUCaTGgVQj4cgFQofm1f3/OoumorwwiGTZhulNS58O1mqL4MMnpacieeGWZFx1hegrKsXihF2a0T0pmOH8MC6RMBXRUVE2L+9npq8U/3nbihh9+HY2l7XBLFqFK/444vHht9U6cc+Zn4UgxsQuIhJmRq5gk6JV46smXsPj4Q5UMSSXEs0O5QW+JuOoS7JMnvv0MNRG/P+yYQ/D+h0FMGV+G7t7d6B2I44VnXsHsfWbjmGOPFOvxrj/di+OOOhzrNrVg4rhq2Y/UW1h+I2nzTgc6egbQumMHyutHY58pE0TOzZm9L5a/+wY2NLdK0tx++85AeUlAFRQ7lELDJDQqyYq3kIqsmnFJyqB8J7tP0oHy6kmIJuNoGF2DHdtaxEUYpzzVSVr0bnmcqKoag6VL/ymuya9ffHlxYPX0Qz83TQEeK8GAD4rAJKCurBJlATFrxQU2JeSNl5UGREXhe6EIYe0Vs/Cs31IrYZKDl0zBzDThAzOdcHmYhUJ934fWnTtQWz9KrC4mDAT8fmEVFnOcPlgG+2hJ0ecrqeQshlXEslu2bEZD/Wg4JNMvJWOmGA+jq4wLTYWSlAC20rLXr1+PadNmCNJvbdmBAxZ/AaNnzMemgUG8+LdHcfnFF2B18w70B8P4+x2/xpKjF6HUwXTRQXgSKlmA9FfcbF6vT+oEaGWJ4GBbEI8X/f1BHHvCCXj9pZfgcSRlkbOYWvubVc1CAqbThWjSiyWnnoxHH30U4yaMQcv6daioKBOrh/NNy4/ZRKWBUvF1SxmTWDopOe/kyZPR3t4u7kEudrpzCaZMhEmZUbGKWP8VioZRUV6hwFaoVCScKOAtblDahVa3Y20pqYyxBIL9g6irq1XJFQJQis2e96zdXizyFcZoKQVQ9SlcD2mpy3OgvSeKk076Mj5qHsRgsA2z9lsE01mGjWtX4PQTDttjoWpBlu2ey2XV5BJ69t/bASmXAMwGkFzutXwAks8ay7Xr9HmKFfj5rjsbVPleNHOLc46/01aVPlYngWj3n8760wW/GqjszBUqaUq1Ahmp1TccqBQDZPbf262skcxdIPgKzARBJynxl1gsKdnBjABInEU4/qhsMg4HPLH0IyQHuxhQgMuwuntbDVUZUtDyj0I7iQr8+VUD1119EryDa0S5ziht6TReXt8Nn8fAiYsPkkQoLxnTo4NYu7lNKaMrm7D4mEVAKi5uOcbUmUgRjYVUn7xYAjECHQEyrWKGdPuxprKkbDx6O3ciJIkiUaxeuVKAZPaCeWCxcEtzM+bNm4Pu/ggmjq2V2s2mtVvQOKFBJVk4ga2tnZg6cSKc3oBcp5lOoLamAe2t69G8vVOMgKkTRtMJapE/KFzg+qD1zvWm1vMQuzqBXRJ0EnFM2fdwDAyEhA0+3N8Dh3h1mNzmRUd7O3p6ewUAJ01fhMefeAw1tVX4r69+rTiweubRX5myiIRO3pCJIxyLFWWZsYwH8Wb1AueF063T0dmeYeil5k9BycQE8eNaAUFhKGdGIG0KhwsbN26UBIn58/eHw6BLS7kClYuQPaNUczymsHvcPuxu242JEyYKg0JzM9PdxwtlPYFUYl024lW7f14RwqqiN1oKTE2VIKtVT5E009JzattgGuu6WNhbjsOPOAhjGhvx6rOv4aTPHY531jZh2rQ5WP3R6wivfgv7TpmElWtWYMaM6YhF4pJKzxonxsIkaMnsngQTGRSBJAGhfzCBM86/EH/90x9x5BGH4e03XpcMGIcZlxghU1Ml8MviM16zAUnimDZtGpqbm+U7Nd8Gdu3eDY/bL3UPOjGCTksWVlODiqfi6O3tEJCLx5JIJmLo7++UVNTRo8diV9tuzJ4zH8s+WoYDDz5EuUaF1VktSC24eB/0V4+qb0BPDxcwSXoVDQyzoSQATPeh3yfHuSzrmwFlApxwojkcqKsZg7TBjKuEuAdj4Ri8gVKEzDHwez2YvmA/jK6y6EWs5WoHgWJde7kEXDGf7eFiGCbBIReI2T8rZJllC93hBHqu77J/r99zz2m3nRbmOplFH6OzvbTA1QCkrc+hbLChzgDZBb8jtYQK3d9IQSuXojHcOcqCryMRY8G+6nxAVppU2gmfzy9eCNYNUjbwP4/Pj8cfe0GSA8rLy8XbM35cPQI+B9JJlm/IzIoXh4I6jSrc/aIPV553MHatf0Y8H6pIWClvW3pSWLaxFVdfciJKPC4Ed64VedXf74fDMPH6hgFMHFsh1hRj5oxRVdfUqMxAxoRjYZF9VML7Orslk5fWFhXlmrEHoW/X26IITttnf/QFw1ixrAnvvfMelpz6RbhcDgyE+tDW3ovxDXXwedxY37QZpZU+8VrNmD0Pc+fPR7C/X/Y+43pvv/qGFPSyjrWnrw8723dibH2dhA44X+VllXB7WR6jiAgIZpo/lTPDfy/7aBUOOHA/oVbauLUTAY8bo0fVITQ4iGiMcVRIlvfvb79VkR6kgMuvvwUP3n8HAmWluODiqwotGZV5+8JTt5mcaC5iETrM5kqoZoK0UqgpU4hqt5A+VhYwHVXiz2VWoNKm+SKI6NbvZC9mRuC8efMAWjypNDzssUJFnUF+GsjMSmPRHEkXfQFFD2K6JIW6vbsLpZUVKrONbkLDgf7uAZRWlKoUaer8pAsxVcKDzmpiWjersSmNWWRHH7EIWyu/X9xyFrEiR+Fv2f8mAi96B6KoMtIoKXdJMbRYgqKWcclYdDm04FyKQYJxI9YapBizSqcRjERw6EEson1fMhilITxTNhkIDadxxjnn4Mm/PwKvk0zESnOToLakrLqUVptMYtSoevT19smmq6ysFM2G1hDvgyD28suvYN8F88St9sEHb2D7VvrQHWI5aTOdMUWXz4fxYxuQipOwl2BqoLllJ6ZOnYG29g5MnTZLNo8sJBZ201cdU9XzTE+VeeNdWAoNN9aOnTvQUFur6JmoIfI5ul2IpRMoK61CR1sPGiZMgcfrg8dLFyd76ACpcB/WrfoQU6dPlELmI754cd6F+u8CKz2uHaSH2y12Ky+XdaOtj2yh/klBKtvC0ufmX1kLVisbrRhqoNK/06nJen1RsNhZJ/i7TJKMlcbMtZYd6xqJVVNoHvVYnwSwCv020PucrFmlQJNRhQSwTKZS3RSYjZpMxuDxexHw+vHoo8+Il0Ses9sFn6dUtEYy4LCyY9yYKhipOCKhFNIeL/7+fiPOXzIT29Y8K8oerSvGuiXU4K3AA899iJISHxYfsxALJjJjNorOHg9cyShWdfsxrxHoiThQXldlxYc9khhGjwSL91XxMgtqI1LPKtl6yQTGT/0MWja8oMIdTidKKmpQVl6DXbt2oq66AU6XiY3NrQiGYxhTWy2JVn3Bfng9brS2bEdlZR3OOO/rIqNSUt4SwzuvPCvJGfMXLsLq5R8gHBkQZouKiiqLzs0Uq03YLBhLFwsqhTiJcq2WI2vWt+CYIw7A0qdfwqlnfwlrPnzXUsCpMLOsxY2tG5vwxF/+CJ+3UgiAb7rrKfz5gdtFyb706uuLA6uX/3mHpMIIFRLpd8Q0tdIUVQWZGoiNsyR/3qM0FqY0kvFA3AXMflNuMFZkZ6wqCzz6entRVaNIHYWZweGQTL9QJCq1OKoIVmXZ9QUH0VA/VpnebsZa0nD5SmVheVw+0CLiA5T4iUkBTwgw4XY6sHrDZsyYPAHJaAwmA/os4pJGZCkBHZ08QEYO+vkVmSOkpwyryiU+xSQOyURwiJXDf9J64ISzJkqlnEYtIlonQoOsFme6KRdUXKyIgw47DB+99Z64LLk5GLDUJJEytpWpxn44u3buxrnnfhkvPve81E3RsLVa2agFolS7TPYdU3KpBfb09KC+rk4sUlpAd95+vcyvWJ2snbAyngwPY30OjGms5w4Fe/jIPAhdDl0eBjp7ezFp8nzsbm/BW299hNPOPAVG2gGvT1E8USvji+cq9wcwEBoU2hUH6+qkrYoCNMPts6zXMjhpjRtOsbK4vqK8rmQC0Ugvwv1dcJM/Em4cl8VgkS2g870v9Dm/z2URFfrdcL8pNGb2jivGIsl1vnyWmv5cu2L0PhOlzdqn+q+2lLV7T8dX7cBjr7Xiv/MBlf2+Cl1bQamT44BC4JNrzOy5tY9R0vuM7FkSE3DtitxxehFLkmzVI9RBEvNNJxHwluHxJ59RfJuGWzUrNOjmL1VEtw6yw/jw0Udvwls5F8+9HcWcfWfjv885Dqvf+QsqnCEkHC6RYxwznKrAZxYvwClnXIHxU6fjvK99HcteeBQn7VeOto4OLI/vg/3GOHHHA//Axd+6VLJveR56tMLRkMSOB/pYeKy8FBKjt8hwJ8w8DBuXPSufKwVKJTmNbZyCvoFBufb+iIlIPIZyt8qCZMycTrK+7j5UVIzC4tNU5p0otCbw3itPo29wQFqVcNxIOCT1qtWVtfCX+MWi4vyFo6r3F4FMNXgcCgW8+1ETFi2Yge4g3a5plLidklE9OEjgk+AbJoyqxGsvL4WRZjjJieoZh2P5yneQiMbww1/eWXDZiCfg6b/+yOzpCWPylCnoD8Xg9pNXLgE3rPbwzP6Si1SNLpWzjuCmiCyVhWXRxUt6qFNSnKXglYI9kUD/QBBM2tDaB32ykgsmzBgGYpEodu1qkww7CkSaqURzj48UJ4o5gWwYDAB5/GXiKmzv6kE4Biy58HJs7xnAtuYmnHDQgdgdimH9rjY01lfAlYyj6bVXJdXaaSalTTsDgSwgrqyolACoVK2zTsztBtu+V1aWy/0I6atm0pAYmiKqZWYj6VlUDYdLfq/Ah4FbFfshHYkCchUP2m/h/nj/nXex79w5WLNunWTyifCwyDYJZuQyE+HhdMo16LoWCny+SKfCLMtw0LKurGJd1kKUV9TgicfulIBtPB4WzSnGuBFTxT2lEuOrrq1EKq5ctW7WlEhvGl46U1+ZbFKBZKQX8bgTZRW1WLthA+bMXiAblSt7iO2A9i8Dd1QTGFMkrQszE50YDEUxavQ45c71EKysIuB0CpFgHxypGCLxAamqFy3U6cWxOeqsRmJRDSfs7bEiDTSFXHaFAKkQmNl/X6wQLmZMURasZArturNn/dmtOP29/f6zefzsMSrtLdGZXjrOlU+CaBeiHfj0v4u9l+HGLii5ChzgbntcFG8TLomlCnNC0pDMVKGRSyphZjoYyyrB3/++VPWyc6juCU6nD+XlFTDcDiGGbtnSjEQyiKinET+/cyXcZhqLP38kpk2fi31mTkG8dz0q09uBVASlExZi9tgemIw1OQP45e+fQkt3AscvPgHh9g0IxgwcXb4G0arxqJqyPyLRJKjMs2A5FGa7ooSARSqWQs24RqSSVv2nw0D16Floa10u1y5hB7rmyP3nNFAaqEQwFEZHXwL9fRFMm9qAeDQqe5dgxbDAhInzMXvh/CGwSpv48PUX0DnYiXQsJYQLu7ZvES+UsAsJ35/Khmb5C7OpZU0Lu/uQMrhszXosmDMVq5t2Y9LECYgM9CIUGhT52rlzN07/4mI0r3kd06aPQcWUAyUu5xQF3sALr63DokP3bBGS7/E63nn5VpPormgjhDJBGVOmgWBoAB2d/Zg2dTrMlIEELTCh1UghHAkL7Y9UWVsXrv3hqjJbsfLSNRSNKFJTSYNkQS+tHqkfUN13edzAYBiVVu8Y6fBp0fqzOFglbbiwcf1GTJw4QbIDOB7BzGX4pPbA7SlDjNlmpRWYsfAwbG/vRYnfwEev/BNzRo8WqgyHkRKbndRHLBQsL1XEsbwGbdlpCiYmjpR4Pdjd1oZR9aPEkpOUVtXwyUZPpArpdJJDaUkpBlk35ffJ3CgGDbI7K0okRlVpfdVUVapkFVokopUlpdZhzpw52LhpvVVZTueaKaTAdGlY+KI6+NJ1Ss5AVtKbwOuvP4EEEzfMpBRnC6mwzD8XHK2vSiRiEVloNN/k2VjxKhYmenwBGGnFPs0bYn0I++6UVY5DoLRWmEbowyZvGF2bisVEUSfReiItlccTgGkwdmdZYtRkyRASHQQdrGTUF1YTYe9IIhIOY8mFN+yxNu3CLp/gK1Yg6uPsgryQtTWcNVTseUcqbIsZl2uUlo/9+jRoaNDiee0xKA1wOpar3Z65rC7dHUH/pphryr7PYsG5mPkZ6Vj2Z+xuf9wiGWBXBh+iUdZcqS7gXtb5SYou41b0ovjw3HOvyN5OJpgBSJYFtuoIKJe/4UZv3244HVF09Bh46oVm7AxX4smH78bESaNw7bd+gWBkEAcs2h8dbW3Yf4YfRy05FqloXPYbXY9Vzn68/MjtWNrixYSJMzF3ghue3q14+713UTpqDEoSA3BzT5N1giQGBuWZE2edewmikRDaOrrQM2jAWz4RsUirWFBJdi+mksuCYMpQ8cA4MRArQSTUjWgogckTmXHNOBvdn2l4/ZU49JjFioHdkcRAWxdWLPsX4mZMuADpkvOXGGKFNTTUIZlU2dCsjxIr3lRFwNKxQjgBVe1ZR9cAJjeOwhvvrsaMGTMQ7utGPBoRgu1ZkxowZcIYhEksEOtDMJTGlMYJam4dLnznulvxnZ/sKQPygtXyN/9gUsOXBU2xRo2cMjWZktRJp/SDUTciLN3CA2cK8+/GDdswduw4lFdWI04/MGNbrMURzYXUS2wXzfooVbxLoS7LhAW7hkdchnQrDg6GJa2bk6LsCGWhcTKUCU8rzI9oZFDAT/edUlRJMfR29aNuVA38Pr9UXZP2g8d5DC9cUoTK39CtaC1C0+K+MpPCmdfZ2YWqqkrEIhGpLZAUc4tun0AjpI8sik0qU1h3Ce7t6UNlTaXUS0j9mdyjcvPxA8WeTv+zSrNXsQ2HtMggz1hfTx8crOFNp1FVWYNQKGgRRCrCSoknSPcA5cJ0miwIjkn9V5hMBR6PgA/r0f/1xuPSKM3h9MNJwl3Wy8X60dPTDYdpYOacWYhHQtKnR7IndZdQBylllKbjI7u+VYciT8FJsPVh7oLj5XoS8SQax0/EBx+8JVmdTMel5sqiyjTcUjyuKGVUJqGQZEYIVMzSTCHBZAzWnEg7BI+4HBaf871McFov0nzWz3ACNNv9lT1WtpWVvSGUW2WokDjXhtkbAW63OOwC1X59+ty5hL/+jjEqu9VmByjtBsxOP9eBcPvc6AxOncY+VALx8TseKWDYj8+eq08ylr6yXPOX6zkZu/4On49sKuxfpRQnemraOzvg93vhFl7TQVGWmbb+7DMvSVIT3WSqky2tlYDEexgqiMV60dPXib7OAQx0d+Chd0bhwbtuQqj1abg9dVhwzJlYtrYLrTu2419vvYcf/vAUjKmrU4kMlAvhHehf/hiu7DkI7bEw2Cm4jLHsUBgBlwujR89ETyiECS1PY2xqu9S6+gMGzjrvMoQHBuD1OHHl5d/GRdffhV3tLUKs7WUmunQ1SGMwNGjJ6wTKysegc9cmGJ4SBINJBHs6cPqZp4txQWZ1MqXXV9ciiRSCg73Y3dKCirpa+BgzS6ewYXOzZEnOmj4NHn8AlMj0D3HuhdXC6r3F+WJBMz9fvqIF4yfWYm1TExbutz+aVq1Dml013Cmcd+qxCA4OIF1egcFoP8xgXNiP6H0zXB488c93cdwXTs647IdbJ47V799rqiw/RVIoqETHENlypbANSLEGwHKXkb2XtO4EHAowKd4VFnLL580wnGkgPBhG32Ac9aPGwHCXICZ9WRRTuhCammRGV7VVSmNUKei8WG4kktH6vSVi5qoJWYm5c/ZRsSKLfy4eDYGdPaPhAbT3daO3ox2L5k4QEKSJyThTWUU9TCdphNwoCfjR2d2N2tp6KXIVayEQUJoCrQXRpDi+8vdK6a7HjY2bNmHKxEnKErTaZ2hA01RHZIBgNoxwazHtFKZyhxKNxGxXySd+f6n0f6Elp3gW6TtOI5IyECBlFZMw6GJLGHAk+1Hpo6uUyRtqW8qisbLvVEU+gdyFvz/8azlOOA4d7HaqGkFKEonTgXkLFqK3r0uUEWYeOq0BOd6One2YMK5BYnvaAnYaZMTgfbgxa99jYVCrMpwCtImYA/7yUhyw6HA8/tTD8EljNlUULYxXzjTiJNX0cg6iVnapYmnWlqvcjNOB48+8dtjYkl1AD6eRD2eF2YV5LpCyC8Ncm2VvQaqY39ldarnuj99rFnT93LPT05USNMTarcoOVONB+73bC355Lntm4HBzWyzQDHcvxY7xaVyH0faYKKz03pimV3UCF0YWRRgt5RWgNZGA11eC5557WZIbykqqVIzc4xWvERkqqHB2te1Eb18Hdu7oQahvAI+8V43bbrkG7v5/iXKeTig2GW9JLTpiU7CjI4SLLjpUGHUYb/KEtiG67mm0xV2onn+2KHmS/Zx2ovVfv0dF3QwkDRPbHDX44fIoDup+HzOd2/DV/74E/T2dArD33f0wjjztIsRCHZLIJc9bsoSZrKZkAnMGnn9lBT5zxGyx6NraQ+jpD2LhAQsw0BfEjtY2JMwkaqrKJVGLSXS7tm3HqNGjFQ+oE3j+5ddBHfikEz4Hk2w9VtiH8WlZS1RMTYtHkgq9i4XGUTx831/hC5Ti6OM+AxeNn1hCSnJ+c9O3FVN8/2bAKEXV+DmIJ5Lo7+2X5Li3P9iGI49fXBxYrXn/AVPcA4Z6mJIQ4CAlSEwuTKSPdLik7uyUlNBUIiKtMnTWkGTYWJl2sSQrspX5SCYMmqYEDlLeE5SisSQ623tRWlaFkoo66Wvk9JUgGotKWjktOpfTI/5lBWAWXb9VkKxbJlMQcDy2ICER5GB/Dwa723DsoQtU0NLqpcSYmJLyAjNSkMtKi8q6MdKa2mn44XTRFceiZRMDA4MYGOzHuHETJQipk0JE65YsnYzhJCznzKShYGZcjG46sVCl+aQi+GXyBevmhEmeMRzLwtLUOCSnHdXQiKhRiWff+wjNXQM4/awvy0Z5/bknMXnCHEyYMA7L33wGB00IIC7tSFR7a1p4BDwGd2//3fcxrqFGrlm3edEN05hJGU8nMHPOfLF0SE9lt64+XL4KC+fNFjeJMDvLfSumknDciYUHHK3q7aSDKjUiVeVPi5OIH3f4cNzik/HIo3+CYdKiIiglhY9Qaiwk4UOxX+i0d4K5YRr4zNl79rPKJ+C1gmK3SOyfDQdWewNy2dr8cGPk+64YsMr3Wy3cNcOEBioNPvp32rWngUjcNTaGdX1cNpjp9PRirtFu6e4t6GT/rpAVmw+4i3kO7u6n4CT3Z5JkzawhZZkLC1q5thOKrCAZlSxBJlI888yLYlGVliiiWloUkhzk9cp6H+zrQV9fB7q7Quju7MRf3qjALTdejIrkR1amLFsfkeqM50miJ1GFM849S9a7KBrBrRhY9QxaQ8C4g84X7geRnekUdrx5F2ob5iAeH5TWR6RJ+/2T72Fy5SD++5Ir0dW+ExUlfjz93PuYf/SJSJghiacn46rFhpDfitxMCqv7Xx97ESefcKjITXqTVq5swkDYhbJAQIgQvP5STJpQLXkAXCebN2ySfAUv6yQNJ5Y+8yImTBiD2fvMUmTiAqqmyhS3Enm496XJqtNEc0svZk4dD5hR/O1vT8JfXgK/y4PmDRsxfcoUnH3aMfD6KzDYuxUOjx+B6rFCyiD9gh0OPPWPD3DsF06Sx1pobTmalj9qiukrdPqqLkH49pIJocZhDyaTAMa+L4wfiUBOIJUgOapyV2kJTk1eAIoNEy12XeowKUlsZoxKkZcyAsVaAlKYkH6DzRcjFIYOpxQHd3X1YvykmYA3IBYR2YyCIZWqqywSVfUtDySRwGBvP8LhQaTCrThkwQIrPdUUVggWCjNGRt+uqhVQWTAKhJi+SWFqiKAOh1OoHTceaacXhouprKpjKF1Wvb0D6B0YwLjxjRKg5R1J/RhjTsw3oKsxySJDE1Wl5TCdSYTCdHP6VWYP4zUscLZ1iuW16xR/HkNXRf/AIAK+EvT0tGNUXT1iDBRbCCk0UeJlVFYaF/fTfNBDAAAgAElEQVSO3dtRXVmFmqo6PPzgzcJkLuUGmunYiq/RjTlx5iwMDvZRr5P/GWxeaZrY3NqJ6Y21MgeMgenxOd/RpA/z5h8k9yn9wawGjQTEww87Aq+/+QZZ2OBzUZNNIOH04NDDDsVTf3tQuj07zRT+D3vvASZnXbX/f6b32TLbS3aT7KZ3IEAKHZIAoQepgiBSBAWVIgIW9AVFQbGgoogBRHqT3kKAkN6z6WWT3Wzvu9PL/zrnmQnzxoRs8H1/17+tVy51d+bpz7m/55z73Peu3fUMKS/TbShwychCIkV3Vx/nf/PgPavswHQwsDpYUMuU/Q5FTz9UsD7U3/83gCrz4mb3qDIv8oGC/v56gBmiROazmb9nqOyZfnIG2AYDANnP02ACy/7bPFCJ8FDB6VBAfrC/u9te1kpEKBTRUnk8Ln1UE709Qaxq9yMpgUid+Y1s5O0Pdf7KYhHXbgdur0/bCPKsK/GqpYne3laa9nbT093FPz7K4fabz6Y20GSU9k1O9buSlahUdVr7XMydaSfU30k8bsg4dWzfRtBXyrCZ16qOpir6JOK0Ln0cd84w4jGxSYJwKMjvX1nKmKIo19/0HVr27sZpTfHy6yvpMfvIK/CC2UZMTGNNov4jFSSHURXTkRUfidSAkVULSS4qTr12htWOUDdxyQArS7wKyiIk0NTUpK0cQ7fPwpKlK8nJ9TBq1Kh9ACIgpYsho5ehPW85TyFU9UXhjReeZ8y4URQVF9LT1a+9bo/TRd3fX+OOv/+YxYu3smTVMvpi3fR0DGAVqTmrWZ3Mjzh6OmdnGIoZ5vlBbqxp85rntGclg2dysSV7EHQ3gEAMC9Vay/B/kgsggCO9qJQE46Cy67TUlJYeEqJYLGzoxakKQyRs2G6kWfDiIaPKwCIyqYaE0mexEU0meP2d5axeu4eUVbKGKI89/kcKAj4+XviJAmTD7t36AJYUl2K2OIiarIQj/STCEaKRAeyJTo6aOB61LZQJcbHNUPdNQ1lBnwal5u/rjKWNFOVGSAnQ0LgSBqKWDASg4xbMTi85gTLMDhduj494SvpHBill+86djB5/FNvauumJWph28smsWryMzrY2Sov9NG1ew+SRNZr9yF6FQZmRK1Fzy3QmJJRz6dMJkAqwyAJCmXhmE22tsqprp6CoSL14JLvKrJS1TyWlxlSKP/7+RxTl+zS7kntnAKOxOhKgC0XjjB43lng0pH0koafLiW/Y1siY4SVpt1HRiDT6NwIqp8y6nFjcUFCXl1Yya9XzTMo8VxKTPBMWQ05G5+ykvBtNEAjkMWLMODqatrFy6SItO2hWkEji8rj1Okij+ISLvvvfHs0MOOwPTpkPyTYywfdQQfbLZluZwHyo7Wf/ff9+ypcFuWygypxrZn7qQECVTaiQz2Vbgeg9TP/L1vrLEC6yt/dlgSP7vhzO9cqc5/7XbbDbyJQcD3Tc/uAnmumIgGqkvzutviLgNZC2rEflyUxWF7FgP58uWma8cwJqouwgYyxCehIWcjxJd/teQqFu9u7tpruthycWuvnuDacyqqTLIAwlwesRPVIpoVgw5Y4i0rWYqhwoLCnXweHE7k/ZEq0ib9SZROIpcvNylW2899NHceYMQ8jO8f4BItEBHnx+EUcNtXPFtdfT1tCgw8VPv/wpKz5aTevOdu0Nh4jhtnv5wZ8fpGZEmUqmpYiyeMk6jjxitOGlJ/OncSNBWL12I8mEk+qaoeSI7oIAYziiItNDKqsUlJ0uJ5u27tQFrThlGP27dB83oxEqmCCJiMSUeFQmQ3FZbdTv3qXeeqaosKITTBxdTLxhK7fc/0/uvfenPPfUQwaHICVKQDIQ7eTMKy7n3QV1Ond6qAWQ3u+61c/Lbo2ZGQUqARNhQhiihaFImAUvzcdl8yuzxuIwMfWo4wnFBlSGX035lOEl2nuGlYTqASpHIakXSoZBDS1Bk1KwVRBRFcRthrS9pOXmKC+/sZprbrkdazJEwuTA7nZhtYpQZBnnzbsQl5iXidV8dxuPPPYnjhw3kr/+/hfs2dVIrkeEaxMce9QRJII9mimKiaQER0No1qBr6wpB5PcFKKW/oxhmSAnpi69kAcOKWYK8FrBk/krKbWkJFlmzSAYlA4DFFbU4/bkqZBvp69ZVRSQWJhJNUBgQpXjJ2ox9CKMxc/MFEGUQWmjwksuKSoim3NrYM/Y1EA7hcbv32c0rkGo/T+xTpGzh0t6hpPRy3WVi/cnHfpbWLTRAzGQyrEjUasRkYujI0VoCkZkwgzUj8x1OXK6QgvznAU4aqz6OO+FcBW3DnRjWrV9HTButajRCicdp+NSky0/y6KiZY1L6gEYWnSFtFJUUsWrpUpwug0IsYHjc+f8OVtkB7ItKfQcqJQ0WJL7oc5lr8GUC+GD3f7CMUH6fyagy53eoHlXmc/K9bCJJ5n9nFjb7Z1TZx5p9zQ8Eioeisx8ok/qiUt+B9nGogPVFQJa9vfvv+TGF5cX4vB7DKcFi0kxEPPdkED0RHqCnfQOBiqm0bf2EmmH52octKc7F7vam3a5tapQoWqLBvmZaW/fS35+gsX4vTyxwc/UlU5k2WkZN0m+CMOy03mIl6R+H37qHKTNOJirvWTROcukD1JsnUDh5Lmarg4aGBooCebSufBqPb6guHhNCgIqEuPfZjzii2M7V11zD9m0bqRlWzV///h6WWBsdnc34bE7cbicb13Twtbu/TcriYtSUI5Q0Vd/YTGG+TytfsXiYRMIQ/W7taKFuQwMzT51FKtRJf3+fKviIe3CgsAi3z6Mi2rt3bGXcpMmMGDN2n5SXXFtZ7GrZXzyzdAZMtEmFZJFQYtbuvY0k42Z8LsOPb+aUStq3L6Wh086ko4+hr68Rq9+LzVRAS3szthQMGzeVP/3teS64cJBgtXHNC+melRAsjNkbVRlX8z0TwUiQ3937PapHjOP915aQU+xg6thRlJTK3E4/G9ft0cB54eVXs2HzKt59+yOuu/Gbao4YF4BKGM1fCZjyT0pJQoEUgJLgF5eUUPXqTHzw6XqOueZVUnETFlMUt6UHv7sfWzKiag9BUfuWAxTTQadHM6Di4lJ+dPsd7Ny0BYcpQTQe4fG//IlUvIOmHXX0ttbjs4oyhBGIJQPRRE8uvGYeRtlLarA6GS49G+3dGMKy8k9npsQSxGZoJhrZYJrCnkyxecNaEqEgY6dOR2x0fHnFjD3iWExOH9u3b8ItQ9DdA7jtZiVQOFxupW1KE1QIHFKqEDqtANTGuo0Mr63RMoSU+YT+KRdKM0OLif7+AXJy/OlGZ4pwMIjH69KyqvT8/vjbu7FZDQ8sPf40e0d+IaBm9/rILygikQwbRpUWEx5/Jb1thrSTlkelt2ZxMOvMbxjUejn+/l7dpwwKK6HenFKKfkG++NcYquz19XvSCvxynWWhIr5jkrUKWBoD3DqjZxNZqhDtza0c/5VvHzCzygSuL2LxHS5YDQZIMkA12MA5mG0ONlvIAJXxXH6unr4/WMk+M9dF7pXcs/1Lf9lAJZ/ZX5R2f/A5VIZzuGD1ZTOuL7NAyL6+8v3HfnE9kbBYWgR1ZkiO/cILL+Cp+U9hFfVvk4WKkjwaWrq0fzRy3BQdCPa7nYhezYSjZ6T9qox+96767TQ3tSghQICmcfceoU9R4C1g+JAcUpEezKKIo958Jra1+Lj02guwWkTeSWyLrIQ+vJGN3YV4RpxPXlGxOiLk+v00Lf07vtyh+m7EBvpVN/Tnz3/GxJIEV37tavY07qKyvIK//PMT2tYtls4IPqcTt8fJ+lXdfOPHN+gsVt2mvVgddmx+L6fPOkkBQ6SO4lGxbupRlZ1lK3Zy7sWX0NO8TXvzshCWnpyMANlcAoBuho+colnZzq3r9BoqIzxN2DGo3GnlH01CjJKqyMIJkSrHX47PkyIWjHDyzNE0b/wEf8Vk3v90IUOPnUltYZ6SSsQbUXQRUyk3f3/6FeZdYriFf9G918xq87oXVBvQIAaYFZ2lJGXM4ZgIx8I8+fC9LFrdzLXXfIWPV+/AYg7S39VEW0eCSLSPooIAZnOYE088H5PFw8Z1nxHrbKSmshib2c/qDUtpaR7gvAvOI5lysGjZYs6aexbxuN3g+EvwMyVZtbqFmgsfI5JWbVDfKS1jGOUys82Cy2LMJdlt/dgsMRxWURUPikGHZkmSEQqP3pqMUex1ce4Zs3AIYSTay5yTT+GyS84j1LMHU6xXMxDN+LTHk96PzvimFTX0ChqKWClVGzZceJUsIVmbsBdNJtp3NtAf7qR25CSjHyNaW04fVruQN6yYrTYiyRQDfTHGHDsDi82nM1WpRJhwR6faa9vEgkQEd9NaigOi3p7jU9CR+yC9KJ10l15ZXFiJBv1cAKZ+Vz1Ol538/IC6N//hodtU6cPIeNLismnGmKjkDx8xnmisH1M8RSwexOIqwxRq3jejkzClmHfRt4gMJFVWRW1ROgydsnC/yCk5ceUX4LE5dUDb4ZIyZJT2pgb6B3qwmJJsWL6eIcPHKvtTEErNGsXbRz3ARPZJ9ecZcezcg4JV5g8HAoRMGWgwYKF9hX36UweHjsPNqAaz70MBVeYFlW0dikyROY/Ps3MDqDJlPdnX55nx54CWrV7xn4BI9rEe6rwywSc7AA3mev1PgNXbzzxEMu00KOXmvXsbmD1rJu+/9b46oUuZr6u3g/yCQqz6DDuwu5yYJAuJRhg5YoL218tqRrJi2Voi4V56+nrx5eYoJb65aS/tLW1U19ZgTvrYVt9OV/cAxQE3NSVWOoNmrv/uTcSjAyqKYJexl4W3sj1UQtXxN6kKus/vVceHjpX/wOuv0vgX7e/WRfOvX1/M2Fy46pqv09nVhtNp5tVPeljw2KNU1xaQk+tUoFm2cC833neDKscUVVbz2r/exBHrZ8rY4bz0rzc5/fy5lFWPYc3qNZRXVvLcCx9w862307ZnI11dPXi8bj02UdKxuRwUF1VTUFKlt7Z+21L6evq0PbNv4agcBuPO6+JHlEASCf7w6ONUFOQw95wL6e/t4I2nH2FU+ZE0fLKCe174Ld3d24hH+skfNgFJNKXdEo8m6RpI8eLLr3D5VTfvSwwO9ozo+75xzXPKn5adSl9I6M8SjNVCICX2A0FeevxXvLdgC/f+5HtEHGVsqPuYcKSXaCiBK2qjM95KecVUmpu2MaR6Kju2LKIzmGTEpBOI9IdobVxIW8MO+rtT9PV58PpMbF+zh7vu+gZ2n0fndERjaMvuAYpP/LmyWMTJNymry8y8D4YNtMQc9VvR8pq4WMoqVGbVha0Xw5KIY0mGSUa6xYQCjzWMKSrqv+Js24Mwsn/wnTv55Y8v08FXIQoY80yGI6bcDJlp0gwsY52gWZlV1T3E6VeyMiktaq8uHKFz1x66BpoZPtqYDhewcjq8+hBJkLQ5xZLArmQUqRrIi6QyUenMtbc/Ts2YI8gpKqero0uiuE6UD4T6WVtXR1lFOTu272DKlKOorBnNks8WKXmhIj8Hv1tWb+KLE9LrI1qDDz/wbUwOow8n5y33UYa5JXNMWU2MGDdJZ7pkwFeur9NZQrSvMT2oJ0QTOPnEOXo9TTpOIBdFSnpJ9cEx2WzY1H7bsKhX0ov0NKXcmX5+7BYnMZMwFZ04nC7au4JEpNmsE/UxbYCbY1FqphtMoAM9pAd7cDPB+lDBLxP4BgtUmeP4ooB5qH0OJojv/xnZX3bpb/9MKvvz2RmTfC/To8oGMuMZNAxSM2KuBzuuwYBD5noP5rMHOrdDZW2HumaHu98PX35US39ybURGSCoiOvspdjcuj6pDDPR30dHTS47bid0m7F0TH374IRdceQ1Da0bx6ksvM3HyVOo2rKW+vp6CQEBLiSlLgheff42LLr6cIUMqdbEogLhu/VqwpqitGYvV7KGyqoBx48bjdnmRVzH4wXdYXnwp46tHpY1sRUTaxMa3f0Vh6QgN1gn1wIvy2IerqMmz8LWvfY1ouF8znM+2e/jl9d8mEjWIcFIEczmtPLPkI3p627GY+vnw3UUUOPoYM7qG5154g+u+fT0Wd4BtO3dQWlrJX//yNDd87/v0tmynq6sTv8+n7RtRh09aTPj9XopLR9DV0UpfVyNh6XmlmaV6D2OZSo2AlBFXpBy4tm4bjdvqGDXuSApyvMTaN7BnYQv9La3c8NiP6Wxdo7gyYA1QVlahC/Bdu5rYtqOVjo5mzr7omsFlVhtWP6uSwkaJzJiGzqjryopfyBafvvY0n61qZsL4cuwBL/kBK/96eRvnXTqeJx5+irzSUWzZtJOSygAzjx9GpDeEw1nAiFEnKZBs3LSa+sZ6chxWXnplHWefdyHvvPQot37rJsxuu14oCV7b6nvJm/GAGHPqPyMz0FdPVSq0XCjuuDrrZNDjZeRPZFFkGFiaYxbhj4v+nVLXRGwxgT0RwZIIYyeCORXknlsu5OH7vkFcJJjMolUl6GCQBAyFZQPARExW6KGiv5WyCVPIjlkU09MWHqpQn4rTvmETvdEWKqvH6fFKoBC1B4vFg8NpR1w1hCwh/Sm7VaSW0mIhmmInlRwipVS5B7piiYlpoUnPNSmyi0r8EDuICDm5eWm1+gS5uXm4vDlqn+LxeGhp62Cgr5va4WX8+dFHlf4vyhnCugzG41omjKdM7Fn5MeOPOU44mSoNZXEEiA+06gMjL99px5/832ZwFJQzSvzp/tS+ElzaLiBzHfdRqc2GNqAK3aYVQmSmbtvm9URkOFBdp01MPOdzEcv9SRVfBAyDAY3BfCY7G8msIA8VPA8GroP5XvZ35fjk2mTmqLJBYf+MJDvgG4xY455kZzvZWVVm25nxkv8ErLK/e7jAkTnfDAAP9hplPvdl9vfmM39QUVfVHJVyeyytpSeLTPWaS2lpTFZqstzSeSj1ajLmlkRXUMp64u2U6wsQUwm4PsyOHB555M9c8JULiST61I1XlCFWLF7JKXNO5cn5/6CktITTZp1ELBzUxZzDFyAaCnJm2WKW55yFJSE96jgmm4+OziaVNxtTVoa7v5VobzOpuIUnF9VRaBnghuuuVQ7BwEAP61vKePXhOwgU+fE7bLh8Tl5/aSe/ffExAuX5tLU0s2jxasLdm5k+dTLPPvkc3/zOTcStBbR1tpCbV8Cjf36Ka2+6kc72Rvo6u/B43Kh6jcOlQrqySBfavlDuRV1Gqk5y7bR3L8xhdWUXrz/BifQoSyxGb3+EbeuWYfcVU1VWRCAnjqdvD57qKQQKygn1rCWRtFI0bDL9/WE2rN1Ebl4xbT0RNqxfxcVf+9a+x+ILF4p1q59NZdhVKpAoRGTl0BuMuVAwwsbPXmf7ji42NvSzeWc9l19xBP29fjzuXnYsaeTtFeupHFJIR2cf195wEW17ttLW0k1BYBijx05h9er3yCsu43e/fo48b4De/hipRC/f+ebVFFcEZDxPAXLH7n78Mx8imqbQx0RJNr3qNqiT6T6TJW3+Z0mpzp34+UkNWRSBTQJQMSF+xLFKQEzGsAooiP5dMoKNOD/81pk88ovr0yUuoZ4b/SxpFqqXV7p0JhYmMmthsjlJWW06wGwShpCw9tIEDQn2nTu20dvfTGl5DSaxBzHZyMnNx+X1q0aeUOZFSUNWSLKSiUcNhXh5COKJiGa1sfCAsbpIlz2FACFqGKLCrilwugdl1NTMQrxRIViTgKeSN4TpL/V4Ows+fpuWoGzM0PKSjEfLukqgMLN7/SJGTzpGp/hlmj9psmOK9enlXfzJJ9x1u6EqoZb36TKTjArIMWR6KTIMqIOE6WsntHwhYchwpRyjZFSi8O5ypv3JzDbMdis7Nq0zNCXlnieTjDvztn0P6v8GWGX3fg4UKDMB/nCD42CB8ED7zKbVZ0p/+2cv2S9thvGXeRcyGdW+BcN+MkvyrgiJSVm76QH6/y+BVUnxMCaMGs4wywYqq4ZTVTOGUdOm8/6rr5KXW0Dl0OHkFeRrPziitHYLofAAiYhcJSGpGIsBQ0hWhm3FWsikPSGx5/E4ZC40ojTzNVt2qYmqqDIsWLCAyuphFBUHVNWdlI1FCz+lbEgRsdbtmMafSmt3P30pC0mLnVAiTn8wyOTq4XgKK1jZGaQpaWVe84vkmoNc+40bdOQlONBL/cBoHvvJlZSW5eCxgsvnYdEn7dx095VYXAWsFMZ0cRXJgT18tnAJ1QEbIyeMo75uE6F4mNlX3MU7b73J5ZdfqizBurUraW7rpXpImbK9BXRVYSgJny1dzq13fJ+2xj3Ub9kMdhHvjupiWRaYWtRPE/KkV/7hp4s5adoU9jZ00NS0jeu+fjb+SCeB0adisTv52rV34PU6mXn8VMaOGs4n7y9Qz6sjj5/F1q0bueSKbw4OrDatfTal9g1CqtByoOE+K/+ECReNJtm64j0GggnmP7Oc7V2dhEMd+Fw27rrrauo+WAfFAyxcuEOHXivLhxDrbyCQ7+WM2Wexdt0CuvpD5BeO4Im/LaWtqZ28UvDi4ivzLqSqplA59wJWW3b0kH/iwzoRLf4zEjxl9kpeTm36yxS1stpQAVzNBFQ8N4FVR5BSWMXsS8gSiTAWUwybMOGScWxCsjSJVl2c//reLC45Zyr1m1cwdfKReHPyWLxmHbNOOlHpqg6bh5RQ3u0ezUxs4ikjZUCxehewEmFXu4xIy1xZnNY9awh19VJSMUxJC3n+fFa+8U+G1I6huHYElUccTcrjxRQeINod1JkOZMUSHdDVm7wYYpIoKz4hcqRVNdPCtlZjSFvm18Q/C5lNk2Frmf9yqxBnIilKGXE8Pp+yEr953ZXMPPdyowwo10sHmdPjA8kkjRuWMXLSVM3mYklZRQqZI6yZUJk7hxFjxhiArbN3hk2MbkPo+lpiEv0yQ5NQ7ovoqBnZppFJGYSaOFanR0HJItuRxYQ/lw1LFmoAaGjtJS/yKkdevfi/xdHBgsChPvef/v1gwf1Q2818L/tzmf5a9jblnmfEZbOzpgxIHQysZBuZbOlAPSzZVoZwMdhjPVygzv78gc7tUNnTl8mWdCF3iDmczH7LSmqoqSxn3uQGnScU8NFqUZpwZLByU1qW/6Aun1Vbu8jN9/DVmSZmXXAFedUTeOjnvyQ/J5eRo0er/5yQmmQxZrI6iUQGlDgWicSo27wDh89DdWWNWuEs+uhTBvrbOfO02Tzy9+fp7+9RWntlRQnFpWWG2ns8ilvK9/EooXBEZeJkIVxeWog3x4/b4aaopAy/18vm9as5Zvpx7O2L8vtvfYWiYg8uodd7nLS3+TntgqOoGnO0ZowvvPgmJx1RyJN/fw6bOc6EGTN599017G1t4tY77+Xdt9/ghmuu5vSzz+eSy65g5nHTaG9sICgCEEquE8EE2LZlO5MnjWPW7Itw5+Tw0b+eolOcgnUu1KbqIC6X2DZFFMjf/PATrrz0Iub/5S8Q72HOKdOxEqOodipbt2xRZrBkrhJnpAIm99Ht9bO3O0H9tjquvO47gwOrutX/TElAE6TUAzYZPQpdtcnwVzhBV8tmehrb+dMzS2gaCJJKRfmv22/iuz97mJ9cfyrfu3c+U48uZMnaNtwm+PYNX+GdDz5k5tRKNm5q5ahpI1m9pplEzMvrLy3D5rEwvNzFzKNOZcTEKh1UE72/hrYEjmN+oYrh0owXVBJAkLkmmb2ypkw6m6VkPvWgygzHJlUIMhk1KPhmCYwxybRCOExxnDJATBS7gJclyQO3zeaW22/VEoFIMukqQYKAlO8S0NPdwNo1H3PijBmsXfExcy+8Wl02RWBSP59WY1eVipSJlm0bifZ0UDp0FMngAH6fg9fnP4ndlGB4VSVjRozURqsw8BwWjz7AVouD9kSc8cfN0IdT3Ew7RFLfpjmh1thtWrIwemhxEQ42QyQk19+YKtfBRo+ox4uOYDrjs5i56547GHfcGQYjUAFHZs1ErUMGok3sXP0pwyYeodczFA1r8VNoD5JVzpp+DCEVtcwMXQuDzyB3+GwOQuE+In0DVAyvJhEK09TcQMfeFqI6tG3GZ7PhsjuU+RgSod1UVHuBNqebpNNHfVQHGnj85U3kOcLc/eDj/7cHq8MN+pkMKDuoZ28jA1SZrO5APapsEMjuuWV6VPv3rjLbypApsrOuQ4HH/9vAamjVBCqKSrhwyi5jdjTd5pB+rsxeZqoVsvZ6d5OfxeubqSwr4pKjYoRtERUScNj95BaU4fIVYnP7dBEr5LFIzKSxqW1vAy89+zLXfftbRONxKiqG43XaqavbxPDhQ3UWyvCVM8Y8xOBQilUi7SZefCLJJiQOEbW+5577uOJrVxIIFGoc6u7uYOaxx7J8yVIKS8v59OP3+OrVN/Hwz39ITkkAn8uP02sj1BrBn2vjuFknqNTb66+8zYzxfp5+6lUS5ggnzDqdTUtXsHTlFo44eS7Nvb3Mmn4U7UETZQV5/OyOW7j1J/fT091jVDucFq209Pb3EcjxaUnTZHbS2rCLuu3bGTF0qLImhZgSljlQKZvaHTz7zEvUDKti25YNjK4JUFo+ivIhI3jnw/doa+7mhaefYsGn75OX66axvpOWtt3K5t7a1KWVlq/f+Hl15YvLgCuf1jKg3ESVEyJDVTSsM1R+KdZN/aaNPPDHj2gLNTOuthhbMp++ZIzL546luOxYHvjzX1i8Yg23fu9innv6I6689lxefOxR+nrjdLTHmXf5RJ57bgNDC0cwdGIlW1auYtKoURx93DGEwlHtrzR2xnAc/SuCItWjyhiGZ1UkfdNV3T099ySTeDLjIMN8khk6BayEapKQsqD0eGLYJWtIRrEnY7gtUayEcZrj/OL2Odx91824vR6iSQmsKM1aqJjBqIVV2zo4alKtbiPSE2TkEDvRtOeW7M8s6shmITPI9YnRsHUr4WAH1dWjMQlJxZLi0zdfx+dwKs1UXH9lUl6EHk1WK7XlFaxduYrAkHKKKkoo9/joDQMjxbEAACAASURBVPZjqq4lIhmKUDt11stwCTYJmSMSN1TWozFi0eC+xrrYbJTXVpDs6aevo5O8ggJ+9vOfUjrlBCMGqaagsdqWRrPdYmbdoveZOH2m6neJ26jfLXR0g+Ry6tRJqCxkWkRYH554injzdrwC1Kk4MZmvkwVEXMBugKZwBJPdTlVRPoXHnsDiF18gEoxRXeAmHg6zI5zgnKuuY/tnH9MjvcVUijeWdZFKRLnt7p/qYR4uIBzs84faTubv2dnMYIL5YLc7mG1JjypzzlqmzfSM09lD5v9n96C0Aa/NTuNH/pYBrP2B6nCykAMd72AzmP+T+9n/OL/oGMeOmkZhII+vTK4XlbUs/yVtU6X1TzVUsHCLhw9XdKhU2ZXHCylFJMEiafseQ8tS34W060IqZSYYz+GN5VHGVEQ55fx5BINhystGsOzTd3XWSvqxsVAf1171FYLdjayt20QsZxgjJ03HHQ1iszrU5l2GZ2XbUoYUnyhpAdhcHgL5RfSFwvR3dKpbwuatdQyrPZqvffUiFdq+/qYrsJrcvPn6G8porhxSicOdwmn10tm5G7vFhcMUY+SYIexcu4Gmve2cdsElvPPpas67+HJWLfiYkop8fv3bl5j39euJRkIEfIZ7RDxqUR9Bt9dLmbuPrs42nclUZ2O3B7vdQkXNkVgtOTjExcJmwWmK89Avfw6xLgqLcjj9rHk4rT6aWluVlJWX59MSomSjAuwiSI7FxuY9bWxau4zrb/m8b/3FYLXqaUMiNeOgazbUsTMvgrA9fJYU65e+z/1/fYuC6gJOmX4MBZZuPIXFOEjR09vNo8++xq5dCY6dMYSN6/sYX5OkuzPO1vUJLB4X7d3tfP/uS/n5nc+p+nlnqJ+5x41h9tmzlLouoNgdthCf9qAOsWmJQzMpBxFRHU+7GBumi8bLakjPGlL19jTzTabCJQuS1ZFLPFPsJmydA/jMfbisAzoo/Ns753D3PXewo62Xz1bWYbbauWT2ZC3t2XMqefGNZZQV5VI7xE2u20K+V+ajpMwlQ4CGv5Y8JErCiEXZvXUziXAvQ4eN0uy0IODhzaeepyjHg8NqZczQ0ZSOq+Ffz7+Av7SUyVVDef/jDygpLMeJCX9RAF+Oh0TFUM3aREYlritAw0palM3lZktGIlp8ZimTCvgohd+O22rWKflwTxvB1m7+8PyzVB9zMvG4MdycCX5SonPYoLdxD56igL7IO+ubqK4sNDxqzBbmzDxOV1qSn3Z3tOo8h0iz5DicrHr/HaXW+kqL8Zpt4PTSGophySvjpNNPg55W4oEJtGz4hNLhZZi3bWD7tnUMP/Ur4C6i7r1/EJKyp8XJO6vaCQQKuPKqb+g9HCxj71AZw38KKgfb/qG2eyjAzYBSNuvPiJtpLnBWNM7eV4ZMkRGlzQBTpheV6WftT08/HMA5HCA4GLhl9jeY65QBuexjHOz3BgOQE8aeQEFhMV89arsO9apquIzriv5nRt9OwJ8Ua3b7eWN5O3keF984yUXKLNqnwq82evbGDGGKWFrCTH4TjuezpmcU5xwTg7wRhEJByipH0b/jPawmG6v2ePnu92+kdU8DQ4TebrWwcNMqLv/hfM6Mr6C9V/RMQ3QFzVgcHgJeO56AH4+8z2aomHgKN11zNb/52Z0cMekYggPdnHzeJcR62+gNCr1dqi4Oevu62bRpF6ZkGK/fi8ObQyLaq35WO7Zt55STT2JX/Q5qxtQqa+/TJZuYPX0M/ULgioXp6bWyu1cWnTGGDyslFjNEahMmC50lYxk3sI5wqFvrLtJFcLk8eDw+PKWj2birBb+oxyWT9HfvxpHqYdnydfhdFsZNPoqRI8YRi/bhkLaKw8Zbb76toPzk088S8Pi59qYr2Nw4wM71y7jmuz/a91h9IVhtWPmPlNrXG0twVQiX2/T5SyQV3ji7VrzDroEWWjp6qMqrpLSokr0tW3B73dh8PpU92r51O1ZXOUMri3j6qTc557JrSYSibKlbS0NbC5u376DGN4R3Fq2ntraUUpmDuuh0tbGPJ+MEEy76ptxPPCY9KwOQ4tLsTHzufCvBW5vzYteeBis5VqeAWUyo2DEdOpWTFlS32wSsgvgsfbgsEaypEA/dM5crv3kvG7auwedxq7bfxOo8zB5xOrbwtydfZM7crzJuqA13olkVxpMWh5YNhSGj7R8hPyhYxdi5fj2mVFBpq5KIlBQFeP/5FzDF+vHbXZRWVDN2xjG89sSTMjHMqWMn8san72AvKKLE6cbncOPwufGNm0hYm7qi7mAoOUtmmVEGEeagwcSRPpwxXCslt71r1pDnMTyxopEEf37rLWqOPQ5L0kxUgF64DKmUEj0CXiemeJTuUEivY0tbP4E8sdW2Y06lOHHq0URiCT5YJBP+ReRHWygpKyfH42Xb4qVqbV1UUER7f5Cg1UtfHE6/8CLNYPvrN+EedQrmyF4I99G0fCHhnnaGzrlC5JlZt/AFJbVIOfYXj63GXz2CB++7Z1+mcKBAuD8I/G+BSWbfBwqag+nLZEDkYC+b/D57jioDVPt/PrOdzHlnZ1SZHlUGwA4GVJlz+bKAlTnfwXw/cz8G89kDgeLhZriDAdbZp16mRKarjtyhz78sa9WxWqsVQk6yGiakJgtrm/28vDSOJdHFjWd5CPa2q7OABbvOPklLJMO6VNWZlAlPwVheXp3Lzef76bLmI6LURWUjCW1/TzVIl2yz8u1bb2HZwvc48fSzcLmcPL9+OTff9yr5M2YSM4Xpl2Fhcwp3JMX4sgLCMTMOtw+n20FsIMaDJ43AFalne2Mz+f4yyocNZ/2rP+OhxxbSGXIzddpUln70Htd/53u8/NR84okgRdUjOfnEafjy/QwEkxw7dQxRi433/vUe/twAuxpbadi+jdbuLk6aOYPW7pDqfu5p3M2QIUM0YdD7aLKROvI0Kne8R29Pl7KJZdEr82nyv91Djmb31k0U5jpFtoCG3Tv40Q/u5Qd338KwykoCBYXsaW3n+Wf/wdCiQjZuWsMrr3/GsCG52ExWxowo4bs/+DEfLt3O1g2L+dadDwwOrDatfFrblkpPzFjAZ60+pNGeCPbRsnUBXakUu7a2UFY+jGTMysjh1XS0N+Lz2ehsb8diNijlb328nMbOOPW7mynItzPpiHF8tOAzhtTWUuMvY01DPbs2NDC0uIwLLpkDZruSDqLJHILTfq71UykBiqW0zDQZxsJpwMpqspqFFaekMulZyUmIPYmUL5NIYcuQNArjHgjjJojTEcdlivLLO88ir7SKu354By2tnWzeuova6jw+XbmRU047k87OPlYuXc74CRPIjTUwbGShai9I6Utrf+LHJA6k8Yjac6xbthyHOcbIkROUni5umW8/+xyJ/m6tJQfyihhzynRWvfEuDbE4UwI5DKSgbscOKvJKjTkPs4XKmdNIqCyV6CYaGVwqaTGspZWdFFUShjDu5L7Ivp12F7H6el0BuZ0u+nv7+N2rbzJ65vEGMUV8sNLMRVldRtsaCZQWKXFGFiViRZ3rNoainRYz0486Cpcnl7YBAeIIrevep6RqOEVeD3u3bFHqfX84RPtAiva4lXMvukRp9sG2Bpo2rqbm5Hmkwp3E+rrYsOBV1TUbetzZ+tDv2blOJVm81jaCjb8kv+xoSk59/2AY9d9+/0Ur78GsygfzmS8CrC86yC8CqkwQzyZTZH6XnVVlgn526S8b0DIKEtl/zygLZLKFwQTyQV3s9IcOF4AO9/MZQP6fprWfdpIsnuJcdIyLaKwNS3IAsbwR4WqZ0RQFC4kdqZSFllAxTy+GVKiZG+fk09qxGeJi8W4sGMV3T++DjMqYobC4lN6+HF7ZWMSvvjmKuvaQLlgDRcMoSuzRoRv/0FlU1g7R3+voRiLOnz79jAdu/zFP3noOAzIuY3FpdcRpijKiqkI98XSO1JKgMWqnZsyZ5LqaNavZWd8G5gi9q15nycod/PXZNfSGotxx22WUDJ9CzbBc7KEefv2bv7C7qYXbv38TrT0pJg4188Mf/426+jaOP2EGw8eN57f3/45zLziV6uE1FE05iYGt23VetaxULIIMeTyT2UFszHRKdryrFR2p7Pj9Pu23JS02gjkTiXfuIs9tpq+vjfotG1m5biO2aA/lQ6rY1t1DeaCUzvYOjhxdQVm+mcuu+SnHTC5nyoRaxowfzQmnXcyzr33EzrqV3PD9+wcHVptXPqkKFqIsIANAkjmExLZd1iNqoieW5H2s++hpunp62LKhmWEVQ5k49ig8nhzWbVjL8k0f4PE4CScixKwFrNncyJBheRTn21ROaMzwWsKxKB1dJsJdPazY0UHz1iATagLMnTeHmNC5VQ+wmL6pPyUsI1Pp6oiEVNER1DKRzEKpaaCRoqvoaxqstCyorDUpn5kwqxCtoUqRF+nCSgiHJaK9rQd/cDrX//CnyvDz2W343DZefPFdTph1KrGoSQcJ12/ZwvDa0Wx5Zz5XXz+PWCItMps2DxRwl/qxAPyaFSvxuk0MqxqjD/TwkcP4wTnnMG36kfjySnDmFzJxxjQSnb3sioVxNjRSOraa3XXrqGvtocaSx4DVxLg5JxMRR5a0V5jYxQsVXYe21SgqpdR8DVwqFGzF4/aT3Lmdnr5OzRI7e3p5bc1GcquqDSHKdI9PV+EWM+s/eJfpp56s8xXy09YXo9BvzJk5TCZmHDmd7r42kqYcBoJdeC0yf5LCHksSbGvBjpOWWJSWiIOJxxxFedkQkuFe2ndspql+KyOnn4k5NUBw7x521C3H43RgK64k3+tnW0uDZoq7eh08+9bHnD69louvvnNQ8fNgYHOojObLANDhAFsm4Mp3MoCSndnIu3Ug1t/+n830oLKzmuwgrguy9MyaPutpCaWDAZUcw5cBj+ybcbjfP9zP/2+B1cL51xESq5/eLvr65b871RE4EBCx5hT9A3HCKitmJRiM09kbI8crTrYRWtt7sKVE19JNe3+Urv4ITrsff36RMgulBDd2VCUfrnfxy9uPZ/2ererCIGBVmGjEag7z0kdRfnjfd7TXExLAMpm57tlneef+P/Dan35A0dAphkJ6MkXzZhnkDRKNSaZlweG00RB1Uzl6DkWeNnpCMXbVd1BbVc3Oj+ezYWcLv3/0XQjauPWBmwlGrcybN5vHHn6Ik2ceyyN/ns/Nt32HqMWBI7SFF15bTX1TG5XVI3H4C3nkt49w3TVfxRKPYJ1xLo5tq3V0paKiWHv2SkuXzGrU0bg3vaWECqkguT2iUZoAq51W95H4+7fj8Vjoam1g7YrFLFm+nspAlMlHnMHeomFY9m6kbc927rj1RujtVHAaVZPHsUeNoLZ2NKOPOZu3311AZ8turrjh8xjwhWXATcvnC43BIFgozTntzivUZDESlLTZlKKruUmTilf+9ndGjhzDjoY+5pxyApFEEKsnxu7tu1i2fCnBgSjTph9BR0c3YyeM4ZmnX8GX46KltRFLykVvJE5V9VAGghE++2Qbd9x1g7JrpOkcIY/g9F8qG1A8aJRAL8FbAq5BDjSG0zS7EkctyXYMTUNJ14XGbhURXZNQ2Q1Go9DaiyK9WEwhHDZRcoD7vjeT6y85mmOPmcaLzz9JS1eciWOnENFp9jyKSiuorpnI+m3NLHv7Ka782oVgMaydJb+zWKUGbgwpixTKutXrKMj1UlRYpn8TgcYHL72UYydMYsG775JbFOCaX/8AazCKLAOevP+PTBk+lqraSp579Z+MnXUiloiZkSeeTNRkUJqFMycKGDKzJRmWoS5iSVvWg91sVtHNhCjWb91APDSA3WWno6uf7SkvbX3dOF02I7UXlQkhbaTM7Fq2gPFHz9QmslLPnQWY4p06AO21mpk8ZgqJRFhnwZQhmoiq3lnf3r14TKJCnWLzQIzm7gEuvfYGiLQRbNtL2+b1tDa0MfaUs4j1t9G8eSPJuNgeWDDZvdjdDtqEYp9M8OfXNtEadBJLJnnp7785KFhlAvf+4HGw3x9oQ4cDPAfaz8HA7lDbzYBXpvSXmWXMgEvmpcw+l+wSYKb0lPn7/j2q/YeCvwjxvwyI/CdZ2n+yvy/73ezvDay8j/VLPmXolKkaE3Thazbj9uQRC0fpDg5QXFSkOpuBwlx1CmhpblRlGavdT2NTO/5cn2GFER5QJQfJOFyOfDp7o0pAuv03a6gdPoILThN37DiBgqE88XKr9plTkQZ+dIWN/qAwgKO4nT7u3e7h/Yce5e1H72HIeHn/EuzavpN4+xbKfTGC8v5aRfncRsQ/gvxALb//yT2cdtHFLFu2ghVP/0tnGgPDq9m5bivBvj7m3X0LxaUBXn/un+SVjCDPEqOxaQNfv/FGvIUVLHjnA/o629myp54jjzqWgbidWl8vOcMn885Tz1Bw8jxG+OzsbmyitKxU3ZLlJ5GyYhl5LI6tb6nAtjq1O8SXL4HT42OVbTwjQ/U4nfDiP59Qf8NAcTmlpja6TcW0104isHsjbQ27uPXObxPtauGU2ZdywvRaZp88ndphI2hPFbJk6RK9P2deePW/Pb4Heg5MdcseT0kQlPke1WtLWwqIV5Wu5NXJNm2CaEpS7HDw9rPPk+MrYqA7yNCh5Xgn1Sh4yA2VFUNcUlpt7FjUKj6WiBr/HQ6rO/BAX0hdOi0WO3J9IqmIqjZErPmEj/4FIek9JYx5KtlgVJX3zSodpBI/GY8mCbbizhQXR+Modil7SWaViiqIyYCzS+aPUhHMoiNojmFLmvnBN4/iT7/+vq4YpA8k3vLqXyUJWyJJVMUvDXVhITp4AuVCpzCAW03I4tg0U5H5dxPbNm6iZlglNosLr9tByYTT+PhXt1CdW8xff/Oo2gFMGDMKvHmccNY85j/+IJfe9jU29LqYNPZEHjrnBJrtMb7/8C/V+0sMHaUn51LbemMVLQ1SY9+GJqFIOnlycrE67aR2rmXnpl24c/043X4W7O5XCwGZnZNzzKyyhb6+/bO3GD/zVO1vqXWKNQCxdpKiB9nWzgmzzyAaDhrUdbFxkbkIM/jjvTgHQvR73Lz6/nYuufUmzKFOFv/1KQbam9jTUMfJZ56Jq6aKREs7LlMYkQy0W5I0xbxUFQdY1tiBw+rirvmLMNnz8fjzePyhu//tQc3uY/wnGVVmIHgwJcQMKBwss9h/G1+0zcy2MlJH2YO52SCl1YEszcJMKXD/8mD2eWRKf9l6gIdKTb8sAPyfzrL+k2ww+xyj63/FjnWrqRg1nu7OHuLWAFZTmFgkRjwxoHNNkmFJiBLxaFFGT5nt5OTlsWb5ZqzuHFxeHzk+D91dTTqnFY2JtLcZm7cAu8xf2r309YfY3tigLLf8wqE8+OeN2B2SoaWYNW43V141m7Ytq1m5egNtMQeLWhzcc8lplI6epj2g9pZ2OnYsp9DWp1WsYDBIPBQjf/o8lvzqj7jGVzJ2xim89NIrRFeuJGqPM+Go8Sz8YDm7V+zgqod/gtXro8RvZdmKLZw0KYc/PvoiF1x+GbVHHo25ey8vP/0cm/e2q9zZEcfNodLZSGDoFJ595i2+8f172bt5Nc3t3dqHVpKO9OhSDvKGTSS6c4FWj+RHhvuFgDUQibKr6ARGhrYRDfeyce0K2lqbNRZV+AdIxotY7inBv3mJxs/jzzqLKpeZs8+/lGlTxnHTN7/K0mUbqDlqGiuXL8WUsnDOxV8fHFhtWfFEShBVSkQJKQdKmSsaU5q09Dp05iolNVahU4tkj5U3/vRX9bEaO3IShZNGgUvo1UKEkAzHoLsrTVGGXwW8xFNFZYQiCloyUyRqv9I3EdAKxcTeI0o4WUDohJ8TDyWIS01ZwUpKe58rWajGl9iLpO08DDgT8xoBqSRWlVUyhGwd5hROU0wV5G3mBA5rQlf6P/nWNB66/9tai9VyjEWcdy3IZLHJJI1YY9h1HzCqz5SQK4zpbbXBUBULQyNw+54GaitLSCREEzBFyYRzWfvIjUw69yyWfbaGvta9jBhVTSLpoGrGCXz0j79zxJxLcRZN3HeTrLTTuWU5yVSMSMSgKIs9ihxHxorbmKo3RgsErHx5eZj8OWz61a/pt0QZevzR5BXm8+Li7To9n7EFUUdhLY9a2L38PUYfe7JmanLdUrZ8rIke3V/96s+Yd/n1JEMhvYdyz9R4zWpi5dPPE+lOceFv/0jCk6vN58TuNfQ1rqJgSDX/uuc3BH0V5KV6lPIvhAun26UllR53GTnJXhzTjyAWj3HXE+vUoXnunDlcc8npBwWrgwXhQ4HPgYDny2wrEwAz+ztUNqXPYpp9KX3XDAFif4DKBOXsTCqz7YNlVNllwmzPqkMB1X+SIR1o24cDfPuXOg/nWA9nP9kgJ9epf/X99DTtxOozSlsNqQks/WQJE8aNZurUY4mL5iUQiRmLhXgqrGUuS/8nfPrhGhV19TrdOlbS2dqiVjhRGdMIJSgfPp6unn7tfbXs3o3JV0I4GsHrL8PetQ6PCAGa7RSOmkvKHtSB+HAswdrOBr5731946ZYrqDriOG1kmJImtq18j3xTuypILFuyhLamDi79yZP4m5uxjMihszfO/MefY2xuE+3NHfgKc1m3pJVdyzdw3n334PMHOPLIsbzw/AeUsIn3F66hdHgNN//gh2xdvYDbb/sd+UUFWOwWpp04m1yvE9Fw++7t/8Ujf/49fb3dWCwONaLMPHsJk42SoRMJ7/lYR3Ty8vLo7unB7XIRjCZpLJ/NZ7+9jeuuvYD169dSkJ+vrOKK3AiJbWGWjRmFddkirF43111zNZtWrefqr16LyWXnmsvPV1A+8tTZ7Ni0XudUz7nwqv/2aBzs3ps2LH4sZQQ/sREQOrShTCA3NPMQiF2GUKpdNgetXa2885fXKC4IM7x6DMOPm6GlKwWlmDFIqggtyumyJE9bw0sDUcAsEgoTHBhQBFevGZNN2TTRaJikpZj+6fcRD0eJmxzqi6UuVGoSKMQG4wbLRVWbCgnouhow6XyTI5XEqbJK4vFkyC2JtYhoCdosArQJHSr+8w/P4N57rlWVc8NCykZKFOdVMV0UxI3ZDAFqJTmkiZJSTVDLC8nw5O9C53TYaGnqYERNKeGoCbcvF3fNcdT96dtMufLrSo9d/vaHFFmStPvLGX/8GVjCMglvZDyZH2u0g45dy5S2L4VPGRh0OL1Kt80EvQxbR4gjomHm9OdgL6wgaM5l6UP3UdDZCgEPdYXlJISeqr0NEdyV6bmk3uM9q95l3LGnGqK6Umy0+LCmnUUbN6/lggsuJxUbIBSSxYVRQhSXVXflFGVt+gors45aFEO62PTCH1TSqt3kp8AWwuTx0rO5jo7GVkzCdJw0HVdTHebaWhXv/cE/NmF3uThn1klcdt6cf3tQD0ZjPxBY7P9gD4YCn73DwQJQNsHhYEE3cyz709Mzpb/9v5dh9R0oo5LP7pO2koVR2jIkE1CyAW+wIJA5jsGc86HO8XD3mQHywX5v/+xysN+Tcwyve5Du5jrMzhIsdgcDnuPVWDAYCuJ0i0uuSRl6Ep+SMldqsdDT2UmBZT0L3l+ii0MhL42bMIn2tibtSUVFGs3ixGQvVo3Qgb5+nn9mGaeffxxOnw9LSw8tjUvxB3LxebxMu/BOtqxfqGVBp9vDh9s288wTL3PPJcdROfFUjTMD/QPE+hqJ716sRLJlixZT39jB1T/8M9FwmJx8GUT2MX/+yxw/IszGtRvxFQbYuLSVLYvXc8HP76GisorxY4fxzEtv8e6z/6CstAh3Th4nnX4Gt33v57R1tXHemSewp76BE2fP5sWnnmHM5JEcN206Dc1N5BRV43SIn51nn95kIuVQkd7e5vUa5+RHCGWyOA8EyljvmURyxetUVubz4x/+iIceuIclK9cxxBfHtCPIB+VDYe0ibf8Q7Oeir1zEGXPP4ZHf/hKf285TTzzPjLkXsrVuGVZPHmfvB1aZe73/u23atGy+ekBqmUkFUw2TrUQqoQ1d+RGdt0dvexRbv5MtO7Zw9+9vpi/YT3dHE+G+KH1NcTZv3cbF91+MKWGQMrRUJxYUoiQh6s+ROPGopOKiMRXWHpW81NFYVC0yxKUzRgHFJ36T/oho0tkJpRwMRIztJSVzQ0RgLar3FzebsCktW2rSUvZzGb5XctymMFZzDGs8qWUoobBbLBGtjwpP/dmHvsq3bjrPODexl06Kv0oKu8OyT/TSbJbfS3/KYNPpiy5f16zO0OMTYJchwojJRpHHTTRuxlNRgzuv9nMQkmFliwmZhf2in1DTemLdu/XaxFOiXitmlj5Vgc9IGBlyMQbzRCRPbB4P9pKRkPLr78IJWPTXH9Pq9eg5uWzSZzPrHIhDNfqgcdXbjDr2NKXgWsxJFdQUcJL7vm3jSi6edxnmeFiVSyQL0uKH0P8LxpNfUAyuvH8/Dc2Cgyx+/WnKos1E4iZybH04RGnZ4aH0yDOJb/6Yuo5eVYW/7tE6crwuLpp7JJfNu+TftvdFpb9DBa1DZV2H+v6h/v5F25cAm8l6MgCUAZX9t5vJqvYHqswLmikdZj6n71O6D3ugTO1Qx32wADDY72V/P/vcvuj7mc8dbpZ0sGs22GPtW3k/XXu34Mwt13K2s+o8TLLQbm3d509ntzvIzc01/KZsVhobdjPEu5OPF65ID1ynGDVqDH19PbqwE7Vzb0EVzV3iSGdRt+s/PvIRs2fXUjZ0GBsf/QeBI4rx5ecR8PkYM+sqNq1bjctto6iojKfqlvHTf67ihTnF+IfNoLy83KgJ9bfQtuENLCkTa9es4bNVW7jzt68SyA3wu+tv5KbfP8Af57/AwIfvMZA0ETFZWfPJaqprSrjgrpvBaqO1sxO/N5+PF/yLhp271XTxlu9cQ2N9PXu31NEUtJNfWkpJZQ3Lnn2Vy793HRtWbiFPPAltfrwej8Y07YOmZPgnl+HVufQ3bVXnY/m9PI9yzfKLy9npHUdOw1JsmXUtvwAAIABJREFUNhPnnXkmc+acwKwzzofOjbR1eGiqGkpi1UJVob/xinm88co7PPncczz8m/8iLzcfX34RH3xax56ta7Hn5jPn7EsPeGv/Daw2Lv17Sq3P0y+CpLcSpPRCCmnBaubOOfeSm1eoDJuKwmK2795JOJkgNBDj6LE1bNm2VzMLWyrFxY99PW2jbti+qwuw9D/i0nuKaD9LVjiihSfpoNC0o3FUCj9hLuPok88gElObYX2wZBjPGMwzVvnyY0rZ1FbZapPsK4Upbkr7N4kkknxRiAVJHGa3cV44tH+jZT0zLHj2Ps47e6quFCRzisWSWBzWfdIs+5QBUnbNtqQVp9dIMjSRgNI+g3LltUdVVDWUrrZGHJZc8oZPIW42wONwfjp3LMcSblEmZiolOlp2zCKAK8K6afajzMPJiyOyRrKAkDTbUTaWVMK9b1cWunn66ceN8p3FitNiGCrq/TSb6djwPpWTj9eeojRMrQ4vqaQhpru7cSfnzjoDkywkQhEVsZWcTEDZXT4F7B78ecUHfrBkllkuvTAwo0FWvvEHRua62NrZzZFzrmD3O/PpsDjUM+irf1vHPaeaGZLfy6R5/9y3vcPpT8mzcbhZlD47aY3Ew7k3g/mOPqsxoxqRXdI70H4OBFTZL2Z2j0vuf2bxd7Cg/2XKbV8GQLLP5XC/f7ifz1zHL0Nr7115P/2tDThyCvQdtQ+fZziXS7CPRPR6ikuBZqtp3ctdO7cyqrCFDeu2ahC22WQey6/jKbKQk56+t3gsrV0D+t2UKZdfPfQKc0+v1rg0rmQoGzd9RKAgoGaqQ6aegykZo7uznYqKKh5bvYhfv7iCX82byYzRkxQgrXY79mA3Datf1Oxu8+bNNPbn8JXr78LktPP+q68wbvIMVq5axpHDCkVil5ySPMNFPBTDZTOzfPlqKisruPcnD5AbCFCVb1WB3J/+5B5M1hSfvvwECze0Uzt2MnGbg8Xzn+OqO67n4d89wdnz5lJePUorXPIjsVoz03gho0dY6W7arVUZWbBnJO4Ky0ewZK+FKnsXnS17sCU6eH/BAqYdN5e9u7birx7HnpSN5JoPyc3zc8GZx3HD9bdSNbScG2+8Cos7F1+ghIWfrKVlxwasvjxOP8dwCt7/59/Aqm7J31JGuUia+MbLJoaBGWmXqsJaLp56BXn+PLZu28pXTpvFntYmmpraaGzvoKKwSB+AMcOrKS8v4ZKfXEx9ROYDjPmnRBp4pD8ViwvJIqKmY+FQRF9u8eYTF0spScWspRw58xRCkfC+2n+mdCGBWn4M4JJMx1Bej6ZBTAK84FTmRc8Es+zAIWoPEkwXv/QUp5w8OV1eg7iCltVYFadFc6X7asKuZT/1nkpKZpcSnfN0pmV8x+s2k1tcrrVtu8tLUc3xxIVufpg/3Vs+IRnpVBV2IXUYx2/XgWDpT4mKhJyLTNcLcIoQpAwRmorGkEoaGbD89DSs5c1PPjBYkukyZmaFa7bY6Nu6hNKxR+FyOPQeyLCu2SRkDBPTj5tGvKOXVDykZQgxZjQlRV7KhqNwIimbm/yiksM8M+Pjn7z8G7yWqEpl5vIID384h7h9Cg/9l+FlIz8HA4VMGTQ7cP2fAKvBgpQcS6ZEm/2df3vZ0uSl7HPNFqXVdy+LcJEhU+hz/wUirv8/WP33RzK09lf0tDXj9ntUxcVecyGJmKFAv27deoqLiykrLSOU7ivK7zdv3kRt7g62bW1QI1MlnYmBo8nIKoIxqaBUKgO3uKSCVXUD/PWx5/nqReM1e6usHMPu5a9TUJyruoAer5fckTN1QRjpa6UwN0Z4IElPewN9A2H6vWWkYr2QDFHsL+ex3X0sWd/GpWVeLjr/Ap1nevO1Vxk3fiIffbaK3Qs+VCWNb/z4Wzz04MOYkhHu/vHdLF2+kuHV1Vxy+XcJ5Lv52x9u54+//D2NzZ3k+Qo4dfbRbGnuoHbsEYSx0fLZEsafPANPjp9IJElB6VBCXY2E+joZO2Uaa+p20W4ewszqFI31WxRENQZKciBsxOIhbFi1nUB1ObZUlN3b1qiBrt1dTGVpLsWFQ4m4Hbzy198w+aipjBtSwA033klFVRG33fYt9dVzlgzlo0/W0bRjFc68MubMveiAMeXf3p/Ny+enhPFlpHqGtYDT6TCEXZMxvj7jFgLuIvLzc8gvymP58pVMnzxJ55uamjroikcJeL0E8nMxic6cz855j1yhOZDy9tNzUJKsSU8sGh0gPDCgNuwCcrGYSSfGpSSYdBQz5ejZRJP9iugZb6nsssc+mn3W4LJkX3JBjRksQ5U6A1pKGRYri3TdX0CofcMnVA0pVm1BaSDGTYaXlPyIsnKm52AM9Akr0KJgJQO5wghUySfJTJIpCnweUh438YEoLncOvtpjpLh42AG9r+5jQvE2YpGwgqL82GwubHbZnxgn2tI6f5IlmXG43FiEEl4+EROfg9XTf7gHcnKNQWmbQV2XlZj8CBuwr34NJTUTNTtTE18576R41sDss89jYPdOQv09ehyiJCKlYax+/GUT6YzEGVI59LDPTY532esPYUtEcNvjXPzgejyVIygzu/jHn249IFD9T5bzBgM6hwLMA520bFeuc7bNR+Zz2S/a/gunzPHs7zWVXV7LPL+Hk1lkPpudmR3qZn2ZjCd7m4f7/cP9/JfZV9fSnxEP9uLzegknjcyqva0Dn89Hd1c/BQV5GuukqhMKGuaMG+o2cERFE5vq6rWSIKV7teKxSW9Z9ACd2PxVYleu7gannPkTxo6o4uqrjiAeNxEoqqJ93XKKhhTj8pTywgeL+ebXL0Jcjkq9JtaufI/Fn2xizJSR9HV1MHrGXI675eeYzC4qKiv5zrwLOHZEMYmBLvx5+Vhsft545W+cMnsuN33nfmqrCjGlzHzj6xfR0LiHt1/6J1fffDNWi5269Rt54FcPM35YFX5riptvuJzPPlzM6wuX4fI6qBhWQU7lCFz+EipzXaScFu69+yHOvegiasutdGzdxN49TSSdNvJKiggc/30melpobdmh8UFskmTx+9T8p3DYnSxetIyvfu0yHJYg/b0DLFi8llPnnsvMo8eyt6WH5UuWUR6wsXz1diaMrOafz73K6Wcex9lnnMbCD9/jjItu4MMlq6lbt5SS4lLOPP/KwYHVxqWPSzXcoEXL0K3ELnXPlT5Ogjtm3asU9r1tHVz100uJO9007G5heEUVG//5CeHeCBGnhXd79zAkbuWyUZM4/j5xfzVq7DKvIzM+6toZjWhPRqwp5J+o+5I0CBbaH3EXMGHqqeozo8LiChRGOXIfYKWloZTFI5nQAVadRpaYtrNINwj3lfbkC83bcXsNiSntR9nkWMXLygjuEuQFLpTarStakWdJswBTRoYj/2T1lZfjYUdTG0NLSwglTZSPO0W6Teky4aFCRebvZto3vQvhTqM/JxkpZv2PlBSEOSkNTrko6qkjcjAWFx5/DtayCVrmzPzc9+25jJgxS/tULpdbz0dgWDI0m9XEjhULGT31OJw2O+3d/fj9Tp19kvsx59yL6Nu9jUh/L5FokFgkhN3iIGHx4S4dBe58cv2HX+KU1emyF3+pYwW2wslc9uu3mVpZTTTUyeN//FwXLPtq/U+A1eGA1OGCVeZ53N+KPrPP7KCc+V328WSIEtl/25cBp8kUg/Gjyr5m/08Aq8z7KtfncO/PYIGud9lPdbHldphJWByYq89VyyGJQ7IwV05vIqntCVE/l359/a6djMjZyvr1O3A67CRMJnVKUCZuAgJVk2ntTqovndh7nDDnNsZOOIXrrxTdvSgFRcP4298W0NYbx+X2sLXuPT569wltdXjtcX5x160MK6/GbHeyYNFKzp17EqOOPYH5z/5L/bBsdquycK/6+tV0dfXS3tnFkgUvcdk132X2mZepzYbFZOHqWRX/F21vASZnff19f8Zd1z3JJhv3hAgJgQYIDkWKuzuU0pYChUJp0eLuVqy4awgESwLxbJLdzVpWZm3c7bnOb3YD9Om/wP99n+3Vq2l2MzM7c9+/c873fIUdnSFGjxvN0iNO4IVnXuX4E4/iput+T8PoBhwGK/UuB4v3X8ratZu44fZHOfDX++KsHYfeYqd/23dUjp7Eb6/4C1f84RKM/g7GFZXiMTtYuW09YfS0Ve3DeQtryWYiapCQM+jdV19hw9p2tLo8Jx6xmPmTZ9DZ3cm/PvhEkchcXqdys1nxxVp+fczRfP72K1TV1BCPpHnplTfZ0d7BxFEeFsyeyQEnnkw8Guexp54mG41z5mUFM+t///q/Jqt1nz2YV8v3YfbfD/F0p7OIW069k+aWJpaddzBfrf6WJfst483X3lKTlNNqZPDdHXxhjJLVChFD9j9xpo6v4Na/n484FMsHLU8qbrtSEILBCKu/bSQZi1BZXoLH5VBedHJYGl11NEyZq3JeCqhHYcJQN6H8URXSgleXfClY7AdT1MifyRe8ASU6QzkJDifVSmGSx3AmfGQyYcX2U39nFDKOCIglNypV2BMNFyo1mQ3nOikXdIEGpMhpZdICp1VP09YN6nXH81pGTV5GZtii5eeWKunchja/TToRVIVo5PXm8+IAolM08Yx4h5nB4XCTzuaVPs0uLsij55DPfj/JPXrdqXgnzy245Qsuil5NsDIx2rQZettbqGqYpG7Yrh4/1RWSSyNO02kOlmLVtoNIJEAmFR1+38Viyot79CQs7or/1Z5In8vyzRu3KPeNx9/p5MsdMXabOAaTB27/64+L1U8dYD/1/V9adH44CY1c+z/1uY0UlRF6+n+70UYec2S62gVr/wDW++HzjkxrP4T2fs4h/XN+5qd+r/+vj/FL/v0v+dmfOsT+/fub370WCxlqKx2EE0nSzunoQ5swmrLoMnrSRit9vUFiWS1zFx9E32CYLCbMwS/ZsGGrQk5yGh0mi0lB7ga9FXvVDHb6gkpvJAy/K6+9jWUHHEypR6ucamJJF9u3bVSs5r6+QSZPmaQYhw6rjeIiD/f/+SJ+tXgPYsGQigXZ3NrMjAW7sW5nhoaGBt598zUV5njnXQ8RDARoXLeKBUsWKyPvPfY9An0izvO3nMf6bd/R1p6itXWIP9x6NcFAFG0mxAP/uJKJE+dy+H5LqSypViSnLZu3c8bvb+Cjrz/kkceep7K8HN/rHzDpuIVcd9MTnHnBJWxf/ip7z1hIPBxUJr7Lt7Zz1MPvYfruTWUwrtGIq1GWMfocmWCKYDjApElTCUVCdO1s4rNvN/HVxm00NFQyacZcPvhiA1f96WrQxlQKuVVYmLEYFptd2d+1Nu6gZ2iISWPrMNjN5JNpjMWT/8dL80dN36avHlMRIRrRzcihriaWAoX91qsfZNMn25SOwDLNjA4bNruLYDSE2QhOg57LL7ycI8+/GowarBYriXicYo2W51//W0EPpNEpvZXS+uTg0xVrWbthHdW1VaTjURKhPhYvWqocFDT6YsbPXqSK1QgDT6aqkRt4l9euLPOHI+AFAstmArRv28Juuy3GJ1TC/MjOR2YTCZTMKuxVCpL4b5VqIwwF2ob1SzqVuivBYFarnTfeeIN9lu2lIExVwEZE0qpA6jHI1CQTgtpx5XHZtGzYtJb6cdMwWmx4R03H6PxlUJk4nPs2vK78DZOxIVIiABEqvRjnajREoxEqysswW2y0tLYwafIMtZgM+Hqxj50H+RGChYaHrj4a95S53yfEij5MogeMGoosBnLJOGm9kWxGQ78/QXmpWcGZ+WyafZYdSqCznXS8MFlpMmmV4eUpbSBtLsVRVKn0eL/0S3R6373yV9Uc3PDwKiwltUyYN5b7n7iFnWvET+37r5+CsP5fFauR5ueHUNx/+j1/CP39sBD98GdHbrAffn/kdf87rPfDQjWCCPz71PVLD/Zf8vM/nAR/yb/79/dm5H37JY/xS372P72//9N12LbpM9lBoNHlePO1N+hsbyEaSRPoDTI41EcuH+WgfX/FyaceRZFTTzw+qKQ20XgP2xt9GCxOfAN+nnzmM0447Sh0JjNTp04lEE9ht3tY9e1W7r7vCf5w6QmUlVdhNBvwempp79ihYPPly1fw1quv8+qrLyrW0eY169APbGDD+iZsVg8VFW62tDYyc+FCwsZqxk2cy4m/OZRDD1zK2RdcitVTxvuvPMb6Z97nkEvO5ZOVy2lweOnc3s2m7kESmQger56L/3IVbo+L1tZmnr3vdhpm7M7ZRx7A8pfeZfbiefQEQxx/0XXse8ASqsZOwul00rlpA0v3ncdARIvF5iXj9+P1+3C4dGzetJXtgTh1E8cQHWqhpKyO8qI69KY8679pQpeJU1rlIToYUWzeVDZCLB7nqy09TJ41ShXDrHMs+xx0CC8/fQ9ffLGB+fNmojVqmb3bHJXEPrl+LJ8s/5KJk2rVuavJ5DCXTv15xWrDFw/nRbMj+ynFllOhhjpFRMj1mzn30PP57d+P5cEXXqTfnyQlMBg5aqsr0GbSHLjHfB6765/0e2rIaOBvpxzAPr9Zij8ZVeO1Rpk5aVQcdNPmbSz/dAVdPd0Kbqyuq6WitIQFs+fR0+/HaClnzPR5qjgqNqD8Z3g3peasf+tG5ab+esUr6mLs8/VhN5oZV1vN/MPPIJ8pFDSVLjy8uJbiI0VgtC2Nb6BVOUFoNVZV/V949XUlgh3yDzHG62DJwQco4fMIDChFSu32hj29CkxCPTaThu2N3zFx+mLufeoNFRJ5zY33kowl0Rsluff/joAojIspgn0DJMNBLAYdj7z7kvr5XCTIwbPKlW+YwWolFoljt9vIxrIM+H28+cmX7AylFavSa9Fz2/3PkhTHPqtNUWrv//PxFE+ZrZ5CaeeyGbVTEdivyAQGi51kXia1DP5IniK3pHfmFJNzwfw9iQ75yCYjpOIJ8rmUgjTLR88ipbFj91aQHw68/KmCJReiOI8ocqYGNrx8I7mchj88vJaSslLe/uZ55k5v4IMXPt81Jf/UY/6/KFQ/fMyfKlQj1+DITvN/er0jU9QIQeI/7Z/+/Xl3NV/DzdG/77x+6r35JYf5f3vdv+R5/tPE88Pi998e639T3EYe76eK3MlH/FrBVQsWzWf+vNkUuTyEIkFa28THL4nX42BCQxXfrGoip8kS9QcLqQQ6PRZvkXK1mTJ1xjChSdYCWoaGfNjtdvzhMMee+HtuufZstLoEb7z9LaedfiZlZdV097bR2+/js+UfEPcHuOGW21TWVbhzG+HWRj74cgu6bIryimq2Nq+lYUIdGouHEnOGHs9MngkVcfloWDB/EXf9+Wy2fdHBry88A10+wKd3vUfMmGDmXmMJBjSUV5jZ+4TzWLe+la9Wb+ebzS1Ycyke/9N+vPX2CiZNnMiZf7pT2TEdd8oxBOMZ3KWlhNuaCWRzyoWjrLqB+vISYptWKFRs3bYt7H7CH7nn6t+SiQ8oS7nDjzyEREbPwQsXsXH9t4qYFehtZ8n++7N507f4+np5/uNVHHzEUhXcGHVPx27W8+xTD2My6XjmyYfUezx9wp5k00lWrfmUDz76ijlzxgmlDqMsMUqn/NdiNXJNaTZ99WheYbnKKqlgaJtSTrtmdEYjh807mQsv3Z8Pvl5LIJynvbcft91JZVmRsimZXV+OTVfKU1+sJ5HIcPmBi9jvrEOU6aPChbPZXTHbD9x2uwrwGopIh+Jg67Y2pkwZQzoYYNkhh6E1FlE5YbY6YNXBIDu04Vh2tb8a9i6UqUvwZq3GxHtv3c6m1Rspq6omHAhSU17GvgedhN5dvCvHaST/qsAqM1Br9RNNpPnjdbeTiCUoLvYS6B/kkH3H8/nqjcycOIH9D9if1AjcKAd/TqTFghurEJddUKTNqKO9pZFbX1iJzWGnotiFy2Rn9sxZGGxeXHYHyWiM2tGjaG5rp8TrUuSUIrcD/9AABqOFd75ZSXtPD0aTlSq3FZvFpnZ7oVCQfeZPo9xto7djp8q8uv+ZTwklYnR1dlLhsXDT3feR11jUjWU36HjowWupmjZP6ddk9ybMJDHGlaI9sKORcbNnE40nVKHtG0xS5jWpfaFsvWbPmEkuGiMai5FLSgBdQu3NzEUNYHbjqR7N4FAYb5G70AiMpMoUyo2CR3V5Paeefh46k5Hy8nL+cs1l5LVa1r/0VzRaPZc/vJHiyiI+XPkMd994BUcfetn/uLsYOfR/6QH6c4vayDT1cx7/P01UqucY1qCMNFU/nJR++Pp/KOaVf/fDCfKHO9b/dBD/1OH8/3fx+d8+3/+2YP5vnu+/Fbvpk+XwU/sHsjoz4cAgEr0qcLn6HDMp2ra+wKgJh2HX5ZRDi8nuYenu0xhTUS5erYybOJG5CxeqcFXRKnZ1NDEwNEQkkuWKa+/kibsvQqNL8fTzKznuxBMpKx7Fmm8/Y3vjFtrbG6mqqueMs85WELslNMDWrz9WMR0Bf5xwJk5L0w78uUE+cSxka85LaW05t41LMH7URHT2Cm6+/HjOv+JatFoLG75dxeRJU3jt3lupqPPQH7BRWmrEO/VArr35aQXJGZRbTIK7zpnHmu+2Mn76TM75y+vMmzWKU05eysbNO6guqcKQjNI72M8Of4aOtg7+8eczadq2leBQkJQuR2N7hnPvvJtrDllCebGLRTMmMdZThCGvx+yy09TRhi6VxO10sbOrjVgqzcr126gdX0ddTTUPv7VBcREig51UOiy8/PbLJKNJjjvhQrr9gwxF/fzzkUcpK7Fis+oUQmX0TvpJ02W142z85gnFqigs9tMYxQNqWIOjSAmy7A0Nctsdj9PS5SMYTOLyeNFmg5jtdqaUV/DJum66oxmcZhuvPn+NyodS0SIjlF5xkszDJ2++T97qYTAQpc/nQ6fL0d/dSU2pm1NOO4U2X5aaSbMKEcsjTuOqahXOQnUgDBcwtWtCy91/Ogl7ebUaR0uLS9i8aT0X/PY6nOV1uzp2VaSGD1atzsiUcj0nnvM7AsEAFeUVrF+/EbPNjD0f59Kzjub1jz7g1OOOxVtZXbCb0mhVBLyw9GTikb+TF6QeNxVnW3MHTzz3LiXlxYoCntEkqC2t4pp/PEhaZ0GTE48/2ZcJBX6QB68+mQM0VRhzsLWqnM3pLP2+IaZOqieajLGzuwePt4S29k7lHL/3pHpm1Jbij+l497NG+lqbyNqzTB9byj57LSYhezQx6jRbeW3FCuw1Y5Q2xKzcNwohkRJtP9DZxRMvfYDPN8gVfzqNyvLRiC5LJh6zNsWksVPJxiMk40lyGTHTTarJWGurUQr7XM6oTC5dXo/KC5JdmN1uJZrMqTyzp554iqaeXiz2IjZvXk99pZvq0eO55ea/su7Ff6DVa7nwoU1YXXoWzC2ltraC44+45EfF6vFrT1H6MJEmyF7wh/vKkc9efjeLy6WmxII/yXC2mU5csUcssQqknMJSfVirN/z/FbFGayw89vAko1Wp0xIlOjyRFyqZYorJHlEOJvJm8mL3pSxOUHCtuKwIZFzwktSqxqCwWxXL4oLZsZpyNdDV20Gx061SYs0SEyHL+3yeLl8vJVUV5OOFfanYgEWiETlu0YsbvjiG5vNYrVbi4h6pZBp64umkkpmMEKSi0SglJSU4K8exZO/DyYhoXX5nme7V26I4ugUfT7nHESJRHn0+T2cwRF9XBxPGT+D1B25SEgODQZwvC0Qng9GsImPkvlRx7Kko/oEBPF6P0kAmMzHCAwFsThvr16zD67Yp+zK9zlzQFEks/DDjtqDNlwifgouL2hErW7YMVrNJTe8iklVfEkJqEDBftE8GZXqtrmk0yjtTPh+Zipadcc+uWnnan+4hp5NAUhPffrmSeKyfwI5tGHV57LoYMydXkU8ElA3SzN1m8Nnnm1m1Lc74ci12TZA7H39GPdbOHa20dTbRvbODw39zPIP+ACu+WMebb67g+ssPoHrsaF5//TsOP+YIzAY32xrXEOxrYcvmVq74y80EwyFSqRieTJwPX3yRWCxNf08/k6bW8NTrL3H0Wecze8nBrHvvYaZPGKX0lJ5JB9IXzbFp+cNUT1pMZeVo4tEYhkyKf959E+VVXjq6tfgDQZZ36gu+hjk9aZ2GjE6L2xjn/P2n0dzez4sre9QaRK9Lc8RB01UMyPJ3P+SmWy7lyBOuo6yslKsuPkzdPWazkWQiz8VX3MPUCeXMnlaPRaJDit3UFBcRDIbwDQ5BVofFrMHrcDHU41PP29UfYOzUqdzx0kqFujn0EOjZrhIgpjWU8U1jH6ecei7vffyeOjuv/9tfcJkkVFae14DZKzmAP+p8/6/+SxWrbaufyksgnurAJcVVgB8JFZSOAnC6XLz35JN8ubEJe3ExO9t7SKY0xEMB7BY9Rx64HxVlk3n2pof5zaI9mHLFfmSThYh0EdTJLkoOHpe3jMuuvJ36+rHKtmnUuNGs+/ob2tZ/STYR4OLzzyJtr6Vs7CwymYS6iUYKllyoI4zAHyr7ix12lj99D0+8+iKlVVXqQ9Wkklx3/yvEU0K7LjD3CiSJwpsh7J8Xn7yblV9+SyIhzg1aKiqqWLNmLXsumkss0EORS8u8qRNZcsBhygNMKO5isaSsmXZFj4s/oIZcIkJ/fwdGYxUr3/+ErqEolkicKx+8hUgsxsbmFrZs3YrF7WGwd5Bjf/NrPv3bZTRMmsfco4+gq3uAq255iGn7ncjmla9T6sgQSyVJCbOwtp5UJkukP8AVxSkiqSzvJ4qJuyt4py2M1enl8lEGymLrITuEKZlix4KjGEjlFFNRPsdUSt7/LP98biWNfREVnS1K/lGVpdz+98vIhNuVMa8mFmHGhMnqvU/EMgWXkGwhKiaeMmFxeojHYqxdv5GW1lZOPu1UlYKs1+R46Z/PkdMbaO3tp6W9g8FBP22+ASZUlTJh0jjuvON61r/9Klqjjovv30zOHODK847mjoce4Y0Xl//ownzjzt+pC9fv9yOgtiLCh5cNAAAgAElEQVT/pCWLqBCYp3qX/Pfpx98n5Ba8PYRFWVJVR1KYokqonFNogRRrgTXV9SNHndLRFViS4hepdqNyXKifFYShYKc18ncymarJXqyrsuIwUnB9yYhIWyLoxKlFadtEHFx4HmHVFghB4uc4bOMl3KmRKPt8hg/e/YhfH3E4g4EAOU1awTHKAlryypT7SByDwaTIMjmDThnayWtXBsVaiEYilFVVqiW2kGhUYZZvyS1o0GM020hqDex74HHorcLkHJZg5CGphzVbNzNjTC0vP3Yn1nwh+HMXgWmYcSuQt9pjG+T1RFVxzKXixOIRUrGUMoFOJ4YIhPxYxHVccqCMBd/NERcc+bO8vkKMe6GJkgIvf1ZNsaawm9YhTgkiZB9uNsQCTSPTj6R0K4OwQnHLaTBJyKp84nozvzrp1l3X0QsvPaMi3LOGYsKDYYpyjUyutammdJdBtVi65VFu49ube/hyc5xJ1QacRj9PvvKeupbWrP6Kr79aTjQU5fzzL8TvD/D+x2t46tXlHLdPJadfcAEvvvApi/fei+rKWv5+2emMqS5i0pw92No5wKmnna5yqtJDPla+/AKxqLDm7GT1WgZDrRxy1t9Ujl/7qhepqfKSSSSom3cCXf4Qmz56mE9fWMdVLz3KC7fcy9I95/PeGy+yanM3e//6CJ77aCN9A2G6e7uoqhxNJJUgYtSSNptIhWO4hbIvyiF178CR+80kF+jlmIOW0ZsJceOdLyvx821/PlM1ZYlsimwkSCIcJhVOU1FZpHxit2zayOBQSGVydfX3csxxx9HV2kI+kyDsD+MpqyEWSvPyN41s29GnGMdz6wy07/TR3e2nYUwxq5vC7LtsH1Z89oUy+j395APZa8lCicvA4/Rirpj+84rVqq/+qU5xl1WHPp9VlbpwIBSKhRzIN134VzrSccLRKBXlboYCMQUVis7AbjCybP9D+Oofb1FvL2POoxcUdjsp6b7yKovK5rBx400P0dPdi8PrVR35QP8AToeDRdOnsHCvXzGYDGGODTFmyu5qwpMDSTGitIUCU6Cp51RQmBQf6RiMWiOvPvh3urtaWb+9iYrRVew5Yw4LjzxXCYelW5MQNZUcrAxgDQrW+sOFJxOLJwvehEYDo0vdJHUmQkMBqopLMOgSnHjuxbQ0N6LX6tlr9wUKw03lhDMkwjEpngUbqUSgj2x8iKL6aXx62F8o0ppxuJw09w4yba+JtBwwi/bubtK5PNFQioH+Xs6cP5vtG7/hsMv+weNfb6F7KKL2Rtqgn6pEC2mTlS0tXaQ1eaVTMORilG18n0X7/orLv65m/eCQGp9dbjcel5UZ1gDTSzQ8t3INsVhckSJqq6oY8PdyzOEHKqeP7s29nHPVPeidTozi1J5J8+uDF3PSEQvUQRHZuom9li3DlDITxYuz1IavdbViBN1w26P44lrsNgc7OloZVVOHKR/lxivPUfZW9z32GrFwH0PRtJrQW3wROgeCVBeZqCp18/sLTyETGFDkjPMe2MioBgdzpo5jw+ZmHrjtvh8Vq7fvvrLQgYsYU6MllkjictsIDoUxWswFm65katgmp3DQqYlGNVoj8THDMFu2EGQp+1JxkyytriCjLdD8C86S4ngiOWnStcu2V1vYSaopUhxACo+t7gf5fKSQCd1ZJ3pEuR4LQZgi/BSTmrxQYkWbIzodNW0VpirpJpVZ9PBkIYVQSQqG/SflYBZC00iRi4UD9HR1MXrMGOKJGA6zWck+ChOIBqPRTHv7DsaMGa1cScRpRCbIEdmJpM2qYiy/Wrbg9CENqdIQZpNY7C4GIzns2jy5ZEQhIfJ7SfVT/p7D703BXSZJVjnaiBYyTiomkoYU69Z9R1VVBVpNBofdpZoJOTOUNZim4LMpk428pgIcOixqH2445OdE/yefp0ydsjcfgVRVU6mHZDKtCF9K96QpIARyHilMRSUliMG1aCj17HXi98Uq3N1IKpckEdzB7659VkY35o0TO6Es27c1FVwsJEMvmyWdypBI6/liU4zJ1UZsugCPv/yWiv3Y2riReCrN9g3rGF1kZf3adSrayOnxkM3lGTWmHl+vj/KKUsbN2YsP//UYC2aPw+qq4sZ/buOlR/5IKBTCbNJy3YUXU+EuIVs9ihpbiEVHnIt4robCEXzrXmfMqFJS8RjlU49gMJ5h88cPkXdOZs/996Nr+w7Wr/mOpBaW7LlEUecPO+0mevq6yKQylJdXMxAOkXHZiORyOHJprNG0uKSiEa2rFrzFRk4+aDdmTqmjfyjB3+58Sk22D930W4UC+FpamDBmlAp/FBJXTpMhFpYssAS9vgF1PclqKBgJEY+nWbBgjroPVqxcgd3hxWgv4fM1W9nc4ueI+WJsG6VnYAi3Q8PMmbvx4mcb8En0is3A7y44Hl9PKwcedCg11dWYSqf+vGL1yH3X5R16M6PqnJQW6YkG/Sog0WO38/uHPyAYE5wXOtq3UePIsmDBRMia0YhOp7+fMWOqSWctOJzljCmr4HZzK9FwlIPGT6bc5qZzsJfAO5vZuLFRBZ0l5ebR60gk5AbIcO5Jx7JoxkKMdTU8/8K/OPvIoxggTZHLxdnHnqaIGqHePvpiQSKRmLJwqijxcu3ddxM1GTCJ9Ug6TcDXRSoSw2oy4NBYOGjZUvKiFZL4EE1eidkEkkgkw5x0+CHssWge6zZuJpxI4C1uoKK+nOYVH1NfP4F5C6bw6Gtfc865pzJ3+jjy4QE0OR8h0zgcNjexRIx8Mo421Iw+2EE6G+LpM+5jYr4Ml9VBPh7GbtQy9fSjebMoTCSRJK/VEQlEcFhMlLmc9LdH8HtqKKqqIxCOqR3eOO0gH3z9Nc1t3YxtGMfnK1dS5LRTXV7EBXNGceUXeVrjYsckxrw6LBaT2h+eON/Fhi3r6O3xo7MWDnSvyym2Xuy3x0KSfj9V3hIOOOdm4gpqks5bwyOP3sCoCp2aouPNGymumcM4sxx+Wqy19ejKDBx30En0YyQRSRKJxyRQDJPRSpExx+yp47js/BO44OJrOeiQfenvamdn80b6rQ5yRTE6V6epKfdw0amH4TSa0Bq8nH7rx1xy+THcfffdtHZvp/W7jh8Vq48eukaxUhWFX6ChlOg89CqmpjBVF4rJSOet5AfK7BcVrRIOhguaOYNJFQmBZQUq2hXZrapHgbyjFBH5PMWVVZjsLpJ6yUMrvJyRIliYrQoH5cghLlNGoREa0f+JD6a8XpEAFKa/XTC2ZANJEZBIHL3ICGTil2iawpQ2IpEYKWoKDssKDC6T2fAUJg2fycTrr/yLRbsv+n53K3ptvQQIxhSMg8B+EmUj5qnDSQgFT0hxkslw3XU38bvLzxc7ObKZQhGWa0WmuXBkUBVoj6dYvVcCX0kpiKWiBIb8uGw2enu7VRGWQ8tkFWcVgXFMqgjK52U0yvssOWwGNEKuGU4uUGbWkrygtIwF2E6+J0QVgTZF3iLXajqXxGpxsn5TC3Pn7I1/YCtGBSVKsSrEAclhKmnVItRXGW25DAajgT2OvXlXkx3q2aagxIR/G5de/ShdvghH7lmhSGRSnLY3tahiIy4tknBQKFZRJlfqsBujeEsqGVVXw/bNa3HYDCxZvIA1azbSMxAlFJF9rxajxUqxy4XD4cTjdSjyhcfjpK7CBLZK/nDHV7zz/NUKmcmnwnz07JP89bUtHH32wexbbqRmyt6kVBOgY/279zN+bIVaVYzZ7Xg6BkM0fvggr7y9jX88/gC3nPdH+v0x3tu0iTff/SfnnX8ZoVwFvb5uRaOvqq5WTLuoQYfWaiM26MeYSWIxWEnKPStrHp2Gy09dwrgaD02tPh5/4T1cDodK7j3zlENIdg1Q7DYqB/pgaIBen08xJCPRGM0tHRj0RiWq9vX3YzKJwbYOj9dLJBZUwuTGbU2EEjmiaQPzp9bS3NTFTl8/Wk0Wt83KB5sGiIQLmV03/vl8LOYsLpeX3RcvAvuYn1esWt69Li/2PgrmGGZ6ZfMazrriERr7U9TUjFJdUW/XVq68/Dgeuu9Jpk8dzbTJs2jeOaTi7A8+4mAGA3r+/reH2N7VRMeAnxe/fIwxhhQWfz8dG/p4+6vNxDM6IgmJBknjLS5SThYzx47mgiuvQx/L8uldd7Hbb8/FmEhiq6qgbe072AxGdPoMZoOZrAShpXP0mssYyDoLWVM2Gzu72qmrqaW9qUl1uVU11YoI0ZDcjl6fw2IwkMwkVWRFNAEPPfWmwlm3bO9Rsc2yvNy8ZSMzql3stbCeh/71JUmdF7vbw68PPZAzjtwLQ6aPj77eylAowthZ88lE47z7yioWzqlgcX2Y1465D0PKhN5owK7VYzfk+PXDf+XebSsw2130Dw5gM8vFE6GstpS1azPYiz1If147qoGBFe+QdmlZ29HDhPGT1SHS0tKqyB/Sn+vSET7eISe1Wfkqur0ezEYzdrOJ8/cu5eOvviYUjCu/MSlkiWQci0Gv3CiO3m8fgq0buejuz8FowOkpIhuNcf89f6K6UqYTPb2NGzjyoON56srfc9wpp5HymokODXDseX+jT6Afs1vJD0z6PHaXE10qgdWY59h99qGjba060E1lRVgWtbBqa5NKGO1+bxSVRR4uPvlQDDlI6Sox+YNsTmu4/IZb8QcD+Hr6fzxZ3XOFgt9EoC0ekmWlZYTCIbY2bmXyFMG2pdho1EEnug2ZHmSKVjCxeCfKfsVQ8EMUd2w5KP1BmLd0X9Z++jmpXJBMUtimKSVmlMfbRYqQ4qMmAYGwU3jKynEUFxf8I8UfUgyJZdpX0oiC3k72Z/KSRnRRBY3c8KSXF71g4Wf02uF4dPk0M99LIuSXH9EHqtesrG1kWpDpvQAnjhQVVQjzGXVtxCMhgoN+ArK0HvDhdXsIBLrRG3JU1NQxvqGBRDqpoKvln36L1VPC1GmTKSsqVr+7RPJI0J8ykc7K1JRWe9mhcICctogXnnyN0fVaJjeMUTY7InQV1xSDNIimQoGSyWikcZAiOwLvyZSrnF5EeiGxOuIPKnvr4Wl5JIhSKpQU1s2NrYyfNgOL2cbH733Nvvssoa1tNfF4kvIiM3mNQINGVQwFcRFmq3KsEdjQUDAA2OOYm3ZdR8Gebep5k6Embrr/Lb5d18LRSypUTp1MxIFIDF9vv5oSowmB3XV8tTnKpEq9KlY2szTBeVwuO7NnTCcSDNHZPUDvUFhZFEkjIUnDJqMJq8mC22khEAiwYN4e/GuDnVgsR0/bClZ/8qBkC2M2mwmsX8kh5z9AdZ2d845ezLh5B2FzOujvH2Trx48yb1aDCmCcvORstnb2s/6Nu6ieuieTF+7F2w88xjcrPmBdh587nriP3139MI3NHSqAsaKiggN/NZ5rrrpEEUmCQ37V+JYUldHe1c/Zl99Ec0cAq9XEzX88hsHedj796js+/aoRt8vN7DnTaW5q5fqT9qakQpIezISVq4fw9DT09vawvUnWHCYapoynp7OHWCyJ2STnbjcer1sF7crXluatpBIG7E67ysLbtqOT4mIXVm2K3fc/guvveBaTycYNV52B1+nA5XFQVzsKZ9W0XZ/d/7S7Ukhf+0d/yysIZXinI/eG2eJl2QX30bKjnerKasqqKvAP9BIORzj7zGNp2rKRulEu3nl7GwPBIMlMWkFqNTWjKfcWUbz2E+yOPAJHOB2wsy+DZ9Y8vuwMEFYGsyYldDUb9CzdfQ6HHH8aBpOFLV99RcXEiXgcToQzEGz8ktbGT4gEA2rx6nXZCOS85KcfSFd3Fx6PS8FEIryTriQcjZAc7tbk9zhx/jQGmj9V8E404yaQdfHc00+xfMUXGK1mNZUVlzqpqh3Lc8++wpRJ45hZYWbffWbiGb2MQBoqK8qoL02Tj/n4ZvVm0rkUsxceiM7sZe13XxP48l0aP3qD5I4cVZkiLGYrWglO1GewVjkJn7AbTR3dGK0WKkUrZdZgtFsIDHoYTGvUAl3giMlVDj79bo2asoaGBnC7ygkGQupGjMbCWI16Fiw6gFufe5vEQICqWXPUgeAym7hoiZVXP/icYDSpDDulUBU53aqTXLJkd+aOG8V3H77Fhl4Dr65ch8Ndhj6X5K3X7yWbHiAjVFZfC9OmLiQX7iHQn8JiM5EmTm8gzOkX3k5nMKFgOKfLQsQfoqzcRVmxm0OsCQIlxbRoOuiu7MBi0lHqtdHVpmHVK0EWNkxixuhSjj3ycD6/7Q9U189WuHZnrgRjTxeHvrDyR8Xqw/uvJitQnByQZguB4FBh36Psp4zDmWkFmyw19WjyBAJB1aHLoSDLf7WIT6eVgHPB4Rdh8lpUNIl8yUAhpAONWGxlLei0aV5+4lHCne3kMzGE9aIIFWrhJYVM0THQ6EQQLuQZeU6h89eQkh2YxOfsYgSOFC35X2lDCjBVYd9agI137YOGeRpajLu6yhHHlMK0JQCs+DIKlCfEBpmCJBS0YO+USSWJ+PsY6BsgHAkSCbRiNttxOpyMmTyJ8upyUqkkyVhcHWpCWhJJSD6dJh7X8eprn3DU0Xur6VKE8AInvfTKKpbsWUv/oI+GUXWqIEnOkcaoR3w1BX6SSW7EvstqFe892Yl+vxwv7KJyKnJHIFLZu6kaK0BsXk9Wa2QoKEm9NZjNVq764/XcfMtf2bbxc0pLS1Q0uM3mIJ2NEgn2kxH9o7Hgj6mTIqUvhKBK2KreaFF7F4kzWnTk9zBgyLe9oMOMtnDXk5+wtWkbe413EkukVeMg6E5fMMKnX+6gs1cmPmkq5DM3Qc6sJCACjd507jR27mwlr7GzpaWNMaOEDTuEw+5k7aZmqqpLGBwcothpY/GihUrM268bw8ercrQ2Ladp9cPkdXlK3B7Gzj6W8WOq1SR4+F4lHHT8RapRlpiQb9+8i0W7TVUBtNXzj2FzxxBjvQZS6Sw6q4NYqI9NH73Boy9/yIYtQ3jHzqJ5exN6TZz3/3WjamAy6RRGvYmW5h0Uu4sJRiLKQUKch7a1Bbn3mU/5w3G74Sh2c9Odj9E7EMfusDN16niKjRnuvfFkmrdsIZ6I43B48fUPqGIt75c0Nn5/nFQ+i9PmRG90EYtG0JtNxCNxNm7ayFBgUN2fvb0hAsEQEydO5O33vsBbbGH36RM45vyL2HPZyUyePpHfHLY3Y2pKqB8znttvv50b7nr25xWr586ckM9qtSxcui+j6msZCiRZdMZdav8gN78cCt2+PkqKi9WFK4vvoiJZtkv3VCgQMt3IGy/dqIyKi41DuHMDmEyCK2doGtJx3iWX8mXLDjp6B+mOmTnorHNVhIg3mWDCxHpWfPgpSw47hEeOPY0zn3qQJDna1m0g2vqGoqQLAWRUVTHrnPPJZbTqBk1lcpRXVhCNJEjlCth8cYlH3XwmXZ69p01jVDZFr38DQzE9qYo9OOeog4gE/OQ0ORxOB2MnTWbLli1UVFWyY1sTJoOB3+43gc9bgmzaGWWws5P7T9yN4I5Wsvk0kw8/iO3be5gxeSpvPvA3NbUJC0t2W/FICq19NIYNKer2noV+Xj2bNm/kg29WUz1+FDNmTWLI30VdeR3uNSt45/N2vKdewkdvvcF9d1zFa299zOam7eTTWQaHggRCUUxGi4I+i4scVAvFvnQ8H779BVOX7sngTj8PXHIguVArK1Z8w5ptOxjw9asR3WazK2hl9OhqZowbxayF81n/4XKuf/JztbD2hweYNbWK22+7WkWo+N64DXM6RCyeVkmnDocNsz7NW121dLbt5MsdAeLxPBXlHvr7Bhg1rpbxVVaOL8ny5y0b0TboOPy4cj55uZ/GDyfR3+Mjq/ex/+71NIwq57yTj+LbW67CXTdOZZX1xNPsVlfDuCtf+FGxevOuy8nmpTAVPB3l8DPrC8QB+cxkmaHX6QvSBTnODXoFMYlAW+2dhvetGzduZObMuWTMo5h/4D44Xe5CJpr6KnT5aiIS2CyfI6XPK+81bU7Hjp39RFpXse2rT9V0V9j/DLuiiKdcYbwr7EJzukIBFEfvfJbS0lK0pkIBGoEKC8SBQqq0HMZC5ddl8+S0gn8ZyKXTSp+XzcYVLKj8GMXxX/ws5brWFFxNBD6TfZ3Ag4lYmGAooHR6PX09aJI+jCYHZoeF6jENTJ5crzQ+cl/m0yni0agi/MQiUXW9JmLSFA0Sj/sJBWN43KWYhUpsM5OIaamuLlOHkVkVJ5O6puQwkkZA0mNHitLILmrkPVGTqoQVpgq7Zfndx0xfQDSdJxHNcNkZF3HZ709haLCdypIKYqEo7hIJOezHXVJEv28npSUV9PU1CaqJ0WhVE4x0o3qDVT2/ej+HGYVoUuQ0GhYdXoAB5SvUu1158iVDzdz79Jf0tm9ixhgvnYEsH6/ppWMorSC4fELYgWHSyawKhpW1uIJ2s1IUDfzuuAZ27myjqaWbrEaH2+ugzFNGV1eHincXyrvFaMFmMarGsrKyAqMxz6Ldp3PSFZ+xfvV9GA0aXHYr+5/1OvHeRtqav+S2B//C7LH1RONxVXxX/+smFi6cSzwcpm7xKTz6rw9ZOnMcwZCfuqoaNLosT998PW98toOBwRSeyTPJazLcddl+KvS2qKhY6ciCQ7JjCskVrUg2HZ1dlBdXMhAa5It1hSl8zpRKXnz/C9JJCPhjjGuo44pTFrB49gR2tG8jMBQjr9dhd3uxmuw43Fb8fT1o9Vb6evrwlFXgH4rh6+omGC08X0CgC01eGZILJDhv0UI+/2Id36zagNOlZUx5CTfd/xjPP/UsjZu2MnlWA9Nmz6G6uorrr76R2x5/6ecVqzcvrsrLQlQ8oIZiVUzZfRlHXf844VBMdVCChcqtZjAZcTk9RCXaPFI4RF1eF0OBPordQkowEQiG1VQwfco4lsRWoTXrMGpzKg+pavdDyDhKGCiayvxf7UPfwACdHR1Ul5cwtaKcdRsbqZ8wBoPOjC2dxR8NqaTfNQ9cjUcWhOPGgdfIOut0hnp9NLU0M3XGbIrLyhQjKpbNKmqmy+qhOOZn9UXHYTDECxRZrYm2wSAH3HArp/3pRjXKz5g5Hd/AIKlsHk+xF//gEOlYQnWKU7waDj30UN5ZtZ2jDI1oTa7CDkWW6hoJjQwzbc5CXnv1PZUDExuQeJMs+YAZz5giIu0p9n34GtBZyAXiOK1Onn7+OXq7utTEuPeS3YkFIti7V/JIl4dLLj2WCkOet99/j5VrtystU3ltNV2dA9gdNmV3ItlQdaUW3AO9rLXPZKfOof6uOh/lqt9Mo7urR3XNz76zgnC6EGcvViliklls13DwAftw17/W0L5tB488eDNnn3s5y1+5HZ9/AKWm+ugOsskAOo3cuFk1bdmsElx3AGtathHJpFj55QYau2KY3A4CoTC7j/UwPTDIA/5ifnVqgtGlByO+W8WlpaTjCQa6B/nizfeZOamGGreNmQONeEZPpC0WUFBpp2+Is19u+VGxeufeP2C2mBjoCzF+ygz6ulvUVKC0cIHg8AEo+xC96kRlN6UmG33Bf1KmAYFkCuF68tCy7BcHbVk3SyEwkhWneb0Fu6eY6tEzqRs3jrRJmIR59OkUH/zzHjLRBBqDFpNJOu0CG1WyuKQzFsPitpYdZHJJFU1j1Imbv/xUoaDJvkYlbg/HykjR0Rv1WB32gvZn2IFFK4kBQhQYFk4L3DtC7pB/I6y4nLgNa1MFU2j5tzJZSWpBMkYsHCKWCJMM9hEJ9GO2OVWDOXvhfNxlRcRjEfU5CPSVjMSJJyMkonE1qYdDESKhMKFQQLnrWy0uTHYbFruZbMZEWYlTJebKl0xVEgIqzYC8LuWdKX2DNA1ihiwJ3CnZQ2VIab3UT5qP0ebk/ZffIxLayeh6N7l0ilxSfl8JcTUjEpK8JHRnY4qxGIpGcFvM+MQtXa67iI9UMolVspb0NvW5m8VQVavDOAz9CSQpSK9gt3MPuv57GNDXouDqeKiN3/39Vb5Yu52oxHykUWeYoBTRVAKTJq2QGG02iznRx4A/y7zaAE6H7PxsOMwOBkMCGcZV0m5RWSldO7vVriUcj9PX51exHR6LlaqqIrx2A7lMiMMO2INT/vI5G755VGmgKqrLWLTf6Zg0c2nc9hFzZ41mv/3HUep2UuT0Em5ezbjZ87j4sxCvn3sI73/4Bas+/5gd65q45/H7OP2QY3CXVNM50IfdZaDXl2T20j347Wl7qHtDq9OrqdmgM6pmJx5LYbNZCAwF6erqUYzskspSbrv3HQ4/aDFPvPwG2awGX3cMm03PB49dxGBXk0J1IvGEep9dnmJFzMrl9ZRXFKtzPxgJEg5mCfqH6PP10+PrVbeYfE+soqQ5S2VTilDSuD2mGLkWa56li+ZzwtlnqaJnszh59b33OOGkUwpQ/lAL7hm/+XnF6q1LKvISa6y0Hbka/vTyVnr9MXU4CxtH/rekpEyxofzBKC6Xh1Gjq+ns6MRsdakLNx3xU2J08vDlx6sPrGvHDkaV2XnkqQfIWQKEMhUse2g5JHNKcCqPKTe5zWpXuySL3ojObMRutWDUaGn9+gvWXHUxDl0ao0G0LXF0eRG5anHO2puOqnGqS/S4HSQqKqmvG0fovltxOKDjq5U4LGmRuGDQ2RStWLKqUtkECWsJ924LUD+mDt9gEH9YYjAyaklsNlsUZVh+n1hvFzf+7lhuf6uJla8+yLMXH0qp1o4fHdl4gIROh81cy5qPPiKtzVJbXEFMa2Lz5mbcbgvLHn4aaypMKJnC5LSR0+jV7qW7bQc9LW2k+gbY0tJN8dBaDrvrMXThQbo3rKGrp5fbn3lbZb4MDUaw2U2YTRYsRg12p5O6IhOanTtodczlvGN+zek33ECpxc61x89Bq8njsNi59Jo7KK0frYgUiUyC6ooypk8aw2iPnpUdNrr6gkpX9eT5+/PNK49hMJnY/5JL2PTaDRjz8j4LzCREgYSiH2e0VjZEpzEUGMBaUoatugF/IHIKkmYAACAASURBVMPN9zytdDfOlI39j9yPrKODaCCioEeL2UBNbS3OIg83Xnobu00rY/aEWo6eZGcwqiWb6Saf1zF75mxcRz+iLtQRptw79/5eTerhcFgVW/FHlIX2D3V3cnCO7KakQGn1JrXjamlpUV2m3KhyQI/AUwJ1jcQcCISUGLYTU/EHwjCTAqZE8SJHEBuZgmhankPIC1a7Tb1G+XlJnhVdi0ZYphZp5jJEo0l1oAscJdBlR8sOTCaDStBWuywlvJLJRK9ykb6XXwjBIo/HXURWWxCfCuVcOTqK1kyKnaIeC1QlptDCkhVYJk08FSMeCBJLRvB1blaUcZ3RpoqVyWVlz2VLSabDpOJZsvEksUSUlECCsTiRUEj9XpFwREFXEjtjcdhxelzkNZJf5MDrNGOyWxUMqhiIBotCWZRXnjAqhaSj17OzJ8DYSbMoLqnnwTtu5/DD9mTd2q8ZU10xfB0VdnY6IbzkJKdNpi3xEE0rSDmfN9PX1YS7soZwb4eyEcvHB5VeR95PveS2SXKvMHmNhT2ZSSBGbYH5abEZhZHC7IO+N0M9//pnkY7Bku6meWsTvnAGq92ORmtUBJBIdBBjuIfDljXg0SaIRoJEY3EefauNBdVhrBatgiitZiexlAaT2UYgEicQiBOJxgnE0pgMRoKhsAqNFZG9JIZ7nUYaaoycdOJvOP0vT/Lx28+q68HttrP0gAuZtu9dvPHEH5k4OsXmnB67143W4ySYTnPgtEnsboxxwEH78fIbb7JowVxaN7UwfmYD15x+BWanBp1TeAUO1q9sZfKiWn570amq+As9XvbIMkBIEyKDh1x3Aon7evvU+y9O7eVjJmIwW7ju7/fT3xdmVG09A/193HnxDMxGGzs6dtIwcYIi0aRFhoGGisoatTP0+Qaoq6tm4/otGM0mVn2zimQ8TiiWxKGQtTThUEBdpzU1FXT1xolnEgwNBFTRu+OeW4hmo5RMWsg7jz3OUb85TL2ucMu3lM0/8ecVqw/+UJfPZzLKIPXgOzswW50MDvYXnL+zeTVReUV5HREccjIRfxCrzUVgsI94JEqtLspjJ+5DV29fIeBMsp8UFdXKwLi5TD3nYoYiaeW+XhAUyg2XVwpoMXQMRyKqG5CbUnBts1HYTBrGFbm5Z8FM7IakEihatBI/nVJEkExO9DCQdFqJH3+DwqArnrlBdWNGswOX1k5Sp6EjlFBufuZoAleRmeMeepUzLz5H6U7WbmlGcnAls8pul3BGEVsKzJLGotNx5oETueeNRt7fsIX6ns957Ko/qQ9cqJad5nrCaz9Sr1UosHK6vNeRZdnUBo565AlSwRBDvjayWg2eshIFu4idkddq56+//zNzpk4jn8mx9LD9aXv3DWr2mo2vvZnxkybx6/Ovw+oopqe7H6+3GIdLy6CvD5vLzWmHL2XW7vvz7d8vRxOPos1quOSe23n6s4/o3tFOdyTNitXrSWcNytJIlsginJw7qYrZ06fgqRpFKBymymsisb0Z/D6s8ahS948ZG1SQQjoeI5mSoqUhrdNy4cO99BVPVaLjcCikroeYMChtNsUYkynsoAMa1AEoLu3hUJKGCTWFJqe4BLe9jPeefZ4ZY90sJsS3fU722yOhDgM5lOdc9e2PitWHD11ZKAxarer6bbaCy3uB5p1XQnO9Vqv2jXJTanQFyrMc7lLgZLcxkk0m+jIlPFUyOYmDiKnpppD0XCgKwnKS55IioogZyolfdhYFCEuR5jKiFxpx0i848MvPSicqIli5diQKTrrvERhS5BaFnZXwC+TalwBSrbKnUf6bSkqhJZ/J7iJ1jORCyusWjVtlTaVK7M5kJVdMtE5y8CdURxpPiHg7QTQ0SGigBZPRhtVqVjTteCbNEccdU9htZVNqv5BLponFoqSlcMViChb0+4cUI052pnqzUXl76i0GDAYbZpMeg7FQzGWiNJsM5PRmUhk9JdWjyKd0PHj7nRx1zL7qsDeJ0NliKaAPw7s56fpNWgOJWFxBo/I7KPKI0awIHanYEKXVEwj3N2Ny1xAdaMHirCAW6BhmVWYwm+zqPZRkbCFXSBMg16DspC0m2Q9nlFZuwt5/3HXgXXzbC+o9lnTfsUV53nr7E2zmPL/Zt4G6Ig3aTJC+viClJWWsX79eTQDpeIpnV/hYNiGrrnNpYGWvtrN7UFHkN23zsWD3Wbz7wTfojTpcDhcDQwHCwSTxbBqH3YjNbOK84xcoH8+Lbt/C6k9vU9eQ8EOPPPZ39ARsFNccSm/jbUSD/SRSCY4++mA2b9rIVZddypsvPcXl197E2+++ybiGMVR4nGrN0t3RzDP33Ie7uhb/YIbu9gAfffKAksS4PEKsCaj9lkDSsqcMBoOKQZuKZ+ju7VGJyM3NzSzecynfbWrhjgdeIRrNFHSLuRQP/mkvosEIVpcbk9mgrgePp0QRoLzFpcqYVwXYkqTPN6jCWjs6O8ildQSiUbxuL8FgmL6BPhUlJZPVuPHT6fINsnrNJtKZPPfcew8XeBq4tLOR8M5t7L10D+wWK73bvqZyt+/DF/8rweKzP0/Ip9Ixzru9gyFvueLly2JUDGmlk7JYTSQTaZxOtxrLHztkMu5TziDx0M34h3JYLJK4KUvmQhqtLJ/HXfg7thuKKKuoUUGN8sFHIyk1vUkHkIknicSiylhxBPuWQ0JxWKWLE0hHsHZNho5zjyWWzxIbCpNP9bDNWkWbyc3Zh+2Lf+XDaM95gmQGkjedjOnCuxkIDGK77/ekLXa68HLB5Zfy5d13MJDJ8VzIzZJFM2lq3MDa5k7iMTk0zYplJDe2xFHLYSd2ISftUU9/ysbhl1/PhKoanjt3KfpQlngixwajm7rgOvTF48gGBtHn47zRbmT5t1+xsb+fwd5e9XtZbSa1fO3a0YTWbOXVB5/gpNNOZMrkSTx74ZnE/QNkk1kWnHk8rV2ttETzbGruZdXaJgVfyYHndOuJhGU5nuDIfWbzq3I3/Wu+I5+VCJeEEuU2dsSwLp7Oxu4YTrkwu4RxmaLIpePkI/emubOb4opqhvyDOIwwffpU7Fa7uvxqirzcc+GFHH1wDWZtgng8jMmsU0xNTdks9v7bZiLBiLQgFJeVKq2Z+IPJ0jXg8+EqKiYSHGDOdA9OtwVN3kxZeRGtO3q45s/XMGXyVPaYMoMJ9W5OqTfy+uoIl51WTTyRUk3KtN9/86NitfLZGxT9XO1rtBpVWGTCEXaX6HZE/2LQiatESgVHisBZwvQMeg+ZdIxIJoRVYyZNllxamFuFoqRYdSoMR/5ccE/YubOT6sqqwlQnkHc2i9FkxGIsQIvqoJG0bMU+E0hEfDMNxKXhEn2PppD/Jq4vAqvI42v08jqNDAz6cXncw5RuIwN93Rx++gWiLf/RV2FilOknzotPPkwulSGeiSvCkPxXUgwM2iyJeEBNRuFYmPpxY8nr9IqqH+prIxbux2y0ozfr0AovXa/jwCMOU0w/mfzSQrSIRNQkHAtFVHyMMEoTsQjBcFhBnDarTU20GTKY7W50+hxmk5PK6ilkdBbeffF5Fuw2hcbmDcycOUsZYURjUbWjVnAOGhKysJKWfNhyRtHiDRYSsRAWk5lkVlxJ5DMVinSOVKib8tqp+Hu24Cway4BvCxZ7FX09zTisIhQusA3lS+5TaVLExkuvNfHu6x/RuXMzVkuesWPHcskdhaZHvt5/73VWrm0lkNFjSsdY9c1arjlnL9zmCBnxu0zn6GxvV/vuzZu2E0rExSiDV5f3sveENEMBv5rgbI5ign5JzM6zpbkbk7g8ZPVE4yIVMBONxNTEmIiLeYIeQz7L+Sfvjqu4irOu+5RNqx9QpDTJOD3r/L+qZso24V66vj6LIkeGHW3t/OmPZzFlymT+es1fGFVi4x8PP8nmrdspcrhIpsLqmgp2t3PvrXcSyjmZMn8ummyCGRPKmThpPN4SJ6lEXg0YAt01N7dgMRlJpNIKnu4bHFINvqxN5uy2G81tfu556E0iyk4tr86PWy/YDaO8t2ajYld6i8oZHPJT5HUp1w6D0UYwHCGRiNPd1adMbEUL297uUxC5TKXqOsvmCIZilJWIFGo821s6GPDH0WkMLHvwOW5zNWBPRvj9Z4+xaNE8XO5yPln5Kfsd+DOLVb7p5fxQOA3uicze6xC1tJVFWXl5JT29fVhtFuxWM6GQiAcNPPIrO+axc8ht2oxRIiN0IrYrWM5ktGnG3/U2TZvWUz1GyBpRTC4XoXBABQQatHqMSldR0I8IWcPlcincVdI51W5B2EXSdebyqrgZYnE8WQMfnLeQVGSIZw3jaWxsY99RdTS4u/HvdwkLx0+m68aT0Z53u2LEhP58OlvyNiocDrantSwyJjnjyxZlBbT25Ud4+tln2RkU6yMNsaiwYmzqcDIpGrSwrlLUe/Oc+ZuD2f2os+jIO3jswqMYHQ+xvi1IrNTE2aeeg7NqKtloKwaHkfoJC4l7Shns7sPn61FFt7K6gnAgRDSVoqy4gi+v/i07tm6n1qNReg+1TzHpySezLLnoDFoG+7j5kbfpD6Xwep309icYXeemtMRGNBimptjJFEeec067EF/XdlY89CimPcazMjKDd7fsxB4OcNqRi3j74/WceeQsmrdsom7W7mqZ7OvpVTeg0GNnTptJX08bRW4PHruZInnvu9Zhje0k69+GyW4kEoCLPnCzurGloItR1kMG1bHKEt6iKwhU5Vwy2TSMqhRPyQjnnXe+ev+ef/Zx6uqL0OusvPfPz5k+0c1Z09z8/YEN3HH1FKXiF0eEqb9b86PDe9W/7qa9rRm3y1WgJwsJQm3tZd9UYN4VJnTZT4ljPIxddjrlFUXqZ+WAF7qwXG9iS6TN6Wlv2ULj6q/IRSNodRJ9UnDAUHo16fjVdFaYdFRR08s4Vcgrk4MVg3geGujs7qG2sqrA6FOBlvJzhWBPWcynpTgqMaxowgxIcpJKtVbXlU4VV4PLjsdbxoSJDaopVIkz8nMa2NkfprbUw/LlX5OJ5NDIdJNP8e1nr5KNdSnxeTIh6bI54vEhwuEhPEUVeLzFqngZZU8p0KbNzP6HHqS6bLmfpNnMpBIko+I4EVcHqNC4ZeKXKUugVCk66xo7OfjwQxUk9NJTT1FZZmfa7FmK4SrThbh1CEwpE7h6/5T1lHBEdGTiKbJyFsj9q3LxdCTiEcxWu2o8haCSEfhUJA5C3NLrGWjfislWiquoWhV1CRsNhbsx5uKk4/1q71dgUILJLEy9rCoO3e29aDKrCCUXU1RZhD8Y4rTL7951HYV8G0lHw2TSfu687zne+6aLxTMaOOGQBtVkCXFHGRfkc2zasE3520nxff7jLvadmGLAH8Bmt5HLW/F6qtQ+eCAYY2tzByUlpQQjMZXIYHe7FLIQCkX/D2PnHWV3WbXt6/RepveWmUnvlZBQAoTepIOCgIgiIIqA8ErHIEWkiAiEIkWlhkBIICSBECC9t0kyJdPrmdN7/dZ+TsDlP99y1nIhrJQzZ37n2c/e+76vW3nXnHoD5/7oEv61PoqvfxN7Nr2qMGS79h7luhvvo7SsCt24Jfi338nYRhNRTwdnn3Euu9Yt48zjKtl/NMADL3/MsC/Er676BeZIlGw8jt7kIG4zMW7eVKqrC6mvLuXcRfM52t3ByOiwEr847UX0DoqSd5TSsjIlFgmEY+r59ng8BAMBZT9oaR/i/VV78ikXynKR4aXfn4YQvcR7VlRSxObNe2kYU40pH0ehdot2h4tDBw4TUjstoawkaTncJjGweDyjGM0WVR/6PEEcZi01VUUMeiUdPslgv4/hpesI2wuZbAiz+N1nuPHmG9VF5qwlf2XFI/8Z4f5/Oyt/6/s5rc7Ktq1HufLGu0jJ7Fu6i0BIiSsUM02np6ysmFgowhtLb+fGa/+MtbSIYe8ozy4aD/GManV/v3OAt999CWdZHQNDIyrDJBANU15Wy5BnhOrqWqUekbZUbl1SpOTDIk59z8iQesDlJqtLJYmn4jhMJuUVEs7e8vNq8IVSPL4/rj4oi2vr0Nm9lFx5BwumT2b/PbdQfNejmG1W1l5+Bf7iAmrjQX66biMLXS6+9sQwO83YY0NcfflVhDI65UuSaPe6+iq8Xi8um/UYNieLJhnm/y5fjG/7VowWA8ddfyU9h700jp3DkleWUVzkJOMoonlMFZfcfDMDnaKkGaSrvUMt5oMjXt5/6w1OPuNMqpsnMLW5iW/uvgl/WIvDEFK3u/5YknDteMq7OvnZY/dy76uvMOjLoDHkfRtdnUNq3FRZ6VCKvRKrgQaHlmJvgu6+ESY3FvF+poQWUwWZSFxhrD74w4Vs+upzzjz/fNZs3ksklqa4rFyNMOV7FGWViChE9ZiMhHC67BQ63Zi0WdxmC5OtfThiveyPNnHZnz6nqqKCvv4eZcjU2yyk40mF0ipw58dpVpuM85I47Fru+cMvuPOWu5k3fzqPPPpn5ZsRU+Cbzy9l/crXubVJx4VP/5Xtr/8RrdAoRBF4387/Klarl96j/lyJibEYbGpvo7BIygCav+TIxUiMoO1t7Vzz0FK1WBY+nRrBHUMs/Uf5l//jpfEJhuJ8+PcnqCkwimRIje2yeaYS0VRM7RdkHyPFUKDFivyQTKLRWxQtJavLYRSZmV4rk8Fj7EJBBgn9wohTvE5BP87CEny+UUx6GS9LK5UXVQiFPpXTkkUoD1JYBAVmVnLjcePHEU3oCQV9asTldtjJCQYq4SeXDaKJ9NPf/o26SA72dWO12BWxQ7oNIZZId2eyWtTfZ7RZOO3cs1WByuYyJOJJRZ1QI96I7K2iRKMhZTeRz6AUK7PDpFJfK6tq1URAq8nvivJBrAalrssnd6NM4dJZipAkoyDYOXLxGDlJ1k6b1L4pm9Oq8aDTWZynf8ihp0a5aazWPPEiLtYBQVLJqFTGWGK8TngIeY6iSftVV6zeW6n2ej1mnYaUBvr7Bgl0rkFXfIESPInX6eq7nv3hOfJ07EKnzxHyd/HJyjX87R8bOe6UBfzyggaVrCAR2amUnCPQsr+NmChLc1qWfzfCjPIYuWSYrD5Dd6eHoqISdEY3vX1+4ukUDY2NbNm2U0Guq0qKFKNPniHZp8u+9MzLrmZqY4mivh83f4a6VA15Epx9wQ1qZDeamEl44HOOm6rn3SXnKkWgLRfh0P4+lq7r4rpf/pJP1+3mqy+/pavHh82g59IrLmHshGaCsVFcDgvzJjXhsGTJGXSEPF5GPB78gSg19Y10tbcrFah09yOBELW1tWqXazCYGejvp280xcp1B9Q5971J+76fzaWpvhLfSK+ixWgNFrqP9lBQ5FCKa4vZri7X3X099A/6qKgso6ezi6JiO/19PiVyElWrXDjau0cULaWhooC0NCT+JIlYFs9dj+GZeybnHFjP5EMbufLqy9EZHfzqydd45ZH7f/jZ/X+L1bo/n53z5Io5/aIr0Rn1NM66gkgoykt/fxRXsQOLo4ChgT5hb7N61Xoq+g/x5o52cpYiNRP91dxybv3HP7CYK9l6tE21oCHfCKWlFfgiEeX09gcTVNXVK9OajEck7Va+QTkUtDLXj8QoNQfQ7P5YhTOOW3wlbTmJZjcR9I9Q6HTy4fkn4NVaWdnpUXPqhWNqieSinPro08x3l/PsTy7goqV/x9u+k0m5KPoSDUafl/LT/sAmAcI67CpsPqdJccMF56GzlahWXh5Iu1OrOjy5dYmoxKrXK9JEgynKOQ1lRLyj6gOlMeiIeDL84qU7GBn1YSpponn2xRwJZPn0pYfp7+/HXlCI1xfkjdeXc/6FpzDnhJPwjvqZV+pm/atLabjhDo4+/gd01iw9oRyXPPwUHz5wE4n6sezt9eELBbj66h8zb94s7v6/PxAMJXA5rYytLlby2Ounjqdr7wFMZjvLD/awr3ku8VgSYzTIW3ddQElJEYVuu3KU72vrYXA0gK2ggL275QFNYjYa1LhHpOmJSCSvctNp1I3KqtPhNupYfOKpnH7Nw2ilEwtHIBtTNyw0erRGCzqTQXUDVrPsMszotFnMGh3zT6jhaOcAlcYcD15/MU+t+YqquipKnOXs+ORjLnL1MvHMs4mOHiGrFzSYjql3bfqvYvXFa/eoBbyo1iRfTAI0pSuRD5/sefIm3LyEWzpF6dLRWfNYLqE+6GRvo0Ovc2CxF1BaW0fdmGay2Tjrlv2DTDI/8pGdlOoKpCvS5NSfJSNOWejLHlKMjiWV5cqvJc+oUhkGZV9rUaPAvJE4H24p3aYgnQTdJRc9hTgS/5WQIzTiW7Sr3VT3wDCF4iXCyMDgEMXFxWpsmhbwc0Y8QFqlnNWmoqK7JjjaSioyzNfrVjF2/FgKCuxqmS6Hv1z28p0gKslVc4yxJ58tOVTPveRH+f1wRhRvcVJxEUzFyCTSRAIBVaQix/ZeqjsWbp/sp3QG9WwI7eV7X5g8LwLvkV9nNEoRlSZHaBByaZAORKM6GcmBkp+V0SCPipGA10NpZTXpmNAtBJCd34kabFallJ174iX4UjDiS+OPi/RZR/bIy/iHWyDlz8Or5fuS8aEmk++CcxqG+4boOPgZ9vrzcVisyFboJ3f87YfnqOfgt4qUEPQfZuvudh588n0WLDqFX188hnhcKDgaUpkEaU2KXZvbef3zrTzw4KXsaxnGFivlkouOY6D1KBajXBx1WO0Ounr62bvvAAcODjA0HKZ/pB+n3a52col4nJQmy6PPPEIsKKo4nRpPX37VxWrV8PnaTdxz/wtqDHv37+/kgQceY9o4NwvHRHCaYN5xx5PS2Oge8GIxpgg6J7Dihffo9oUpTGmwm7SYCopoi/i44NLFXHbGAnK5IEVFReoy1dfXT3v7IMlsmubmJuWH27RxB3WNjWr/JNlePl+Igf4BtrcMsW13ryoo6lKWy7F3/yb2fPQEqWg/A4N5GLHF6ESrzzA84lNnzfDokKLe7DvUTdPYaro7h5k4oYyDLQPq8iI4MEG4SVcYyWooL7RQV1XJtt3tpHMGohfdQMdpV/Dg0A6qoyMcv2AmmYye6U++wZEnH/3fitXaJYty2MtIhFNqiX/Nr18lozfyt38+QkFRJUe6BmgeO16JCVZ/tJKawkJ+ec8TjGkeh280hNc/yIrP3ycSGMVVUY/ZLnPe4fwNxmDAYrXSfqgNu9NCWfUYNFoTiazQlc0IQyD57z/i3f8BuVRMqXwkBVdmxAatmVmLr4QTf8ZoKIb16EaCvbsobppFJNRJyt+GyeTCVNSEjji+noO46o9ThId4x2ZyzjKSWQfFMy5nyORmoL+TmN/Dni3f8tE/3yOc0ypRSTgUw2I14nY7aRHgrNmqVIkitmgsKeL2i+bStm4L+wbayKTdKnr++TX/IJOKKxns3/7yJ7p6u7Aby1h3OEkkkaa3p4cTFi7kunt+z979rerP33DvfWqBfdbTz7LrgTs42uPFpNfxu5WfYrHLriCnYj2MWh0jA10cPtzC3557Ws213K4S6qsrlOk68eWnuAXbo03ysrcAX2EthkyaJeePY9rkyVSUOtRNKx6KsX7Tdjp9YYKRpDL0iprM5/WprkToBaLCVDdeAcPKfV+rw2XXMX3cJO58/B0yMuZRpuWI2hnpdEI5z6vA1CTMoleAX4fQkw0mRjzttG/cwDePnYfIsvUmF2c8+wV7Nuxg01dvMKekGZe7C01sEFeBk679aRY+ve6/itWXbyxRxVMW8aJ0kkGgKkLyUo4VqjybL6U6LDkYwhE/Wp1F7bbk0FUfQrXqkEPOSFYgqNkYuaw136kdQ/TInlSeU4VWQk8g4lfFymZ1qnGa8jZl8gDVTC6ZHwkqbl3eFiBfp1z2U0WnyGSiHD14gEP79ii1VCKVVn93RpP3g8lYUnZqsi8TuXpUgLRqR5v3+Nj1Gnbu2ohBl6Lt4G4aa4owmfUYzC6KilzYrC5ltoxHRc0pisC82lFnzLP4FMJJ9m1WqxrTLTj1RJLCI0wn1RhYLmEieZd9sYR5itAiFPapgvM99khEFkKjN5usqnhLVxNPJHC6XQpbJZcEnT5fkKUohcMx5c9KkBAuExanQ41u8+ZmHUH/KC5nufqeRRGVQUfI68HsLBTJBJnyU0gaDcpKIj6maCSBu/sdgp4daEXqLr46+SmqENcMRvl7NRr27d5PPLCTsvFnYjc7lIXhklv+Q11v3bYuj28KtmMpKODqG59kyrz5XH1GlXqGUhoj767qJuvtoL23HUepjRsvv4BJ4xs4vGc/npFRBRzo6xukt7+f6dNmMn7aNOXxszmcfLx8Fe+8uxK72YVFF1NClLvufZCcUaeEQzIKdrsLsVikg8uybv0h7vi/J9RluKF5Pof2b6DYpeX991/j0PavKdIOYtZrGfQFcRnN9BqaKDTrMTtduNx2YeRzcMNKPlq1ieKaKoodRdxzz7WqU3I4CtTzNjzspeVIp9IHNDU14B3x0t41gNMpFz6NClaU9+7Lbw6wt30EjUa6Zy0rvliF027g4Io/4TSn+GLdd8yYOZNMOobNaMcTDBNJJAkGgridNr7dcpjiYiPhoKj+nIx642qqIB83fyCgqEKeYBanS8fksbXs2tdHMmMkO2Mu7dc+yGNHV3HGyfNIyBokm2PPtk3MP+eG/7FY/fHknMldrWLpZdJ/7S1vYdBoeOD52+nq7mPspIkYLAUUOOx88M67FPgjvLhiB+3C7BMI41AviYifjIz04kFi0TQWh0uZdkV2nkrGKa8bQziVJeIPYi0oVgt6d8cWdr70K9zmOHq1r5L/5QhHAkh8vHQAQpzOZnVEAzlC0Qz6tB2rO8OCG24mE+kkk9Ghc1dz1K+l8bz7Fe1Z1GKBoSFykQwap8zAI2QTIyqKJBkOkkmleP3ZxzncG6K4uEDhTuTwkwNA3P+SGRUJBjFpYMakRjLhINr+KE0zXXj2jqJx2VhzsFvt6kTNKN3G93JkbZmUiwAAIABJREFUdejpZHQU58RFC7jm5t+wa992isuq2XnfAzRedD4NJ53G6mee5vYXn1dqyh/QQGpflzd8yiEkBf/rlR/R2XmUAwfbOf/cUxk3dRqv3/cSx5cH8fujvOiYpZQ2J5cbKdWEuPeuG9mx+WucrkLajnTQG8rQLtJVrUQ0WFTrLq/PaBJunobS4kJGRkeoq6ujv7+XVCyFw2pg1qRann1tszpc5KGVZarsYFSLrjWit9iU6EAn0up0hpfuupqd+49y4wl17FnzhDqAlS/GYFEXjzWrAzzd3UdB4TgubLJy14/H46hw8tojn/Fgu5Dd819SZL7516OqEH5/q1doHrk7yxgtKewxOw1Nkwj19ZPKJNFoApCTUNAs2rR0OLIzUZNKpewUQ6t0OFk50IWjF4moA12KlsyZ8lBkIarkjaxCVpEiJweuXB7ySB9h0SmuAd5QkLMvuAhbZVO+K5URVSaBTsbl6nXmTcLyqqVIvfuPlzBkw6qwxsIhNXotLC0iloyQldtoIk4wNIBvYFDtnUxWM0aTJS9BF2KE1awsCRanleGuHmLxSN58qQqmFD75u7SKhacMs8LnS6U56+Lz1D8lu0lUkyJISUSTZBIiokmorlqKlizNRX1otJlUBIpi/VksSmmX0aTU57mgpEQRPOQ7JCnCIScZ2cilwWq2q92vQRBT2TyHUEZ9aEzEgl4l1tCb7aSTMfWOjPT1UVJWTVIDR3SLSMolIB7Id6caLbWRLwgMbccgf8YxjJUwAKVQihJQSBtC/jfE91E69mwFDzZoslz866U/wLcPbVqORm8m4etQpJprbnuJk06cTUVFOZ9u7SOV01CtiTKnOoptbBP1hW5OXTCXjRu/UmNBi+zZMmkGegeYfdw8Bvp7mTJzLolElOaJk7G43RzYcZB331vJ9MlVhBNxmidMx2a2UdnQoFSWe7dt4fyLz1bP8eYdPfzsxntVokVtXTmHW7q547YrmT5tMpHBI1TZ/OJGVpfIaChGtPg4aqqL8fkCSrKvN6TY8+UyvtnVjWdEw6KFjVx/w6Vs27WLwqJixerbs+uQGtOOaahTk47DR9oJJbKUl5bT2tpCa3sHEydPZt8hD6vWb1VTjSt/di2/uecukgEvQ988T8o/RO9wQJmHw5GQurTFEkmKK2ro7upUEwGvL4aRMJ6g4Lo0VJS42bSzi4bacqUaNFlMjASEkp9m7tRG9rX1M9AfxTxrKq2/+itLR79jwdwJpFMCZDby9coPOfXHv//fitWaJfNzpuLx+fm0Jssvf/Mm8XCGh1+5j/bDO4kntEybPI1M2Edf9wBdvhjX/GYJOquBwvJaRgb7iIYCZGNxpSaJ+L1KwSSMvLxiJo737RcwZiNMuvsvVORGeefuKyizRsnJwtQky+k8KFRGGrIcl1tZvoCIpDRNXOamOZmJVjPq6eXEm68nHhtVHZDFVU0yEyMdHiSmqaKlP8f4ajcOYxqro4xXd40o/IhRL7MLMVWm2b3+C5Z/uVGpy2RwHY/nlYpSLKRtdzscytntNGqJByKMb6xUXV9g0w5WdwcxuUWQkWe6qcNOZyCTTqpDTW4MYtA769IzMRmcXHrTrTiMJp4/bQFLtrQwGA1AZJRwNKxejxw4KoDMlAd7CtxXvhLxKL2H9qNLJxXtvri0jPLGcQrwa+96l5uWHuazAQ0FNic3zC7mvIXTSUSGVRKqFN6N2w4x4AuSTOcYHvUTTmnUcrSouICBPk+eim2EwoISpfySsU5G1GOZDNOba3nt7fWkMwaVKiy0gJzsbAQBpCIbcmQEFWU389MrLqJ83VKcpQnePZDhrlN0SoyR02fQJ/QkLPW07Ouj/OYb+dVtf8dldrDm/nns2yH5Wru4/Zuj/1WsNr73eH7dlJGFfEYps2RcJllYc350az6GQ0JCFSRcg1YEDMeij9ThJp1TZJQNy98kJDlAirggt0jxTcl7K8ikvIFXL7Eh4qtLxNXCXH4War+VyxGLxNT+VIjigmoyWIW3mCeSS9FLSynK5ruanEFy1uR15AUXVoOOaMzPxrVf4BntpampkUmNjUSTeRjzJx9/yoTGyRQVRVQxtAnSSCkP814s6VjFMyP+MbPdpoQkNreNvpY2FcshHxQZ4+ULuYIb5n1hWpF2m9S4bMEpC0gl5XXFj2WP5TPHstG0KnhxKVrBkJKQi0xehE9Gg1V12o6iQixmFzqt+KzSCi4r4zfhbYq/0elwqZ0WWsH85ENQDWY9iViOjFb2VSnImkiEA+hEJGVwqEiJjEZPf+dRSmvq1OW0wzgTTc6ONpdEYEeGbAa7bxX+jq+UWVWR7yU/7ljoav5Ck6On6yj+gX3UTDxdQZnFjHzu9S/9UKymzT+Zy884iRkTq6lypbj1offRVDSqUbE20M8vL19IcM8aqk++gZDnCGeeOpvD+47wz39/yPSZM5g9cxaDI/0EBOodS1BbU83EWTPobutR2LeGSZNwuApY+/ka/vSnJ/n7a88wNBRSe6xRT4iPP1xGKubn8aceUz+jyooawrEUm7bu4u57/kTb0VFefOF+yksq8XTtpMSQD7SVXWIyniZZNpeunm6qyks4squNZW/8k7HNDezvHqKuroSrrr2QuvJqMiYTel2Cwwc6sJVUMXh0P30DnUybOo2SgmJWf7mV5ubqvEBk1KswbAdavWzb3686oTVbv8mrWoX6sXkp3v5DRKI5du45SF1NjUIvJZI5hoYGlZgkENQQiEQoK9YrAAQ5O1abBpezTJm5h4f9kkuD1xtBYzBzwuwGQrGcGgUaJkyj/cZHeTWyh/paN1a3C7fLycp33+S8n/2PAosv7p+Ts9VOUwvsrDbHr371CsF4jlfe/j0T60oVRNSgt6gFf3DoMFH3TByTzqCn4xAGsw2NyaJ0/SI3l1MmHBpVP9CRwSFcor+PR7Asf5xQfy96XQS7y0jKkN8vWEwW4okIqYSGRDqHRZ8jGoO0zk4ubKB13xAPbNzJyx+8y9lTC1m79HXivb1c/ufnSKUiJBMhnA4NB3ZtYevGtZgtog4zE9M50ZnqeeOjb1i+ZSdr136OJq2n++hu/v2vZWqnIbcGn9ef30UE/OrQkcgN2UdkRIpryLFo9gT6/VFyyTTTGsvpX72G3QkLKQmDE7xOQrKG8rw0tYjXGYnLzstuo2FCPf5glPMvOIc5Jy/mhbNP4Y5VX2MrMDMskSEpkVan854mnRxSctOQ2W9UxWtLZyBjw6GeHgrKS9SOQozLQmaIdHdxypJ/kUnK+CXO1CI9f7n5dHKSs5QVeX2GlRt2qkOru2+YiBC/jRbcpcX0Dw6pcUsinlH7FznATWatwurIV3FxKVUVBUwvsEL/IJPqy5h9/zvHEEV6dAYHZrfIlROKSmCIDXFLhYHt8Szapjn8YkKGUOCQIonsjRex+7NdnLh4Ilf8dRkd7QOk9+6kSvMenh4rn7y3kUfbxfz7n2qz4rkblbJu2/Y9LDjhJCrLK1RMQ1bGXCI4kBGANDM5yUzK7860ehfJrBan0cqW7auor6pR0GJFAD/WNYsNIO/Vkvdap+b7QvJWEFx5ujMZ9R6blBXjGLBWhU0K506cfib1+chl9GT0iumi2jdBVw32DyghkhRVGZ1qMmF1CKRjYTSJIIFAP5FgL9GATz2jVpcVu01MtrIfk2KTx0rF4mAU6ovRqkzOMt4xmA0YhGNpKaJn/w4lVxeCurzGuDynklyd/9FhsJgVYV7EFnNOWJjf52VlZ5VQC3JlSQlLxIdQaEQZKNRxwQzFMVhk9GdTnWhz81jQ2lQxzmdLHeMjSrEKh7FaxCStU7sREUzJZU08RsFIipzJTCoWQW+ykwgOozPa0RiskImSzOjoPtpObX0tGZ2ODsNCRb7SkyGuM1Ag3eHAJ4S7vsFikctRGr143TICLdYpvJUYooPDwxzY9zlNM85XmWprN67nhTcP/aDw/PTt5zjSM8iGb/cT8ovIwMH8+dModJuYP3cuNlsBy596mDN/+gt0hiRbNq7HMxqiq2uQpqZxSj23cNE8ov4Y3d19hGIZpk5t5rgFJ/PoI0u47JLzsBe6qK1p4J4lj6G1OfjFTy6jsztAOOTjpeeep21Iuq+lRGMhorEgZgm6FKS/Rk/fYJCN3+6mqq6BaP8Bql0h4pFoXl2a0VE6+zIVXjp91nGKNuIqqVAFIxIWUVqYSZOmceTIATLRmBq9nbxwEY/9+Y8sPvE4jhzaoy7gLpeTrMakcFHFBeXs3LlLOYNCWR2rN+xGpzHxjxXvYLPYsVts6A69Rdv+7coG5PWFGRzwHht3COhX1JhmunqE+KOjrspJJJxCZzZz4GAnlVVibwJvIKosTqFwlFhcw8ypNTgtFjbtOEpYYN03P86zo18yfqzEqLhUKsbXn67gwluf/N86q9X3z865m+aQkwdSZ+TO3/2N4REdtz11HbW6FA31dZTU1qvOKRsaxF99JoPePjW/D/rzY6y0kIVNFvp7e9ShG/T5KauqweZwYba4GP7rtfQdOEpOFCwmM/v8VswdXioqjIowMe3xtyhJ+Vj5u19Tfd8ztDx1OzXmhPqQTP3L5yx/+1nGG/ZTHC8lFR/mlc0eOnujVNXUYtaGOdQ1qnYqQr+QXYfRmB/CyCL6aDrDj3/zKPHRIazaUbq7+xkZHMBuy7f6g4ODyluT31vk9zeixJMOJBHwsOiUEwiGUkqYMcmaZPXmVuXWlkNMpNwSJiZmTbX4lo9dTktxeSkdbfvZ8cUqtu7aS/uQn6Mr/sFvP1hLa1sb0bAcZoLQkeYqhd3hUJTyVCJOMhFTij3pSqULFJe4mChLVSG1YnQZOfOnv6EvrEUj+JqIH3zDrH3xFuJ+P+FIkEwyQ68vwnAgxtGebga9YcqUodCrGIoq7t7qpmtgWEnZXS4HxQVWlVEm3Le62ioaHFZqjnyMvmIyV7/dkt+1CDtPtTYyVoOKmkrmZIPMLQ7z4N4MPzp/ESOrVnH+4vHoAp2s1Dbi3tHGlU/+nBZPmHUPvsX0hjqOO2smWz/5hL7BNG9E8qO277++ev12Rawg50CjkV1Z3h/1PSpVFKpqHCk3buHP6XMY9A5GI0EOHelg3ISJFJdUqlGg7IlQMlt1P1EGWBFBaGShkZOcJD2hcERdHNyFxXnjbQ7mnnouWbND0Ty+T5hWOVfHCO3ya/75xttqd1NRXks6m1bk8lwqiiYRIhrsJh7sp7NtJyY9yosoSbsiVLDYLLjclWSJKcVcTMnpZaSQI5aW0EdRt9nQWUoprJiCLzjASOdeBrvaKSlxqe5W3gwZmXX2pnDawxTYbWqMhiTy6nQUlhQxacYMdQGTQiVFSigVqWMKXEEwiUE4ERG/lbyOFEarEaPepQ6lCROmqfdfDjeRjEtqsYheRBQlHZ0ak+rz+2ghkmdVkTOo9zely5vGrUaH8h/K3kwKXzYTJZU10NnVSl1dEz0RG1ecOU0V/bROxBuy1zLyyfJ3ifWsUZ9PUatpZByoSPY65WGTHWlVSQkrVjzPmPFnqSnGV5s38fK/D//wDP3x5+ehNVtYdMEV1ImxWu1c9eq9FaGO7Cm3rVrOnBNPUGMrIWisXfcdsXiO3p5h0MW4/MrL6O3qpqSsBIe1mI1bv2PfoXamT5lOVYWd448/noQiRHi4947n0QqW36LFqMugcxm46KpfU1nogWwCo1HGpEaKqiegNzjU87fuq21MnDQVz9EdlJrzeVHEk1iNSRh7NbF0kuraegaGPLS3tlPssmMtKMPtyNHW0a8uIZVVVcr4L++dZ7QHuz5FV/sRBnr7KCktYsu2w4xtrmH3rn3U1dVSXFzBW8vX4g3Kc63l4ReeYvqUSWofVTb8Gf1HDzE07GPmzOm8++GnxGMpxjRV0jsQVF4qjy+O1xeiotSuYAojvgBeb5qqWieRYEJNNcS/J8+Fx5NkbKOTAlGZJg30DoW45d57mDeujtHRUYwWO/2tezl6pI2Lb3vqfytWax6YkbPVz82DQfVmXnx2BQf393HP63eT7G6jocytFCVT5ixksKed0eI5xCNxtZyVB1cpjoROcWznJYq4ZoeeVFEDvQODVNc1Yl/1BIe2d7Bo+V66D+5VfpfWh68nnciSNmiY+te1mFq+Zu/zTzHrtc/ZcvMi3AYJcNRy9souug4f4tazzubx64/HnzSw5M012CwGZp0ylxJTjjc/3JhfwopaSeCiBhlrgcWsZeHlv2dbXxhbYDfuAgeBUIRkOEzDmFpGPV6OdnYqFpZ8GGSXI9+TPMxSiIYHh/nZTy5ky84DBH1emisL6Tki5AuTktZbbXY17ycZx+G08uKLz+K0pwl6Rzi6vZWGk05n82efs/CiSzEYMhzoDuLze/LZRjKjT6epHzOOzsMH0eo1eUm2GgkKA01DcXkV450Z/F98wBcfvqoO4BOf/pjjLryNqCyxA0JZ12BPdvP+c3cQCwSR4D7lgUFD+8Aw7b0ePBGhFGjxDnTwzaefccJFV+KukRytiFp8B/0CIzarPYvZZKShqY5yi5H4x58QGd/M6xtlDODEYkDtP0wmLY1NDXzwwYu0/uvfvP3O8+wbcVMzbhz2vd9iLCmmwJnkTx9s5PKmCfx521ekTBlun3g24WiI5spiim0hDrRr+SAZ+GFfJf/nm3/drV6/VluEwSiHpFwiZMkueyTZB+VVdkpsoQIQ1WIj71lS/8zjjFRUhwrTldGWmpyRlgIluy8lVc7/eziSUSgid0kFVqtT/f5sRi4tOgxWGWUXkBMRgFKkaYiE/EoJWlwkhHDJRAqgSccIeTvobt+vEGB5U/EPnz81NpTdg0jKBWE0NJSiqdGtRBIS5ieH/8YNhzn9R+fyxKN/5PjZE3E7dWqUXlZapbBVchM92nKEaDSsDLWvvrmRy84/GZ1rLDHvRkXAl8PCYrVgczmZNnOW+lnJl+qCVRhkXFEvRL4uIx4x/kt3lVKdlQGTwa32Zc3NU0TrqQQiRrNB5VmJj0aNTk16UqEEWbNNZTgNDXtUFpggiQTfpHFWqlgSk9GASxclEEliMDnIJoMkM3pFOXAXlNKfdPHjs8aiUR66nOriJEjyk2Xvkx74BqvFpMaT6rKQTcl0KW/ITsaoL3DzzaaVhClFZ7bwxdqdrFifHyfLs3PlvELSmizfttqVwXp2lZW6Ehm56pWnqqK8jp/d/Et1KQr4/HS172f3gV5mzZzLB++vw1Jk5MTjJnHaqaey7KNluJwl6pLhLi1TnNT+nnaaGmrIJlOMmTiF4QMtvPr2BgV6ld3dCY3lPLN9mCfuPQ2bRSAHcimJMH7myQqJZbRY+Oal+1SCQyop55WRuoZa5fWyTz6NnMFFSWkFHq+XRCyD2WljdHgIh6sILSm8gbD6nA71dinvViAYVJ67009exIYN6xnuPsTnazZTWOCioqJIeQRbDh/i+AUnqHiVfn+cpW98yM0P3M/UyeMIBPxM0x8gONTBkcMd1NbX8cnKtVitDgqL7XR0+ojF4/jDWRUGWlxgU7ln7T2DBPwwYXI5fZ0D5LQGFZJaW19B34CfieMK1a+32cvoGQoydepkfvXLa/CHgpSXlfPNquV4Rrxcddd/xDH/f+n6g9Nztqbj8wecVsOGlQf553vf8OS/HufAtytYMGO8ku+KKsjqKmfX7j3MPes6qBirHhxx3suSVozA/rYOVn/wDidddhn6whpOOGGOIjvrPvkLA3sP47rtKUXcnjB9Nu9cfQol2aiS9Lr+7xViy18md2AbtjtfJPvqLaQTKfalS1m85GWcFjM/P+t8HjtvDD3JEv791bcYNHDaBYux54K8+eE2dUDJwye3XNkvya15SMjxE89QXUCJJaKwTdKJS/6M7KikgyooKKCjo0Mt+2Tk6XK6qKkRCXanMtLZbFYK3RblzbAZDTz76G0UuS1qBCny2FQiH7inbvIqUE+jPvyZSA7zpDkc/HYzlsJidO4quo52qLAyOfQS8QTzTz6J9159hfETJhLy+yRjncqaWtwOp/oQ9n/6b0JblpFGluESmigrfC21Z97O7Dt+z2fXLebR77oYGojwyG/Po95pVZeHvDggRVpjYEd7N0e6+xQp+czmYipdJcw9fQEPPv8vkiYr/QGJKYhhsunzPrN4Sh14kgKd+/xjXve4SeV0/GleMz5tiBvffVvRGq669HrGN2lZeOI8xGbhGU7w5usbuKIgyK49g+zWQFVWj5s0c26/hoq6Rp65cQlGXZr1W94jFmjD37qN5p+/94OEVg6bLR/cny822gK02YBSMqlipTGo1kaI7OpQOpbeKwonGXfJnkmbzo/s8txvRUlS77UUFcm2UsBb3THjr8qjkv1XVnWiiUw+PsMf8BEOjRAJxZV3ZuZp5yrzbCKSVATzgG+UWChAUqjnI12Eg8NUVI6hsKIOp6tIje6S6TTppJASxCyfVmIU2a/JWFaeu70H+pk1p1YVNLmJyiuW2JXvNm6kpLBE+Zzqm5qxOexoTTqMOhsGu4G2XfuJxcK8/9k+zj7tuDzeTGemq3Mnk5rq1OdXClx1XT31Y5tIxRPKaC9FMZuWi2VC7VQToYiiyQt5XUzCkgZsthkxGtwqpLSxcQY6nU1NGaw2M4MDo2qnIuNGi6OIEX9QFQ6zo4yh4VHMRg02d4kaEUb1ZcQjQfQWKzWmOMPCi9Tb0KYTeMU0nc5gstrp9Ke59uxm9FkRpeT3jnJB+Pijd9F7tqAzatBksmoXLNJ0aT4FcxQMhmjbtZE+zyBZUyn9o2G6Bwxs3HHkh2J1xpQSTNo0mztNJMkxrsTMuDK/Gv/KNKWmuorrfnsXh/bmmYr+iJ8dO7uYPmUiJWVF7NzXolJ7ayormTpzLCs+/pw0ccZPnIXPHyQZjzBp3BgliHDZndh0Zszevfzq4TU011ewZ08X9S4rp/zsdEqrZF+XIJ2IMXnOqWiMNsVEXf/qH5RQJRSOYbUVKUuPzlVIJOcirTUw1N3HxClTKB87DqerlP4hr3qfpah19ffhHwxgdLhIxwJMnjKJzs4OnDYHRYWFrF69lokzJrFt+xFGBnvx9XSqbqeyogST3kBJSTm/u//P/HrJE8yZM4OtW7dxZs0QcU8H3V39uIsKee/9NTSMaVBK0IOt3Rh0WTp6fJSXlDDsGaKivJTRYIKREfF3uenvGVY5XjLSLi0qJx4JM3FyJS3t/eoz6C6uY+acWVx12ZkEohEMJjt/e3EpU4stXH7Xf2wH/99i9eVDM3KO5oXqtiq3zXWfbOftD7ZwxW0/Q5s8zIkzmvOgT0He6GDLhjVUWLIEUnUs+26Qm/54H7fc+GuyXlFl5d3tv3nyMTZt3sGVl59PcXERvld+zeFtA8x7eTlH9u1Cn0xTos+w79l7Mdq0ND/5KVv/cCUFsTAT/7aajrvOIB3LMGvpd3gDXqpLyrl42hyun6VlfWuWEQF+kmXs5MlMqzfxyjvbsFjyWB4pYrKHSmdiTDv/Vj7bvEfFw1tlIiQqtcQI5aWFah806vMxb/48tm7dqgy1cgMuLy8lEAjS39ePy+1SN3hZjRi1GjwDA/zu2uM57bTF+Ru/inXNkTaKByiHMZsmoK9UsMlI1E/KVEjrrp1KVRUKRlTEitzwQ6EgFVUVrPlwORNnTqHzUDvzzziLKbNmM3j4EJs2rGNsYIi+g2sJBnyYLEbSCcGZ5HBaClmyM8W67oOs+PFM5l96Jmf/5n2evPVCiIhL3aSYWzrh22k0tHp8eAa96PUaJjfUos3o0GejHOzoIqjVs6FtWGxuKu5AOhFR8pWXFGLJpVms6+O2DQZF0LnQmVZRLY9t+YrLL79CjU8vPHcRjz/9COs3rKS6qpK/PLeGp+6/gtev/QUFp/2IVY+/ojxEj79wIwOJMjTZBNMXnoDRWsdQ2yEqq9yUTD31Py0IsGfV46oLMDtqSCUG8yM8Ef8oObvcwPPBhd+HJua7rDzoVQ5vRf3K23D/kx8lhUmEF2rUm/+56XQ50hKmmJJ487TqcpMR2Z9KxxFUwZfyLMw/+xLFZ5MbuQRuCq5I8EHRiJ/w6BCx8AilVY243UWYnRayQr3ISSJwPjpdOr7unkF6Oo6o50ZI5g5HBRm8yvicikrHIxEeST5b/m9SMS3zTzyJstoqVdhEmi5UcoOljIObPlOH+lMvfM0fX3gUfS5Dy/bNtB3eyvQJjarjkoyimsYxVNXWqrG2FEuZjKRzUeWxEqm6mPslol6wVnLRFIGSiJX0Oqdi8dXUj8dsKiGd0akure9oFwWFLvXe2dxuvIEAGlMRekshPUIhN+kwFZQpFexw0qyKe3FhCTW2DJ3d/eisTnSpOMGcYKtyKp59yJvihnOa0WYNyucmI1fJrvroo/fRezej0YjpWJb/Ev8iJG+TEkl5/SHWr36TaNqEs3wy3qEuDvdo2bD9P/T+eeOr6ByKkE5rKHAZSEYzzB5bgEnjU/llM+eewPTZ0xkcGMRgNLF54048wSgjXi8zx08ga9QT8okZO8ucOTMZGOxTwqf6MWMYGfZTXuZShJ/hkSGK3CVqV9mxeQd/fW0twZhRicb0EpBaZGA4NarsMIII0+qTlBaW4iw0cOb8SarjsrqKFTu1qLSO9tZOhkc9OArc+Pw+zDojlTXV6pkcP2e2uoDpLE4Gh/yMnyivy4NRn0/UHhgcIZORC5KGhKSqJ5PoszFqKqqpqG1ixacrmThpMjaLlYG2dn79h8d45MVXmTi+mc+/WMkY9lBjijHqDavub9lH65kyezyxUIzWTmF0xohFzerC1dkjZ6hTqWVb26OUV8jePkcoKMSKBAVOJ2jilBTbaO0IUVzqYCiSj7t5562/4POHeOGFV+nxxTh+bAF3PP7v/20M+PVDU3L6uuPzAFCzgVf+8go3P/y4auOPHNlHgT6sJLsqkVWjpcDm4uSLn1Lue1mAGmR9IAeBUKglUkGMpMkBG/fJAAAgAElEQVQMy/Z8h8MmZrqjJF+7k2/WH2bBM29hEkc7WkLDfRx56DqMuizl//cPOv98K/pkiJr73iD23HV4fRlmPf8pjROn8dmKFbzw23u5qinIO7vS6O3i80gxZup0ptXr+NfHO/OqPLXryKB1FJA0l2Ion0bXYG/efCwza7KUZnzYnFrFJqyrr1evseXQYTV2GNPQwNcbvqG6ulLRqUWyK8vf3p4BleHlNBk5a04l11193rF5uplYw8kMZyUrSWCqWsLhOJ0jHhpzQdWhbPj0I4rKizl68DB1jU14Ax51w+842EJRSSETp8+mrKKUP93zIGX9BznrRxcyub6Kd15+Wu3NpZvT6NJq1o4uS8ZQwN3fhvhy13quvfASov0jZDVG7r7zenLeDvT6NLWl5aTTCaUE1BoMxNIazAJ/NRvoPNCm5thFJcUc7uzkjTXb8MUlPklLZXUN2kQOp12LU59l/OBObt9s49IrL2f1J29w0olTCAYi7Njdwt33/BaBoo2MjFDXWEdPVzsfr9zDvGo7T90+l2g8LDBswsFR7AVlKoPs3U+6eGPtLtJl5Wx8fymvvP459z3xwH8Vq72fP6luYpt2tHP8vDFKqySQVIVIFqKKLq/k04rq7FjGk3IYS3nKZNVOTqA+eSzT9/lVwlTI08Nlvyr/1AvM9hjKSf49kZHOKUUm6lNimd6hUdwWI3NPOVupAGWHoMCxwtULBEhFfYR9IwSDXkpLq7GXurC6CjDorAR8KUpLytm2+VtiApk1WakZ04jJ4VA7IYNJfi5Gsmk9iWhQ2RVSuSQfvfV3uW+w+NyfUD/2OJJ6sxoLy+gJg5nOHf9SO6a7H3qPn1xzBlaLkUJXNS37v2b6dFH0isLTwLyFCzBYZYwnnX7eQKz2P1lRvkbVHjQdj6vxjyhhs7lEPqpd71LKv/KGqVgMbrI5HdaCUjoPtVBcXq6mK4Wltfi8w+RMwoKspqOzhQKXG72lgGA0Ts5cQv9AJxXFlVQWmjh0qAWbq0Jd2MKJJHajg2gqQvdolFvOH5uHAsgFIpclmtDw8YpPMPq+Ut+HCrAU+4BKTs6DjOX1tu78mH5/hl6/WSnKRNT7tzd3//AcnTCmhKoyveoYJehTWliJ2VHEFYuNcy84l3gmRUtLF4sWLWD9V5vYf7ifUCSg2HaTJ9apQimq0YnN49AbdLS2ttE4pkZR18vLC1XKrhBCCgtLcdjMFMXS7Hr6dZ4ZliwpPVo5D+Nxaqrd9MRGj017tFhsepqba6irrqG0sEgZz412K8P9XroG+pg8dRq7d+6mu7NDed5k0lNQ4FQX8PrGegWmHglGiecszDt+AZ9/sZrCwgJqa+twu13s3buX8opyjhxuUyZ/q9NCNCkgcB3RlIaS4kKlqCwtchEyVhJNp9iy/EmKiouZU6pTFPa+wYASS4z4/Ira7w1H1MUrEkkpBJakvcvlt7CgiIOHRrA7ddhtBqIisFGRMhoVsxIIJBURSa+zqL9buuJl7z7DhrVfEknKrtKCMTbAjff+j53VjjVP5dKeTvQag/JrPPPYczzw1r/VYTDS206898gPElmbWYvVUsKCi5Zw282/ZExtPe+99jLt7cMkNSkFDxWjo4gMbvrjQ2zb9g3nnXMyhRvfYOPGYS794Gs62vKQ1r72VhIv34vOmGXGS+vZ8uvzyYV8lNz5VwLP30x/0skZLy6ntWU/VaXV3HvxRVw/2cjr+5NgBrtNh6W4inPnlPPWRzvJaS3kTE6ODg/S0bGbJc+vYN32w3T3dym4ZziVQDRMhel+9cGMxONUVlUQjsWY0NhEW2urGhH1eb1U2QqoSnXxxsM3YbI6ufzhpXhMlWRTcWZUFfGn+65SeCmR7HZGdegaTyWusShvWDwcwWjV0b/ta6qK3BzZv1eFO0q34/eOKDHF4EAvXq+fqqpK+rp6aGxsYuz4MXQ8/winnt7Mt+sOKUyO1Sa39BRZgx5PUFQ7cSov/h0/+b8lfLn5S/685DkOr/4MaXlfeu4PDA8OYjElkX21kK7lAZcxiHQhRlGyaTXs2TeINZfi1MVz2H/wANsP9dDlCxPTmhSRPBmTlGADxnSU6VY793xykLt/dz19/S3MmHUiVZWFtLYcoKZxMju3fYtVG+OkCUZF3xejbCaXj4DRYMFocSsTpYzjMBWqA2c4amTCGTfSFdaQGhlhypSJ/1Wsdn/xBAadjlFvhIJCez6EURh+gvKRMZ4YhEXsIMpAJZHO7ynkYFX9dlY6lby6Li/cEO9dvkD957+JvkI2dPJ785QJJZKIxpX3KZuNcrhjhFKnkbmLziKaEKp6So3TpFgEI0GCvgCp0ADdR3s585KfsebjD3Hacxh1WswWJ2U1VcQSifz+TaKo9KgAUYPE4EiSgauRQKRVoXGk1RAf1IdvPM+4mnqOv/YVEtoq5QdKqe9DTyClJfDtLWoHkM3o8Qe1HGxv5f2VO7j/5pOUqEe6TCGKNE2YQElVRX6fKnYN2e/JiFQUh9GgKjqJcIhQKKoKs1w65ZIpRl+nq4DC8smYrSVktQYczgIO7m+hoaaCtEbgrpX0D/ZgsRVhK6lhZKSTbEqP1V2s/Ikaewn9/d1Ul9ZTVW5g9dqvGDt1PmHvqAr2tLmdaOJhDngT3H3hmPxOTZih2TQt3aPs3LYZa+jbvGdNMshkByljQPFQZjL4/SF6Wz5kIGKnwNWIzanj3c+O8O128QHlv248tVAVOgm5lEuSUkgaTCpdWS5vP7/pV3z73TZ6hoOMqS1Gp3Ow7NMvFbfQ60syvrlU5ZM5nWXodAlqyivYvGUr45rrlWhMk0lQ11BFOgU1tRVql2oaCHL4pX9x1KxnxYgZp1GHQywoPj/uMaWECSv+XvPYerSaNGeccVZe0KXXMzw4QkfPIEUllQouLMVHPr9d3R04j6UxV9c35PeVmbSyG4yGEsw98TQmTJzEnr07KXFWEIj51Vk3b958lr74d6nzTJs9W1kDAnEtvuHDOJzlam9e6zJgKi4nnLOw7cvXiUkyhUnHlAorh1o68Yf9JFIGfP6owpQVlZYx7A2o5AJBN1ksTizWJIePBPMWD7NeAZ5FJyD2i/JiK/2eDKF4lGRag9HhZvaM6dx608V88t6H7NlziFAix2+vOYfjr7znf+usWne8nQt27FOgSvE9vfb0S/zupddBZARZDe07vkKTCFOc8GELjrLik40qGVPQTHpdRpHY5SCoqK6ictw0fvzQShJ6I79++kkGAn5OX3gC7X+5is17g5z88F8pdxagrxuHNpfg658uRK9Psuifu1lx2RQMcTOaK36PZdXDZMecRHzqqdTUNTBl7nG8cMu11Pm3sqHHxoQFp/DgUw+RCIyQSnghG4V0FJPNQQYDGkM5i299TakTU7mMcvCLQrBc48M7PKz8K3Ibc1qtSnYvh5uo//zBIG88/meK2j7g8DcfqKRjoWSnMlqS1jKWD9vwDg3z2bJnuOeWJdx03c8pnFlHVk5jGSuJJ8pQg62wgQ3fbcDb2UVKlu+hACFP/sYuAgM5cIeGhihwufLol2SaKfYs4Z3bKS9Pk9JY0cSCSkSxameWU6cW5LuJxAi1Nz3KkQEPtU113HvvM5RFPVzx48sUeLeyqZnoUJfqAKQgpxCpr9rMYDHm8AxK7EgRboOelrZWLC4HgVyazQe78UXSKoRwaHCAymJZiEf4YNk2ggYLi0+YyMYtu1ny1EOMHB3GnergzMnWvCKPtHLwy5hSAK5yg5Z9jVEiQLJOkpjUgthqcJDUJ3jkyWU89PQrxIxGRjvamH3Glf+lBhRT8fcoJNURS97UMcCsIjYYRK6e9+UJd01+bZ7mcAx6q4QEeSST7Gvk/ZV/U13YMVWZjJ3ynqp895UHzkI4IoKTBMTDdHZ7cJm1zD7lHBKpHLlEUvHU5GcYjIaIB/2ERvuwGG1YivIduMEuME95PSlV9MUQjzBSpWhoZV9lQG+1YjHr1Thm6XPPEQ4ESMb6ufqX97Lqn0tZOGMGhaf9jXRWpO1a9ewGszn8CQ363Xcru4QU2fse+UjtjBcvHsPJ86ariBQMOqUknTF7Dnq7RQFlpbOSAi47TCnnsreKRSQdN65iXYRsIdllBomI15nRm2y4SibidFSR09kxOKwqKbrSYSFjtWMrqGC4r0tlrlmK63Fb43S0D2OzFKjgvpzbSSY8iMZQRV25jvc/XMa8hecxOuJR4Yc2t6CnIhwZTXDnOQ2KI5gUo3kuxcqvdhIc9WAPr8MgaKZsCtFSi9dLPjMqNiYQpHP/R2T1tWj1Rna0dZPM2nh3hZhi81+vP7A434VrBfibpKuzT3021fuZ0nLZT65l+7YDfL5+B3ptjnGNVbR2DZJJ5egbCTB76hh1QI+OCl09R3l5keq0ykRkJBe6ZITxE5pUTMaUydNVF9ixdBkl4RCWyhjvdzs4OKJhckWhMtjKTtjSZGbRopMwGWH6jEmKUFNXP45Vq9dhtRWoqUffQD+LF59FIOAlFYmqfbpNQkRBrRCOdHao4NuD+w4pfN2kefOpqR/D3n0H0RttuJxmDh48xGWXXcpAbz+r13/F2IYxTJ08hZWr16HLxklnc4ydOAunMcyeA12MqXfQ2XqQg0fa6Oob5rYfL2b/1q24igrZvUcUljnchUUcPjKiQMYiChGlX2GR7N4M9PQF86QZrRBlUMxQGeM3NsvurpdQMkdNbTn72/s5acEcLjt3Ae3tLcrCIepYEdFddtND/1ux6m//ODeways6Q1Z2Y7z99Mvc8frb6hZu16boWfY6mz75JJ/4qzt2sxVYpkFHLJrBYM4vsE1G8cFkCPk1+IMGzrp2MSlLGc7xp/DZC0vw6Itwdx1m8WXnsL1qMeNnz+bTq45DHwxw/kfbWXnNXDxDFibccRd7n7mXnz90C4b0KClbKTZ7HRZbFbGhtejdE9CVn6Dk4nqdHAZe0smIbCgwmYsJ6G088cZO3nv3fbWkDUkURSpJsVuPzxvEHPejN7sgE1BzcavdSZHbznD/AGv+8RR7nrsWszGncPfypsdTogjWozFaSWZNBCIpZs5foPAzwwE49dbr8nEqOpNCvAg1AJOd1z/YoCIBJEdIEltFIi7+rX0HDuMsLMJmNFIsmV7BCNaKciwbPqXMkWPMtbeyZ+dBytpXk4ro6E2bmXPpJex9/218WQNrMgXMnTWRn//yTq786c0URY7y/OOP0Lp7L8aKAkoMeYyJdALxTP5QVmgkXZZkNIrbZMDlKGDH3p2YCt2EkwnW7z5EWm9S3UZjTQkVxW46u0b5ZO1BFp4xF8+B9Sy9/8doJMwvlcBszS/fRS3msNtJxCNKKCA5NzIyVuRyjY7+QAnWS5Yo353ICAqH+0nInN6iwYXsW9Yz67xrjnH28vL1PV/8ReGW5EumeJIGK/QM2WkIoVwoD7KXzMnGHfneJIfsGDJKRELHipLsb/QaMZwrzyzpPN3x2N+V/31SrAQWK6MNka9LIcoRVd1VNJJWSr85C89SuBkJpJT9ZCKVUGF7If8QCf+gzMBxlZcrSbXVZVbkhnhSVHnFpKIS5CidJoQ9B3CXG/h6+RsMJydy7pnn8sDLn7H4nJNJbnqA0y6/ne2fLee4afVoZz2tTLPqPRDVYlbDQW8aW8t9xBJxpThToo+EKDNNKscqJXZ6kfUDc+bNx17sJJnIGz6lQ1FRJJKMICILue0mI0QC8nOTCAzxCwqRRJ5hJ+6yCTiLGkjnzJjMVvVZ06YjZLUmzK4aBjpbMbmKsRaXUlNhYv/eAYwOJ55RDwXldRS7EwwMaakoszA00EokKWDfoOr89GYTFm2Ow14Pd54zCV0uTUJ8hbk0f3t3A0W6KNbIt6qICWtOkxBKTCZPlEfDyKiHwbZVZDUTyGpitB1pZcH8KVx13/ofDrx3/nh6HiH2fUcuu2pJcdZpVWR91ZjJvPvBpwz50+pMmNpcRlJrYKDPR8/gKGPHFNPXN4JDRCWZfPR8dU0FM6ZN48C+vQo9V1FVgnfUq0bnpSU1rHjzU5rDAQ70+cmZs+yN64mn9EwpLVR804Y545i9YBKJWISJE8aqy8Gyj1cpQZXEcQhLsKGhiUg0riDThUVFKq7HZrUybeJkurqPkpLgyHicjd9uJZrM8qOLL8BdU68UdRaLg8GhfgWWrqmpVYVPfIYVZeLRTDLQP6h4rfFEiD27W7nhp5exZt06YpE+ikocfPfdDvoGR7HoSzllViG6nB1vYJRwyEMmnVJ0EqfNyJa9LWpqInt3ET+J8Eteo0wm9MIONUBNdQl+X4SO7iBZkwFPMIbDYef42RM4Y+FE+np6SCTySRtms4Eb7lr6vxUrb+cXuZ49G/Ohibk0/372ZR586x2OvvMGOz7/gGRI1GEyXhGEilR4M7GYxDNICKIAQ+V2K/9dnMsJkGRXQ4ahPi12e5aiEgOhQJpkKkevJ8eYegMT7nqR/sM7mFUSwh/qRGOqw2KUaIWkIvEmY0HC4SB2pwuM5Zic9ZBzEfMdJCfpxAWLSDgr+OeXOwib3ARadmGIHmTG2Ho2DpaydOmLlBYXM+LzkU3lqKquZNTTpW5OukSUZE6DOROhoMCC3uDGlRpg0zt/ZdWjV6oxjph7JcxMTJfi4E5Juql0NpZCkimJ43aSMTpxOf8fY+cdJXdZvu9rei87M9t7Ntn0hPRCQiChF+lIEaSoqKACoYg0BVGaoiBNOkqHgAESAklIJb1t2ibZbO91ei+/87wT5es/v+Oek3NCaLszn3nfp9z3dWs4795byWQkglyruF6PP/ksCW85pSUTONywR8nU5bKQn+edT77kmmu+T3PTUYrdNgoLCxWB3qAxEvzsZUaPMtE/5lKadmxlfKKZliiMKbJTdPFtHH/991zwx7dZcMlNXHPVEv75/moMOg3j3Bl+ccESImENeI3UlxertjwYjqv5vkEF4mWVHywTDxAfGaaoulJ5Hcwuq4IKRzUon4Q0YfUTxrJ3115KzGlmTxT/Tgqb2akezpzM/VXnasZosKl9g6i1pIOQxb3VnB8ld2mq2NltUkbjJn+CK665gZTZrmCmYsbtOt5MSYEbTUrDrCkV/3VZHVjzdF7sIXQGGfeJJUF+fyIMUQ7VnHiGxBgb6lAHUCiSpqhyNDnixFJZhvulKvWyc9deJk6dotKLpUOzyuUm2ChdVnVrGZWFmt+FCHU7mo0o5mM2k1SVeXR4hCmnnHcCAivjwZzKiJK063hkiMhQO7FwAm9FHT5XLXGjh1jWQsZQSUpXRDCWJqXXorUZcBx+Eo/LzOplz+OZeIm6eGNZD+XWAE2bXmT2+TfTsXs7FcXlmGY9jkFGqkINEVKE3sjh7kFshx88YRfJU0ryQpE87UWUpCLmkE5xxuyZGJ12dXgoOX88oTicOkEiJVPEo3JJhYgE/ErZmU7H1C5NxoBZnYkC7wxcnhqiuSQFbh82eyG9HS1kdUYKSutoPLgXj7ccW2Ex9TVWduzowuZx0TswRGF5NXWlsOdYlCqPiRKfjm17JSVAghUd2OwuUhE/bSMD3P69qfkiRIzNZHj+gzV4tREs0W/VlEeTzWDIiFQmH9gqbECJ79i67mticeHwyd7RoIyyz332ncAisP8FFVejlJvRCH290jVlae9oobRiNAZbFctXrGEknGNoOITRkGHsqBp2SNGW1VNV4lApERZjPgZHflWUlaqLX0uOmuqKE1MXoXVkKSwqZ903Bzl+uJPf/SSJPhcllkpzx7NGDEYr9QVmpi+Zht1tVjvXAo+H1rZORo8axZZtexTNQcFw0xpKS4tVozB39iy6urrwB4apLCqhZ6CPRDLF0SPH6B+KKeNycZGHy6/+ISUVFexvPKIKsPkLFuEPDLDl2234CitwCxtQC+1tbYq+L2P1kUCMiePGc7z5KInEkLJJHDx0lMpiJwtPnkswHmL+wmvYuW4V8USUxoP76e8bZnCgh2A0SDCYpqdblNR2IqGI6uolwUBG/qcsnIO7wE57cxt7G1s4fLyHmCCx9Cb+9sQvaW7cjd1oVDqHaDw/Vr/jkTf/t8tqoHVFrmv7ZjQmE2WaFAMNmzmwdSfajCD080mrSck2kMpRogP0KSIhidqW34v8KoXdZSYa1CgZpjjgVZWa0BAXnp8hn9JqMGkJ5XL4rEYuevQhBnsaSUUHFbrFYLCrubl/sAeNzqQOI1lqInuUgkoVmfHZkVL62tu49oozufOlTfjqJzGqtISWvg7qbAYCZgsv3PcQWbNR+RCKSstUkqc8pBL5rkwMmiReTZpINoYpk+eetWxcxvo//ZDMYKtauOtMsgvRK/9LKiXJsdDYllXgSVeBDaO9CIfFTGvKSa07TWryZGJaK5/s7KS5sYus24m9vJLA9m+ZMqZCjY/EkLlr+17Kxo5l0bzZDHS0UT+mRoW/qT1COELfO89S5kjQNPFiGjesZa41wtTrl3LwH48z9kcPs+25h+gccxofr9rMXbdfxxNPf3zCMClFhBm9zcc/7l6MOZtSYM9oMk4gEletdk52OyKyMGko8XkIxsJEYmGcXgfKN2tyEYrFOHS0RY0b5p40jmKJ0YgcU9Juq9midivyQUsnpDqXmAi3GjWJ0dRk0KlDVIIDxRx62dK3CMY9JIxGrrz+WsbW1xIeHlak53BSyw9/sZRQKsFI7xDzx5X91xjw8Pq/5A8IoUOIaEblS+VTe/OhiXkPlYBYd65+k7jrHgZ6m8gaLIwE47SFYoRDvZQWwPR6Nz5jikhgEL3Jj1NvIRIZpLP5IBf+/Ak1ulPxE6I8kws7JRzE/EJfiAKxkQAT5i1GmmXptEXinsmklAoqFBgk7u8iMDRESc14vL6T6NOcpEzxyayGgbhU8RoVzZGV1N/oMsy2OOuWvYCu/iacpjRNvev54O8buPk8F3PO/RmxrhZFgohO+bMSgIgMXVSL4mtraBrAvP/e/1AapLOSriq/y0mT0wvt3KiEFNNmTMfgcCgloFxe2pxcsgmlupPPcSQSVPTzaDhIOiWjxjAGvVkhlaIZA+7Cco7u26QiXjJJP96SGdRMOo+c3kZR9Th2fruB4ooa3IUl1JYb2bijC4+vgO6BIXwllUyszbFmxwA1xQ7qq23sPJBlX+Ne3A4vhSUlDPe2oXdmuGJOnTKn5jQ59NkMf33vG7z6EJbIVnUxiIhKExf6ilwYSg1DKBwnGhJCgpBfpHvKqztv+M0//nPghQ+/oKTuIkrSmSw0NuygvLKGlo4IDqeRg4e6WLt6Pb0DKUIx6U6z5CSgMqcjFIlTUZqnmZu0esxWA0NDUvRmKS3xqMC76nKfOpjleZTu3eZ08tXXB2hu6kOTzvLX+9JKsKOzF3DvkyYmjHIwZVo1FrsLi9XAkcZmCop8tLUL1Nep3ierRagwMbWOkUnO/PkL6B/oUSIYwZsJGFdWB12d3epSVRlzWh01tdWcd/ElONwF7N57kKrSUrqHBli0aBHHjrfQsGcPF5x3rvIHHm5qo7+rn3AizZy5s9izfQdbt21i0cmj+MOf32TlP3/B2i1N/PSnZ3CkcYRt6zdzx+8/oqetjQ/feZPWY01EkzH27G5jJBDCatRRYDTQE41RXOJQNp7LLj6PdE66LRt7d2+iN6hl29521em+9MRtHDu8R4057Q4nRYVFqqO//Kf/I3U9vv3pXP/af2KzFbF82deYxSukzedYyQjJatIo/lc8IanAEicv839wuYSPp8U/EgKNhXBQDKpZTBYhBGTQG/WkwuJfyRDOOBnIaZk3fTTDLXtYvPRuUsE+0vGw2iXlwaXigRCCQ5bikkK1WI4nhCptwVm1kKV/2Urd/AvJ6a2kMnHWrV5JUUWZykwpKa9UgoSqAid/+8NvCWdEqJYk3DuI3uVQFXrGqOPSeiev3n81s86+nQ9W3E9xVzcbPnxNVbHSiYhaSLoL+Xll/qLLajjQo2HSKCE7p/i4s5qWnB5PboAap4OzJhbyULgKfTaNM5sh0d6Gzukm53KQaDlIJpYgG5ccoYRa9or/aclZC7jwexcz0NdF59EmVUWNdhg48PErVFdo2a6fgyMZxN69j9N/+nvWv/Q7miMmErkM9nlLePejVdyx9AaeevoTHKW1ZB0lREJBCAzyp5/MocqaEiO82psIyV1adanaZCnvdpopcJsZkK7KaMBeYFMfFhn/+f1BzBINodFSUVaIzV1AdmgYWyZJQhsmk4thTAZUBIfWYCMr0Q0ij1c0dkm0jSuBgly+UqxILlRXdycGq4vr73oTTaGX0tFTOLbvIP0jAT7a3IDe5ub0sRKZ8d1X46ZnlCBETNFy0Crcj/q9Ru1jVCdERo0dj+36gkD2fEIj3Yyqq6cvoKOlO03WKBBWIYzYpNmk2B6ledhIMjaI05KjyL0HbdbEtNnTlfBE+bK0EJbE2FwSrVxIsmscClBZN00th2VeL6snFSMj8RqRERKhLoK9PRTXjMfpm0Z/ZpLy6xk0Wn561QwMJg3FLgd+74956GcFWOlmz4Y3CBf+kG++fIKRVi29rRLXYODlf/yO9FCTGrvFxz+pMqR0xhwWmzw3Gg4dC6Pfc6eS6SuUUzq/r5NDVQzsKsQxh1KgukUdNkZiUaTyF4yZUVWw+QxLUQfGiCjuneyuIJEKqSJTPsdSl279/GtGesPonVrGTJRD1oFtzAWMGz0Hm6uKvfu3UFxVT2lZJXXlWtZs78blKSAY6ARTBadNsrGrNaeMwJNHO9jeEONAUyMepxedyYwhEaVsjI35o7xqzCmfT/kMPfP2egr1w1gTO/M7plwGc05o7fKpzIOBZWQr3aFJINmZhCLTy6E97+JH//MQHf3iLrWbi0RCzF20WPkTJVJGCQCsTjauO8A332xk05ZDmJWxX5LRU2ilO7C6CUdGsNksmDUalcenFyN6KkVdbQW5TIKK8hI1gh4Y7KXQ66Oidgz79h1j/RdXvYYAACAASURBVNompTx0aiLMnKShe1hD1uphwpQyTjvtdLbv3KWSvL/dvIe5i+bx4sufMG/+bA7s36/Gt7NnzlKjVI9HaDUpunv8VFeW0txynBnTpjMw0KvCYnfsPaqKJ0laL3BYqKkdxbQ5JxNX4GUDNreVadNnMjw8yJcr1zBm9Ggc7kJamo7TcryZSSdNVaPVlctXEgwHeffZO6gwmfjnHfdxzlXX0lbewUlLHubI3k3UjJ5DINyBXlPA7TddzeGmdvp6h1XhLpaaI11Bsgkthc4sDoeFiy/5HuHgoHoWm3qC7Ni2TQHHRyJa/nDvtXS1HCZLXL3O5eXl6PRWLrrhvv8UYf91GPyfv1DiqA/ONuX0ermMZCgiEweDiqA3GQVJocFbIMMeo1o+q0pP4q5tGeIRLdGEqLD0GLVCfJAZbgiRogkC58xHniYlpGVhzwkVOxqkYfVWAs3bmfuzX6CTOHBdfvcVjuaD70RWq1RJspOQUU9ao9zder2bP7y6gZi5Eq1vPl9+9gnxdARLLsbASEgoM4yuLaFh707qpy+ho3+I4FAAbTzN7NPmsW3vIaVQeX/BfnIGO22tWvbaJ7LQvAt9QP59oWorbY6StoaTI6QzLm5dneGRxR5sqR5F5r6zawJ2olTqUoyzBjipfgxP7xtAl02qvV0sKp2lZO5kFXDUarIqn4LsxuThXnL2qYSGA8xbOJPSynJqxtSz4cuvaXvnZdymGJbCSuqv/gWv3HM7C8vMHOoDq8+MPZdg6s3389rr79PS26cWumVVY2k42k9Kb0cXiZF2O5nsM/OjeU7stn/HsudOJMXmdy7uAhcWg6jDZL+UoaioIB/rYLWiM8u8WY/T7lAE8WQsReW4uVSNP51p3goGquqYOb6cP91Yi1Y6EaND4aXSMYmtzimKRzQRUpekWdQrOhtWt52E+JiiQZV0HIkGlEFSAvSKyyaQHMkw5trvqip5Ng+v/6vqnoQdKQeTCCqkqhaYqzJfy5hWA4lkkmWvP0r9Sb/n4L6dWG0xZsw9X/lm4klh5wnpIq4uvKB/hO6u7bR3ttLefBybzUVheRElvmKS8SgXX30OmqxMEGKqC08lQ6z5Yi211SX093YRyZmYv/gcfL4KdajIZRWLS97UcRIjQ6rbcHlm0JSdhNVg5YU/ns+B3Q3UOGxcds7pWCxaPlq5maUP/pAV7z/JxkNpmg8O8qvrLmV8XZUimrcn/JTYwGBzEKl/BLPYQMw59E4NhoyGxqYE7L5D7dP+DVBW3kfZRQlJIyNdrUnxHstG1+Ep8ORFJiL5TgrdQ7xoYmBPEI0mScVllCnvl0TAxDFoNRSNms7+7ZtZ//bHeLxVmFw67IVuPD4vOXsFM0/7JRZ3EQf378BdVEVpZSVjq3Ws2diBp7ycAnOStpCNheOyrNs1jNWhYWqdl52HUmzZsZXRo8YrgYLYVqbOKmdigUR+yOYwizGX5el31lNk6MYS3XdiDCgdT0Z5s+S5Em+kGO+lGhc/j1hl5OcTMcbsC75b0u9a8ylVhSnS/n30dbaq51OM43qTFYu3llzOwOcff8VIysC3W/aoVGBnQQGd3b0qIkark/+XBZNOctOyKllZaPSjyj1YrCJ4yCocmpjEZbdUPbqOylGVPPzbN+lvzxNZJleBw+eldnwtZ5+zmDVrVlI/fi7Ll69Qu2RnYRkHG5tVbItFkpO1WhwWA+XlNQwM9tPb3Y/bJ9QYuRSHla0mlY6oIry5rY9YMm+VcTlEWGFk5sxZVE+conx7/f4RJk2ZQndHl4qpb23tVCrtAk8JdquNjq5udSlKh+0wZ7nw5EnY//kRM+bPpnHGLHLeAT7+5wbu+8vbNDXuI/3UM7wU7eDhZ99jz9rl/HzpQ0IPZvakGhKRAKXeJF/uSJCOa1Ra/KUXnEX1mFL2NjSzbfdGzlhYwSerejhl3iQK7RrCI0OMqp/I9Onz0JqNnLTg8v/tsvr4AkNOr00pCaXsATJZLYmEkUQ0i8OYw+uVmb7M17X0a0z86Kaf8/5zT6qt9c+3TsZSOpoXpqwjOdKnLjsRQOlyZiqvvlIx0SZMn6Y8KYlwjC1vv0+kt5HzH3hEfVAEu4RIsxMp4umYekCkKhdWqVWWdugw2z0KWhoc7qNvKMGP/7AXfyyBKdLGgfXPcWj3F5gkUSc+ov75K/4WJRBOE+wfQicqvYICFayoiUR5Y9FBTBYrHy0bYF/Mzu9+u5j4tpVEIsL2yxGOa7lzl5NnF0SxGnPcun8cfxrXmI/IMOq4uf1kypNd1BniTLb6CVrKWN/pR5eVnZaIMtJqjyQSWZnJpgxW+npH1KF+y63XU1Pjo6ujm3Q4wLT5s9mzaRupkTD6o2uVVNwyfRHmqsnseOdlKnVpxVmbdeMv2PXqX5l8xx/59e33cPvvH+Sph/+q3qdf3n07f33uE9KSg1VRh8uS5oEFDjLRqDJni1ErFZXYEZGtg1Fo5Vq5TLRY3WbcPo/y/rjE/2Mxqt3MSChHwdhCKotHKVPxXTf9jmMxKxGXSy15CwqLObD6VQItDTgtpQx278WaCxIe7lYEjG0t0okFGFVdgUcCLwXlo8sJb5cROTS1Ikk2cLCjjS5/nKW3vfRfxdSRjc/kOXAarSqOlCdKhQKK0lC+f1GtouCmbz/3WwzlV5OKgNdl4njLYSZOO19JtYWAX1zqI+JvY8uG1zh0qFkdugODQzhtbiWvd1stFPoKuePBX6pLSIj7IsX4wyMP0Hq4jdlzZ9LT2UFpaRED/Z1MnraQS264VeGLxBj8s5/fy5GOGLW143j/jWdoyU3F49Jw/ZIKVYyV2nPMmTCR0tIKKqqrKZlRytsv3kPJ2Fm89tIOxhWbOWPBKaxfvZVYLsUdj1yPw1ZGd+Xt6jWTJHeTS4NBC/v2hnA2PqA6JDnYhNCdV0SmMElWmTJEZ5TketSYejzFRXmSuwRKqhTD/IEv+zsZ6WbSMk4LqTG5HIIWk5lQ1Mjyd95i+9YIo6tMDA4HmTrBTcmYMRSWj2H8GXfi9ZYp4ovdVYinzMdJ1Ra+2tGHwWxn2ngH248mWTxJx4odQ5QU2qmrsLD22x6OHDlKaU0dxb5iAn0dnHxyLVW2E3lVSp6f4a9vr6VSN4A2tkeNNrXSzYqSVy9CmXxWmVwSUmVLXIfBLIWsQR4G5v+fzqr78FYMmV6CrWsJBgYomngjnZ2DuF16EsEeAoMSa5Sm+XAjH36zXXV3kikn+xdvSSHZTFz5mYaHgiqPSi756lIf+qz4zArzNoislnAizJSx47GLkjgRoelwNxvXNCkVptmY4ozTR3PmeacrEcuar9dw9veu5NmXXiSV1HKkzY80s8JAlC95L6dMHMfx40f/A4UV4oQmlyIYjuItcKmRsq+okCPNx0km5P1MY7fbKCzQU11ZxMSJs6msn6yM25IysH7TFsaMGcWBfYcIhKPKspCnEcVU93/dTdWcPCdJOhVg5YcZ/v7uWn790G9oPtzBjdcvVfFDMjHZtmENxw41oe86xrhIhD+u2s6F9/yY9p2fs2VfN9Nqy+g5PsB4q5mtrUF2pFIsmjeNM0+fr0a3r/39FXQ2I9On1LLrSC9VHh8/vuWnCsgsz+X0RZf+b5fVZ9d4cpnICPGsgcGMFofJR3qgC6/HrvZRgg4SgOT4H92rlrKj7RY2v/WUUmid81E51SedzKMF72M2ZdUOSE7FgXSWOT/8kUqZFdDkolPmqeXe1nfeIzuyn1k/vk9iYjHbDaSicTUXFjSN3z+crzIMJvUwWGxOIrEseqsrz2yLDuHv2U02mVRy49KpN4LQNZKiUkuis9mYfelT+FNZ4iNRZs+dR8OB/cQCfqpMWp49p5tQIMnWI1b6DBUc6jjKgxeWEersxSAnQy7Hj7ZV8Jcpbegtepa2TuRPxfvU6DPqKOcvbaXohtsYq89yyQwXj3zVhs4mhmBZ1ouEX6uk2l0DIbR6m+pWxEVv14e5/pqLlRHYV+zml/f8mtVff43d6qJuUh2rfno5breRmu/fw3Ayxc43nibdm8NTCTO+90tWvvwMc+78DY8//AeaBocodXvJ4mDGaXOYO7mWN19bw29+OINrlzjYurOT/oCQ8MOYHDZyUggI71CxfZL4CgvQGVM4ixxYHU7sDova7cXCBtYfHeGb1l7SMR0Wp514KqbwQT63S13AcnkFwnEsuSzvP3kHqaE+cNowWi0qMVYn42NNlrsev0+NGSVhVd73seNGs/zD5RRVlSuZe21tjTpkhRTytz+t+K/L6tjm5xUpRS6l/Cgwf1nlO6r8Lxn7yOL307eeYt3BKhYtOp1d337D8FAXFyyeQdvxdroGRzhp6gxaeneo0WFnZz9Hm3sodkOhrwJ9BuZNraekvIq5V5yrspmisQCfv/cBny5bi9Gsoba2jPb2AYp8BkWoqCoq48o7HySbyHDF93/BgWNtKuNJLpDq0joWnHE9dz92H5ed5OSsKaPI6eOyJqV3cIAfXHE/3zat5YzFFfxz1QrmZMpxjBtFRWE5SX+MpvYOJp05EbO9nFDtzTiIMBDUUlJrUuqzb3eHsMkYUPZ1KRFDZdXh/e9uU7w3CiqdTjOqvp6iyjI1IhRjsHSZ4mGQi0tGgPKayiEuacwq1VLKPC0Ewkb2rPua4f4QNQWjiQSHGQr10DU8wMJLLmPy+fdhMXvo7m3D5vRSXl7JtHI9K3f24/R5OKneyJq9Ec6dYmPlQT8ug5m6CiNN3bBm7VrKaycqc/1w33HOXjSaChFuSQpzTkMil+b591ZTqW0nFz+CViwjkmSQFXWcUQlbxAep8slkB24wYLcaVUKzQKBnnvddNHr/sZ1Ysj342zcyMtRL9cyf4I+glIgyxms9tFW9n+0NO9m6cRdbjjZhd7vVLlpk8kpRmoHuTj9aYwqv2axgtBIXY7KbyQpsWG8hnIwwacwYlWYgn5OmthY++/CQimYp9mW4+76bGPYPq3Hyzn3HmDd/Ljv37WMwkGXXnsMqAsfhcFJS5mWgX2ABOXLpHIGg9JpCIzGp8aXDacegFaRbCqOKvDHS1TeiPjfy116HhQK3AYfLyckLzySuNSlm4JEjR2hta1U5VpFQgqMtzWQiMppNMHF6MVNmRPnT422cOTtKd8DKe180c/01Z+MpOJvTlixWyKm/PvlHRr5dzyk/+xXzVn1CsrQE/3CEpQcaOGnUaApi7TTv72V7SMuVNT5am3pwn7eEDfuPU+iz0nP8MAvnTUFzrJNUiZcdPb1c/L2rsDms1FRUKOHFjAXn/2+XVc/RT3Nt61ajM0saa46PX3mFBUUxUpKOlpWDIj92qb1hKZlUguJMhgOfv0IoFOMnW+YrxMtL03dgMkvSZ1IpBqf98AH6w62k4kLIFqhEmtPPPZeP/3gvukQf839+P5l4Ujmd5UuNXuIie86DSPMJqBalgtIb3WR0JiTiIaPRkIr1Kbq13lYCxipFXtDlbNiNWv72zJPs3raLj5sKlD/KojMRiQxgcZdxjrOfXy7J0jvg5/urijGlEnz45HX4t3xMpL1ZyYvNVWO4ZZ2Ol6YdI2ar5Y+NFdzrXY9Za+Kx9vHcdJaF15cdY7Q5waWzCvnDxiC9yZyqnMSUnNVY8tA6kcrK6yn0zRPGTHM2zEXnzOOa665i/b++pLHpMLNnzOXUM87io1suxGSGqmvuV4v1vi9fZNIFP2flUw8QxURTIMWZd/+aD/7wqIpIb4+k+WrZI1Q5W9El46TjgpbJqFFFImNlzaYMh4415kUmHb0qtE58NrLot+q1jJ9ZQzKTITkM737dQEPUhMZsxVddSnd3LwaR+arYCYHFZsgkkmr+bdKbVOJwUZGHYpcLm2k2hvYzuOGXDiaPayIS6FVREI+9+ToOp5Oeng6FfRK5rd3iwFshJkuNUuo1Nh5VNIx1X4tJ/LuvY1ueV5eUXFayr5K9m7qs5JmQy0o4e+ICTMbZv/EzPloZon76qfS1HiY42MWiRXPYvf0AN1x3Jdv3bOXrdV/SOzii9hBygcoBWFwoHUEZVcU+KuvGMvXc09AbjAz1D7Fl9ed89MlyDBkHoXiQsXWFys9jtzgZUzWaOWdeiLOqmhmzzkdvNhPwh9SlUeQxkok5eHV7K0vnOCk3RJk8baqyg4ix82jTUZa+8Du8xijbvl2JLTeDA4f2YHc6qHZVkdEbcI/TYvdMZOk9z9LVvI+fXXMZzzz7Oe/39ylFXcH+X//H3JyP9pDRn5FYKqnGpHJhyeFVWVeNp6REiUFEOJGROBoZGUpJlYir/W4sGiAWjqo9ajQqo3ChklvZsnY9TZsa6RwxUl2UxefxErNpGT93DmPm/wJLYTkHD+yjtmIsVWNKGFek58stnRhdBZw8ycqmIzlOqc/y8boOfIWF1NVZaTqWZNvuHRSVjKHA7VKCmIsWjaHCaSAtSco5JXXhpXdWU6ptRZs6qp47GWMKe1Qua/me5SyRcb5MXZQ9QyOwYo3iiC66/PH/PESDLXswxtoZat9AOhGheMIPyFm9J+T7cTqO7aGgsAKLMcmBDZtYt/obdhxtYfSYSjo7uqmqKiYUiNPXM4DFrMNhcyk4cTgcoriiRH1fMV2W0kIPbr2N4uoSRbuQcfqaL/fTfKCNO+66kkhkSO1rDh5poKtjgIULF7Juw1aGI2n2H+1W773LamYwEMZmcapnU+wuiXRGTRGsRj2ZtAaL2YhRICaGHBaLFZvNyMCQBN1GlV/J67JR4DUhNP1JU2Yyfd4Z9A0NUVxSzFtv/oM5c2aT1Rrpaevmmsur2HtkDw5tI3Z7gi0bB7jjzjnceu9ezj15CTfcsIS060yyaavaDd5968/YtXU7y9ev5e25Z3D6WRMwFhXy8w17GYeW0pmzePGfn3DVNefy2SvLKbZamVxSgNuY5qvgCF6LRgGAAykTWU2EBSeN5fE392N36Qn391Jb7GLt9r3/22XVsv+DXNvmL0WQrJbMX332GVON/UjcaTolFYxk+uQYe9PtKgZDpvZbP3gRnVnHhcvcGN3lvDFrr6Ini+HMYTZTf82T9A7sVF4f4e2JWywnQSkDHQwe3cqiWx5Ui17574k3S/w0CtFqyHtB9KIozGowScKoPMjCs7MINFaMZAYVSPjS3x7ApI9gNDjxx8xs3jZCz5BfiTUEWpowWGnv9GOsnkva5OSV02OYI4cY7PNzd9clRHNxPrjFSefmA6RaDqlZeHPhXJ5c0coTk9rprziVLxoi3FbdoGTsf05eyJ1z+nnpnTZqPUlOHWVjo3s6H3y4XnHnEIKGVP/ye/Gb2nRorTYy4Qj6VIZ3X32M1qONjBlbh81uZ/uaNXQ3t1HvzNL6zZeYcjkKfnCbCsDb/fSjTL3wMvZ+/h5ObzGVC8+menyS06dXQNiP1uZWsFSnw8jIYC9uiw5/MISn0KMiuc2WOp58/kNCYS9em1khoKTKnjxuLK4S6Dse4pUPN3Pc5CJlNzGmro62Y8fR2cyKBSeVbDwUxV3spampRVVsyVgYn8N1YlGfU+a/8rIyrj5zPtPKPaQT3RQ7rVxy5d24C7XYXGYs8kDGcgyH/STjWeqmTmT67Fm0t7ezfcd2ykqqWfGvff91WTVve0WJW0QwkJetC5Q4z32UyypnyEu1xS8U6zqqGHPtLVGON7Vw5eVnKI6bhpjqAH//2Pu09UTwFeow2TKUFZeoy6W6qoZT63yKehFKpSkvLePU6y+nYdc+vvrXB7Q2N9PVmd9DlpW56GwLMG5UAVPGTsRaXMPp197MhJNOOwFP1isg7MJqJ2dddBUz73yRpy6cxKTCNHqLmWQig0WnI55K85Pf36b2gUrwE7Py8K/uVtgbkXLPP/V86heUUOidxNXX/hx3Ks7ll12KAQvjfv0sexviuBvvU6R5ubjVpEHk60L4UGM+ERXF1Ti3vLZSEftVgq8hL1+Xg0cuNxHZSicYjQuMV7KxknnShXz+dGa2b97F0LFOHGY3I2E/3d19lI8dTdnoyYw97Sd4S6rZ37CDUXWT8ZZ4mTnKzBcbO9A5Czljqo3P98Y4b7qdtz/fR0lJMeW1Dvr6DezcuQ1vUR011WV0th3k5PFF1Fe4FE5LzgLhxj37wVeUZVrIxY6p0ZxcyPpsVo0o1V7NYFDPghBO1GuA5M4ZFPPw1O8/8Z/nqG3/Jpz0Mti6kUQsRNGUH6CzFqmLnXiU1v278AknMxugs/EgRq2el155i9nn2Jlz3jx2fnOAXcs7lFJS8sbMNisGrYzr0gyEQ1hddjqGIlx61lwiAyMkjBnc3iLKq6voaR3hn3//gt/89iq2bt2K11fK2vUbGQ6kGTeqknQmSlP7IPvbQ5R63JT4jBxsHlQoOwMGIhIEKiZ4g5y/qJQAs5oq6BTIVnxUIn6T7lpiaSSH0G41qD/3us2YTDaqx89Aa7Co5kNI8L1Dg4o1eMFZJ/OL6zwc6nLSsH05Lmcf4YyHotJLWbPmM3LRHEPRDI/+4TmMxAhHc6z7/D0uuvIqbvrVzznSdIwSr5VcyxATB7NcffuNBHbv4fH9R6CikLEVUfoGI3y7K6Le1wtOqmDf4XbOvPZGutqOkMmE8A8M8/WuIDZfMQXGEM889SjTZy/53y6rHauezmXCAQaP78dlM9Da2MLC+YvY++6TSn+jVWa6JGOuvUctyF3xEAc+exez08rXzmt48cNtvDtnr4pRkKrZ6h2Pb9oZ+NN9Sr0jt4do+2P+KJqBI3Q07OPax/5Gv79fAWIlplo8Xnm8ipj/NBiSWtIWu0of3bJuLe1NjeQyIawFPgzGyTzy5CfobSIr1eZVQ5KsKo53MRDKWEM6sAwsrJnJS51g9hTy4thNlJV4aTjUxc/31Sn8ylv3TKdh5XbKQgcVYXvpThuptI5HZvh5/mgJuUiAWydFiLvLeaR7On+/OMwLLx+lyp3mtDoDP/0qn+0jMmuN3qYuK63AEmWm7ZDLS4M2lWHtO8+psY3cY5++/z4LTj+F4PAI4+rH8rerLsKVi5PSQtUPbyPS1srAqvWMO6Oem348kUR4RHVGsqcJJVM4Ciqwu8uVKVSiKTKpKAZdRuF69Dkt8WhINXdqxq838/RrLfQNDNB8tBVDLkUi5ONbedDFBGzSqyRap91JX38/Fo8Dh8OhDolCX6lSGQpstbi4kO6WTsrLihSNI6+fE/Nfmeocn//7S4zymNnzxnWkwx3EE3oaDvew+9AQ3QNZ+gIZHB4DJouWuvoJ7G5to6ezD73OTH+/hM5999Wy/dV8yKEM2HQ61VXJlxQ9km8mIhD5MKfkwI108uzD72EqmEDU36NGC5loBrMtz8Rbt/1bDrcnKbRn0Jv1TBnrJODX47ZrWTy1FJvdQ0nNaI40tjPjlHmMmTmLay8/B4veqoIz+1pgUrGGkFHLuNoyxo8eR/GoUfzz020s27JXPWryjN+wpJizFi+iwDkW7YwFrP5mJaE9m8kND9Plj4Fei9NWxEN/+aW6GEQZetOPbmd29Wi2bduBy2bhty8+SS7Sh3vUQr6/+EwuXTIfr7tYkbWn3P0qDQcTuA7/Rh3q8t7KeyQjUbEoKI5eBoxGvcqeGjVuDCXl1arTktGZXPIij1aCDEQNGFGhn9GRADL/lELGbBYqvRGdfRQjnUHee+lJUoksObN4vLI89cFKPGYfOZuDwZ5WdGY7Jd5iZoy188mqvbhLx7JosoUVexOcPUPPW8sPMXpcLV6vieGgkV27duC0l1NWWUzn8QZOn1HF6BI7GZVXllGeuxeWraUkcZBMqk05TdS5ERClouRBGfKHs4huNFq1u1KvgVkvuTUsufq7TKSeI7swJprwd2xRu8XCKdeBwa1Axr1tzZhJ4PG4QJ8kMNxL78HDrFq/ic7uLn772veJJkPcet7HiqUoC3Sj7O4LLBg1aRIFpej1JoIBP9+/7Cw0yRhfbNjFtT84n7KqSlZ9upoNa5q44soZrPxylQp5Pd4l6QE2xR6U/XAgGmPYn6Gmppiu7m46+uXS1aosMvGWqSQAGW3IRW3UYVZUFDlHJbvNoH4pOrlGrAk5zGYtNosNr9vE6NHjcZVUMRKKE44kKKusVFOMxuYmNixfSv/mtzjWaCS85jgTzlvM3es2ordGoXWIm2+aibdwAt76C7jzlhvIpnWcfe7ZHOs6Tkegh8OH2snGNDxaWMue4y1c9dD9BI5s4ehQlPjkDK3Ne2k4rOXAsQz+aFhlfJ26YAZfb9jNvBljWLxwPp8uW04YPf6YlcpSJ7+973ZOmvk/Xlbblz+WkwwkUfnFWg+TS2tJ+iah/fKPSsEWjaewOSyUXfZjUvEkuf522jeuw13o493BCl5d3s/Ka44rdaDsmVZsznHFrVehdwviKK/gkuouOhRA7++gvWEXIYeRy352OwazDP5y2MwuUgE/r73xZ7xOJwajlmTWS2u7mw++2IrDKgtkSXbNV4hGkxaNSaTuMqeXZbxs3PMHnlFjpC2mxx+Oc0X1GN5LurGZ9bw67VssBcUcOBLktkPjlKrKHTnMODL8YIYFLTHuPjaW6kQzPxsPv+2bzLzwfpbU5PhDaw3pqsn85dwYr7y0D585xMwKPb/ZLugfgTVIa2hGo9Mr9IjGkAGr0AB0ZAZ62bhmmbo4+vq70WszfLtuA1Nmz8Br9vD+Ty5RKa3u2gJuuPd8CirPIpy1Qf8eNOF1ZHJWrG4PFmk/9Xa0+gKyVh8mXULRlbORIJpsmEQorECSmZx4SZyYDXZ0Fh1H+ot4f8UmDhzsorFhiGOSPXYCTeQo8eEqL1YhfBqzXY2E+ga6yaYy+DxuNXYR2Gbf0ABOk00FGMoIRvYeMq4oKiwkk0zj8ZTxzBvPERWg7Mp7cGt2KtlvXOLgJTZeHlyRx/cPqfj09btyLNt8hNb+OJ0jYprOG1zl19HtL53gAObUaC6fn2VSz4mEzOW9VzqSqSjJUJj3X38Kvdgcw+fxUgAAIABJREFUQgHF5JOxTTSTwe720Xg4wapvDxEOZcik9dx0dgWfr2pl/FgnUyfYVfXudlcx8+RTaGo8zIVL7+Lq752NVWviyJEQyViOG86ZQtKQUSMZWaZJFtPdL65gRBJuMxKhaeCvN82isKKEhGMcs664koh/iB3bttO8fRttezezYNHFXH3Xg4R7vubZvz+rxj2tzT10tSc4bcZYVn7TyEg0wYdv3UXB+DO4YOqpXHveJDatPcCvb1tK+QNPsm1XAt/+36jXSvxUkWgkzzpUndMJ/p+KQtHgKy2hqKziBCNRIsvEa5XvVGT3KBdmOOInLUIcbX70LmMVo7WUO+59mb5AnEBPD2YpggoqseRyDA93U1w5mnsf/D1LTjuTI0c6Ka2uYuo4G59+vhezr4JzZxXxr90xvjfTyFsrGhkzehRmd5bAkJlDxw7iFo+i10Nv6z7mTy5laq2XqAILaNi5r4G9h3qxDW/FaQ7KSlvlWUlnJailaCKO3axX3VFOILOZjKKn/PuinX/Jd9HoLdvewmHIMtS+Q30eiydejcacz+Ub7ukik4ySCfbhrSqmv+Wo+kyu/nQ137vxKkZNmaKA2Feddg65hJbSogLSqbjqMqbMms4b63fgsLgYXeHi/NMXoQ2N8Mxn3xIZCfHsn3/KBx9up8BiwqpLs3PvfhWm2uNPKh9rQIj90u3mdJgMFnyFVg4c6SUm944MY0xmhfSSD14qJ9s8DVaTHotOT1CIDzo9Jpk+yYWWAbNZj14Sxk0ZxZ0sclupr5+C0V1AT/cIA/6wEoYZNTrGTdJx+7kWovtHSHeXYZ17Co3/eJ/XRrpozoTQdMd44v7z+MljX7Jq+SpWvP8KtopRWPQann/2GSUiOdbeS/XYNFd1emlsHuH0H13NyO71VEydzVt97zJnxhy27GjlvU/bmDNnJlu37sftEs5nUu0qf3DJWXz8/ofU1lWyassxysuLeeGZPzJ15nfJC//fiJD9a5/LJSJBQgE/sg4wDfXQlixDs/lvWDQJhRuS6rH88h8rz9DQ3m1k+1pUlfuRv5aEsYofWL5Wo5t4MsMjq23ccs1sJk0rVx8ilSoqfhB/Au3QUfas20922kxq7EOYrAkiyTQ602SefGoFSZFCK36bjATFfyF+J9W75BfFGqkopGuQ9FFl2ienz6q9mk6vVcvJrMbJ1j64+ZQzeWVnE1V1VTj8rTwy5xCZRI6Dw05+d7iOlIznYt2sfvYKtr7wgsrzubNtOhfr97GgQsedTeP5pW8P1VY99w1NIziS4a0fF/Lq65vxEGLG1Ak8+E1/vsKRSHG9fO859U1Jh6W3mUhppbsxkOjt5bNlr6rQv+ZjBwgPhXCkO/nBpRMxRPuJRPvRYCZVeRGZnDkfM6EW4/mMLrejgCWLr2LqnOlgKebNdz/G57ax7q07ePhPr3GgW8tFc2v4ZF8vLl2EAruFjt4ImvgQQ/pSZQzuHxkmFY4RHRgmlU4x4ZS5isrROzBIYCiUJ9lrdGoBXV1VQXtTs4pHKRJHfTqDzmBSoWl14uSXIEOJnognVXy2qHp+de+9jJ96khqJFlmihJbfjEUvHzwhNBsYGgzw/Os7iOiL2LKlg/pqC/v6snSFwv91WTXvel1RARQDUJSDUuzoZX6e+A/NQoj/wrYSo6FIjROpJAbh/YnNV7xZOpOipL/14hu8989/EYwKWy/NFIeOW25cwt492ykqLVCdSUFBBd7iai649Q5CqRgnn34T9bYWkmEj0eEAcyYXEfFHKK+uw2IxYbEWcN/rGwiLytFkYUG1jpqKQn797LtE9XoefupPBIaGee6vf8Fh1vKDcy/l+VX7cST6+dXNJ2O2SvJuQHXBWp2Fr748TjCaochjxucy8sa/1nL2tBlcf+E0Brq6SFkd3LOqiT0NKQoO3p8Xy5zorOTglrmEkqhrRHofV6bS8toaCnzFahEv4yLpuiV7TaX8isgiKRl0UuCE1GUlr+PjL65kV0OAVCaC2+7B6bSTzOQYGRkkGYtRVlSEPxBT5vG3332bjKWasrJCZo738cGyjZhLqrng5HI+3R7l4jlmXvxkLxXFFZTW+QiOGGjuOILN6MFidzLSd5ArzppOXAeiyZJOeseKlfijGqy9m7A7JOcupYy4chZIyKGQcxTVQqYm4pcSMotiQubUbnPBZd/5rL565deMrzErtWNOEyRlGIXJ7GVs3Qx0HT0Ejx0hGQuo5yw63kdPVx8Dw0Ocec2V6K160uEUTzz4ON0HGygudarYDTGM7+jO0RuJ4nW78TncnFRfRondyLahDOs37uDPS69j2YrN1HotmC0aNm49Qigtr3VOKY71Ji0DwzGKvA70WjGLZ+nxp4lLDJRGg8OQJ7zIkZLIiGpX0ptlWJRTicsWiYsRq4L4UnUZ5TsU25HJoiETT1Fb7qWwuEYR+kUSXuCtZOXqtURDYa69aQKTKyZjfvF9znzrIz594xVa3lrOmT+6hFu/XY7ToOP5Zz9V38dFF5zN3XfcxdN/f4bSqgy/v/8NbCYLl1x9PsMjaaxhDZseuIWgt5YvnnuBp7vbKPLkmDulmrjezbY9B6itrWfb5iYFLhCGpQSa2uxmbrj8XFXEf7F+NwcPHsfrMLBzfz6LTL7+v5fVrpV/yelI5WXraUHxS1etw5r207/8WRWpIGDU0u/dpKSv/h3fYs+OMDIc4njd9/D745zBDoL+QQorF/HzV7ZSVuXh3ltOO/E/zpMICGfxt+xi7/pG7ItPxuPfSUNnjjU7k4onJwIBBY49IbAQM2tOL1k2UmHkF+xq5a8MxKLsyaN+TFaJuxZgaU6NPQ4Nl6MtraJi/AyajrWQbu2kRrOPR84SEIKeDf01vNzkJiUR59EYy5+exoHXluFxmLj52ATuKjmORx/gge65/LZ8F0YMPBBYoGLh756yn88/bsEw1Ef9aSfz5MrDqtrP073VS53/5rRGcnoNGrMWjTGDNWdFM3iMzm3P4Q90YNNmScUDJOJh7AVO5dAf1s4kpfepvBgpBGIhP/6BXvXQ2V0e7C6Jedew+AePkNXrGewexOMtUIZQkXIN+wNKYKEVUrc2X0ULY0xx5BJRYsEYtTXVtB5oVOIWuQgcJUXUTx5P8/EW3DaXsgwEQwGCPX24xSxpNyvYqUjBp0+eosL1pJK1WI15f8sJ9ZmMZexmA588fJoyVIeCcT79cjU/PHcceq2Gxx97jrBmGqvW7FZGazlg3S4TS195hKsuu+u/d1a731C4KAn3E2GzVuLOdSfGggJfzONn0WlFaJFHJclXPkJC3P/5HeuZp17HN7s2MHv8eGIRrapUiwxww4WVRMMBDBo9Jqcdm9mL1VFEQ4eGv6zYiDGr4ZrFVgbaRqgsyFFbXourqEzxzMwWG1XVY9iPixVfbmDHpk9ZOGYBZyyewIX3PozZaudIYyO9vf2sXrWa2277BS898RSTp01i6b2Pcc6i2jwFJBtmbN1knE4j6VyC02ZPR5sc5Lk3N9EcLKL9WDv3XzMHl8NMY9Mx5i5cQPW1fyO18VE1/v33vkp+Jvm92D3EIBqOBNVrUV5Tibe4/MRzma/E83nLEImGlecmHPargDzZYYmi7pZ7PlJU9WAgjq/QR3tzK6ZSL4UKS6Whr79HxZ/IxaZzOHn19RV4y4uZPdnNRx99g6lwFBcvqmTZjhiXz7Hy8oc78RWXUTG6lOBwjr7BLqIxHU6ng2BvE6PHVuK0WHB77Rw+3k/b7jXonF4sHV/h9gopJR9eqaJ38lovdDIG1uUFNzIOlPdc9qsSZHrqVY/95znq+tFljErqiaYjJMvtaKbNwrl5D8mOfj7Zu4cVwSRPrvob3R1NSiDWdqyFc2+4iqHeoCJLiNK0/VATH7/+snp+47EMHo+NfUN6BrNZhnoGcdktnDp1MoOhOG+v3kokElfn3CVzJ/L9axeyY/NePl2xE4fbxMhwXPkSg4Ew/lQam8lIqdeheImhRJqwmOhF3ag3KOOyZKvJKkF2dYJZFrqP4MyEHm+SqCDJ3hG1oM2KUegbubzSs8pXSFFpIa6CYjp6etFZ3Di9Pkb8QxT5tjF/0hSSX0T4wYJZrP50GTPmLiJSVcBXkS5KSwo56bSfqEbgsYsuJTq5jKKq8az6+muKy7Lc9tMHeOiR36vw00BfmOlTqjm9chbtrfsoOfVkDGLQzgywbHsDIxER/4jWKstArxiVc9z4wwt5/6OVnLdkvoqUiaYSPP/aZ8yaXMv7n33zv11WWz97IhcPS3WbQSvqK8ETaeWNTmJd+TSBiKj0MhR9/8cIRG5o51dYkwkGBnv40b+0jKou5tH5UXKZOG9/CYNZPWlTnAcf+r4STsjhJTuXtPiJgl1sXrUP3+K5WEZ2EddX89IHx9SHLb+XyJv8VORDRuR5WqUUlK5KsCyJuMxo5XIQ+rYeneiPZb6hQSGBIhoHu4cd6FyV2Muq1IOQbDnEZw9fRM+Hv8dkT/DMllJ2RF3qThHF0Ue/qeToh9/g9Bi5o2Uiv/EexGxI80DLeP44tpFgzMKjx+rQGDQ8ea2Bz947xOkTS3l6QwsjWSfGXILzywrY0DtMj+joDDn0Wge5zAiRns34O/ejyUSUhDwVl3GrVNQC54xjkBylaEjFfce8i0jENaorCw/00H5kP6HACEa3l8IacaDbVDv/19dX8P6a3eTS+aW61mJWnYnd4yYiCJpsjkQ0psaiDo+beDJOJhhVS+JJkyepC2l4ZIjUQIDeo0fJ6sBWW43b7lKWAYkgEC9O7/F2dZkX1FWpgD6xIUyfNp1AcARNJqPGgVIs5Md8Udx2B4W5Fj78642qMuw/3sEXnzzHJ18Z6PEn1FGZkY5RnrNMhqXP3svP7nySSDgfvf7v+I7WA/9UFWdKihedMMSkY5JdYL5gkb8nnVouJ+SCPGpH/lx2gsJwlC2rUWOm1y+ptjYuPuVMNPoYZpONga4At11Vi9niobfzqGI/ul0+3AVV3PHWNuWpUR27Rsv9152GfqSZ0qoSBew12T30dwe44ZnlTKmvpXbyRNKxJJ9/+hwdgyECoRDxSJyGw4fp7e6hurqWqZPGYrQ6adq3my/WbKFl30rKK0ro7xvEbrEQTwwzeqwE+vVz4xVn88ADb9PqF2KHA5NWx6o3fkM2HuGXj72AzjiKpT+eqeLMpbOQokGi26Vilc9MvuMQw2+MqjHVeArzl1W+kMrv/5LxhBJUyJ43GguSiEYwGbSqI7v3sU1KQTqqbhTDoQTDPYPYJUxSeWGyOF0uJU4Rr05tZTEPvPglhQ4dJ8+uZt03e/DrSrni1CLeWx/i2lOdvPjxborKanB5nZA10TncB1EtNp+bvqZdXHLadBVSuHZbG5qZ5fR9tlxxOu3dK7E6siRjCdVZiPlXKlSTvP8a1EpAfG7yc4mgREaB0uUvvvo7gYXtpmtIx6P0DvZTUlJK895GSuqriLT18mWtnbPvuJHg8CDDQ356ursoGVvKhJPm0rC/kYpR1aRGhshprCx74c/q0hCfZ4mriK2bj5JKWInEw3QGhkjrLaRNWlIyrs7lGEnoOKnGxd13X8nODdv5x7L1yhoSiaVJprUMS2eayeE2mqgp9yrlbSCtI5FO4XXa1GsdFVRdOq08hgZRDCjXgYxuFW9KjYCl05IPmVmrU1Qh2bfLdKPQaaG0zKVUl+F0lsFhifeIsOKlZ/jdNVfQUu/irDNmE3mtgZHGo4xZNIEHDx/iL489xO71n/OjnzxBNBrh07XvkzPCvgONBAejDPV1cc5FZ/Pemx/hq6ihs72DAh9UWwp44qk/M9S1Hl2gh2h/LwFrMb977jPKcLBEY2NZKE6Df4RT5kxFv7+JhkSWq647i9aOdj5ZsYtJY0r45Kut/9tltflfj+UkajoWFwJBXokiaPpIMERi5bNkEzG1ZPzQdz27tu3gjzP7sWYjahwwNOtmwr0djO1fQyIW5B+r7SRzIfqi8PifrsIgAXcC2zTqiPYNke45xrbVbRSfPhln/BARTTnPvSOmW8krMiqMjLwhygCqzS9TVeGsEDNashn5JzTocwZiImc2GSmuHUMkIaZmC8e7Q3nDcEE1Nm8pceGdBXp54Swn3d+8Q5kPfrbaTVDnyQsxsjle/e08Gt/6hMKiHPcdGsczc9vxD4X5s38GS61b6LKN4+PUZOwuN7+a0sFn763jtNFuHtwQZrwhw4wCK9n0CB0ZLf9Y+7JKSJWlrtwWmZyEdGiUCc+iNZIWank6TE5Q/akYZr0ow3QMDSQZ0U3AYLYQ6O7l4KFmQm2HsHgKsBQWUFA7Wo10YrEgy5ZvZNmaI+SycpDrQMW9ZzD43BjNBqLDfvUgE9coIKvebMPmNlJYXq7+OBQIYhUahAYMwoIL+Rk4chzcDkZNHK/2A6IslHiFkb5hUr3dlE6YQDydUl2Wz1OAp8B1QhAjVV2+0BDjtXzYrpvchhUtz768h0hCLpJ8VS9oJtUf5TJ878L5vLulkSHp4vwnlo2qa87S0vDOiedA0ED5jlueB1mwK1qDutmkqtYrUOu/u9qUiDLEnK3RsGn9t4wZOxOrx6MShp+57UbCg8eprzVS6K1Er3eq0cjAUC/ptJkdA1bW7236zwdGRtAfffQamf4jZDoOExwYxOJw89Onvub6W27mg/fexS6hf2YTbQcaWf/tco63HleYHInPefSxp6mprcft9vHTn/yEnqFOUkODPHj/rcQTQeIRDSaLnnFjqvPjrFySu351C5HBfv7w94/YvjuuulgZ8w2Eepk0ZpIiZ/d3tvL2879Q47yEQGt1IqgRjJLwA/NkBfl7nlIfFTX1+QyntATinUhRTqeVcjEjwZyCNguGlP9Oir/H3thJX9ewes7ae/pxWN1kkgnsJ/iP3T2djPYVY9NpGDFZefDVdXjMceaeJHLvXva0wxWLi3hjbT83nVbM3z/cgctbTll1ObE49AX7yfhT2AvchPsauej86Xg1WfriORqCSVrWfkHK4MBy/APsLpsqgpLhqMK2CXtS2IZCu5H1sLwu8vrImSE/nyjizrj2O4HF4MzxeIROokRHGlr7B5Q3zmo14aupYOiykwnkkgwM9VNRX41nzGii/jC9vUPqM+ORKBC9lQ9efAaTxY7LV4JOY8f97WGeaGhmdJGHMqdJFXGHR8IMS8CezUSYDE3dEb755E662nq47/638XqNyu7R0xPA7vViNmYZ7B9UNoqhQErxCCNiCbJbiAhwOCsxJilVnMmuXVTWMsZVKewnig+Vw6YBi0b//xh77/A4q3N7+57eu3q1bLn3boyppsf03ktogRBCJ4eE0ENJQu+mBggdDMZgMMW44F7kXiTLsiRLGml6n3dmvuvZIuTkj+/8olxJHDuXkWbe2fspa91LiS4sFp2ilFSW2Qn4XVRUNtE1kCKl6Zg9cwq/ueZKCuko11xyKr05A5rZQjwfZ9bYEZx03BnMnDmHtV/N59C5VxKNBvnra/ewe3cfuYSMIh00WewYfSZFoi/lM/TmNaxWB3+86XKMoZ2q4Nzfso/Zh1jZs20/a3Z6Of3IOdjjGkt/+I434hkVMDtFxGadYc665ESWrthCqD9ELhvnh/X/tq/8n2PApZ8+JLwVZbpTEeE/G+5EbdPz+XzsiT5cHit37BxHvpjlWu96qjwWlZX04N6xWKNd3DIhhkGX5O7PDaSyKeqdJR7621XEE1G1b1KHTTbHgc0/sm1jjJo5wymjnXipmhfe368Wn+IDka5DtQQy7TGgPsjioC5kdZhSRaZNrmR1xEFvyaPCIkWLV9s4Dknqkehv/9AxmDxeti76TMUYOIaOoSy1m5H9G5lVn6fcU+SWPbNJyBy/L4i+oOHV7eeju8/nh2+W8XCLn3tHbCVqrmb+Hju31rax1TKG99oseO0Onr9mGE8/9gZHNJp4dIPGCUeO5t1X/oyWSyv68y33vc3f7rkUSimy0tqb9SoxVEYvJjG5Iow+IUjnyMnIRiIQtAR9USsx+2gSHR0seP09Ln19MUvfeIxRIxpxVgfo6uwk1NfFvrb9vPjPleR0AhgtqfFnSW9BJ2w4wVWYCgpRJPJmoa/qpAoeNwrNaiab10jEpSXX4fe6VDck3bQccoKxaVuzDOwefIEAdo+HSDKK3eEg3NGBlsphDXhwujyqsLCYB0cUIsGXZ0eELqozNhlxWUyw+VvyRY1sooROyNViXZCoi1KBfNFI1KMjGh0E7gqO6V+dlVTIeze9qSIH1K7KYlVdhBKqyGjaKl6NvAKuFkuC/hqsMkXKK6O/YmHwstqztUsZyu1lXux2Nxs/f4lo/x6iwX3YrW5szoBSuglh+8QHP2HiyKkk+lp/GVsv+vZdgv29uJ1W7BYniXA3tnScmtpRnH71nWokJZedxWGHbJz5Lz5KVqUyF5Vhubysgvfe+4SWbdtJREQt+XfMeh3XXnYBPr+RcDBCPlvA4XWAXqPM61TpBXfeeAlX3/hXWlqt2OwOdXil43FsVg9We0ldPu+9+FsyiTi9A/0q3VtV22YzyURCdQEyFnOXualpHK2wZzJ2kJGwjIrkGxdxQiabGFQEyk5HYjRsfm7+yyJ2tGxg6tSpbNqyXVFZxo4Zwb597ZRXVKCPHOC6Xx3D+mUrWZpxcfYf5nPohEYmjCjHYdWxcF0/5x9VzUvfxrhyjpnXFm3HJXLxSjcOg5sBLUe6P4nNaSfVvY1fjWuiYaiXtrYw29YY6TAuQ6c3Udj9EZWVTtK5FAZNfEWWwe9RQTjkNRCjvewvB314yWQKl93BnLP/LbCIzp2lCjIRGfVHwkSyKaKdPfhrKvCaLGQG+nHMO5ye5nJ0I2uVMbltbysNDbUMhMO4LXa0eJLlS75VExgpVJp9tex/8lPGzpnMnzfuwKND8QMjlBRMoTefISoFaSbP1BFurrrwWLZs38tXX29QAAVJ5G1uamRgIELfQJBs1qRwcrFsVk2GAk6LitIQpaiYhf8lrhiM2xG7QUalmctZKT5EKeLk57fq9Kq7kq65KmClutpLZeVw+hIa/ZEUZx0/nvW7t/Hc0//kh5dfIf7lFzxrCNHZ3sfUkXXc/4c/g7uBAy1fM2rCidzxwPWs23oAs8FAIpamrlmHLm3hd3f+mT/efDt2EbyUW0n3FbjunJn4zRqjmssJ7VqHrbyK9k/XsTZYxmkXncWTby5kZCzIxhENdIeijE7mqJgzFYutjPlvvsNJh49k774+FvzQ8n92VoOTkxK6tV8/UUqJDFognQUxCybUaEguA+9AKx1fvIvNa+L3G0UOW8mVth+pr/SQ0EQlN4qafC9XjoyhxQe4d980tags9bXx3l8vVsGHhkIOvUAkuw4q8OeG7f3UjqnBq+sG3wgeeWW3eiDkQycFhBzwSQNcf+sNhBNhsloGu8PF94++wg4hbgfG4vX4yZltuMqa8JZVYfX4GH/YPNradvHpyy9y+x9u5tEH7lLL/cvGRmj/dhvHTzdh0Rm5fmW9StPUmc1YbSaKwe2898hxfPHpXl5bH+eBST2sLtbz0/oubpqqsUEbzjeJGpzhXZw0JMPDT95MOp/E5BuBo2IkuoKeW+56nBW9WbUXsRuNNJqTvPmXi8jlUlhFCZmTLrFEPp5QMeZi8CtIlyVS2EIttpFnsuObd/jh0y/wDx1L/ZBKPDWV6vUb6O1h+46tHOhJsWjVFqJhkfvnlVF7UA0mxA+rWkaLvN1gM6mLjGKamtp6+gY6VZJr86zpauwgHZDI2+VQtwnH5+ckXlH19QlSpXwwYyswtF4RpGV3kAj2KqSTw+OhpqmZRGRAdeAOm01hagZHeIO7IylMynMDDGxdoy4Ei1yUUoxkC+i1Eh/vWMGUGUdS21jG8SdM528PLfgZnzOYqtu98wPVGQ7mVUlHpiebz6iR4AXXPE40lVfRJDp9ScF9LWIgNhr5/K0HKRTTKvdox4ZOeSEob6gh3t/PhqWfMXLUMLrbt2DNJ0DvoCAYmGUHWPDdWjqSBSZK4GQRvvz2U1oPtKFlouqCsdqM1NU2KjFPb08/U6bPYe7cM8loOZwWKw/ecw2mkh6Ly66UZ5IUbTQ66Otq5/Mvl7Nlyzb+9sSDjBoxhkgsygN/vBav28+u7a3YLCWcPrvaNwlZvW9Tmr5iit0HjcrsLr8fDUeYPHGaEuZIPXLrFScxY3oDwWCv+n5lfyME8mxOU0Iau9uCzeLGV1GjVLPiW5T3Si4sdfAVCnTv7UDfE6MnHqdhVg3Pv7ycVZs7CPb24/H6lQ9LzMM2u10ZT6XQuGJcgJLZzrjDT+CuZ96l0DyF1155G5dTz7BqGyu3RLngcD/PfhPhhhO8vPrJBvQGP9XDmwjFcso7Ge2LYZFOrW8LIw1+DjupmR9X7CDTU8c+wyqKuTTs+YzySrsqmuV7FhO7HBA2uaTUPruI2aBTMnR51kQpGgmHOenyJ3858IpnzlPJtyJCMGZ1rNjTRjAaxmix4dXrqLS7KQzxET1rGrWjRhAeGCDWF6K6tpZgKIhNb2f9F4sYkjbi7Y/S7PCTT6QItvdg9Hr4yGzh044OJW3PoeOxl+8kT47f//EVyjwW+vcHef7J37CntY1X5y/B6nLSH45j97sIH4zi9jmJRXOkpcAqlgg47Yrt2B9Pqo5JPpvCO/Q6TGo0LWNCKd6sEvMjxZlOLitNvffya6+9pLLMKgNOasud2DxeaodOwWL3cuSkIi9/uIAyZ4C7H3qPgYEgJ55xDAF7HrvezTFzpnDhdQ9hshhJ90tnKeZmGxavi0cfeZhNuxahxR2MnziZA9172bOmk19fWUMoVMGvDh1LIZsnvu4T9u8p4hO/ZUHPwZAfWg8w7uhJrFy7jU/SkjlnwBCNMee4w/hi8U9KcWkq5vC7c3z87b+nGv9nZ7Vy4V9L8qbLUq+YHay8ZeQjD8bQeA87Fr+OzWHnquWVKqTwtsad2E0yb5MlAAAgAElEQVQ54pqFW1aaGVaIcvtcSQrSuGtDDRmdi8zuTbx82zTS0TAmc5GSxY5hIKT2DT+u7qVpiodqex6qRnD/81uVPyZrKrJ/X5JLj6um+uiz1EhMIrYLJU1Fk9x67T1o3rFqdm3xOGkcdwQlo4ui3sjsk8+ndV8roXVrcA0dQjoZ46t3n6dQTPGnme1oXW4qTW3kEyVu65isfk7xAEh0wuzyPq6+ajw3P7iWgZyVe6aEWJCdTKZzP6fWadw1/yZi+LHWzCKLLPUHFX8y3pMPlMvjY9jRF6vq1ufwkMqnMOvNlOsSGLJ5qqqG8MK98yhmJFsngkXvIJMaIGqfRGnkUWTNRoKLP2XDlx/hDlSrsd5AooNiRkfSoOe0K6/HO/FQFSI41tugItdNBqN6aGXbKR2d0WGnkJHudDBzSd7Pw4+fS+tAr1qIytI02LKbiUfMorXvoJLZCsLfZB4kRchh57bZScTixA8cpGpsM91791HZUKd2hRJNoEsnVUVnMDloHttMLBpFZxBDokMdEhLVLiM+GUOJ/SC1dhF62S+Jl04ar6IoNa0YhpcrOO/cY6aqSv/u299Sh9K/vvZvfgtNG1S8STUto2DxDpktRi664RUypUHo8L92XPJrYcd98tzv1A5TDrO+njThuJXAkHreuuMmLnvkPnYvWsqMk46mNx4iFY8R3LOZIcOG0TTjV6zpK+PMoyYw1OfgzsfvJxoNU8ql2b5tCyNGDoWiXNQVqjseNWYsnop6pk07nCp/Odnwfp598hFigjESFVcygc3iJJ5L8s2Xa5UA6KxTTiBQ06Co9nffeLk6HMOJLPV1LhW1Y7UYSUQzVBZdLNjcQ1qETrKbEOAfeXRGE8MbR9I/0E0snuKNJy9UXhvlO9PryaggO5tSXYl61Gp1MWL0OPWsDgowBjtflaBcKlFtreT+W+6lNmDFVVHNo5+tJRQJq1GrDNy9bgexWB6bY/AiCFRUqaDHIx1Jvh/QGDJyEh0Hkzz32RKF1yo1mAltyXPU3HKWfBflt0dZeHFhCx53I3oxlGNhX8d+PA4f5QEX8QObsGTtXHzmSF56fxWNtil06leSiSVx9nyhxFPyrCn4rIBrDQKrlb3c4M8rIgsZLStVsKKZ5Dnh0sd/eYbCc2YRCvarbtPr95PI5nj7YC+11dU4w2HGzJiE+eRJbFm7jqNOPZV9D75M4tgxRKTIMxhwpAq4F66nWgpBSirwUew3Hr2BuPBPPV4WGQ0cc8c5JJHRvh6Px8V3S7YxeoSfhYtXcctvTmHHrgN8+vnXtGyLEJG4mFyBuloPeq1IV79EvFgpijbAbCaazVKQiYG8RzLi05tw2yXZuUBa5ZQZsJYGhUJC7lDhsxLvYzDhMOsw6krYLHqGNfipqa0Eo4ttO3bz+IPH49ZP48fWFk48+Tqi0biKfHr7pfuVfcHrr+fci6+lrKKClau+4Km/PsqHtz7M4pZWJp93Ki1bNnHnHbfxxeKFXHbZOZw/z8W6DREKGStNfh9jyiMkWjM43A7W7E6xJ62jfFg9nZs7GFpbw5fte7GJWCsnau0kNlcZ4e4+hlQ5aKrTs3dPjAWr/9+Xlby5um3LXi7F4jFSyZTKulHjuJ+hobmlH1Ma2Ktm3r9bJ/gWM49NasdqNhDJmLhrtZGnf3Mahc1vDkova47CHxhNW38KS+FrBasV/5bN7CHWsR9fdTXfrTpI8wQHHksS34iZnP/QWrymolKH9XXkOOtIM9Ovvk/NzuUBGFymFzj94udw+P3oS1mGjj4M7A78/nKqJ8wmq95kDZfZRW93B0asvPfczSqC5NbpbTTpK7DkOggNwB0Dh6HLFShJTkxBx/2zYjQdVsfN7+QIDMS4bl6Bc64+FEN6QM32i013UrIKYVx8ioL8kX+WHPI6CnqN0YecjdVTRiydwy6QTcm3sUioo1GxDqWzaDIb+fbVKwgXKsk1zSBblNgSPbHEABV+P4VUjleuPYVfP/EOKZNdfWBEndLV3cEQQ55/PHIHZ118GZNnzuCoI45hZ2dOhekJ3koup1xaJL0yOCiqruSQk4+no7dPjYRCsbBSexl1OsJ7OmmcPp5I/4CKNrfYbWqXJFWaLLOFep+NRtUuSIoVST2uqK1WXVwkElExDhLoWF5eQaC8jFgqgdMp4W6Df4eMK8RcKr8YXe2jbfGHWKySc5ZVf2eiwkRnb5rf3nIOHq+V8kCAi84SP9+/vzrXPkl3i/jLwD9iNlbhQiYFjpvn65W9vPXZ0p+zjgwq2uWyCVFisQP87uF/0BOOoTfqKOZTdHa76Y/0MuOQiUT6+jA4LGr3pKGnpqpGdTkiEjGYrXz/wQ+8sfgrHr7+Uvr8VRw82EU2l1REaafLTqDMy/xnnmPe2ecwetwUhjaNpGXTTm763W1Uup3cctOFqgOURGEx6AoQuFjK8tFHS7HYTZx9+ok4nR5GjJ/M9ddeQMAGG7Z10FgrnVOKUWPq6e8ZYEbzEJ5+rwWdXfYWdlVRo2UJ+KvUZzIaiZHXabz/9JWDo3LJgvrXTkMi58TfBwT81dQ01qk/V5eZKF9lvKQIFnq0bJYtXy3jg4XL2DFQoDOWF+Kxog7IUujeP93Bgw88NgjHLWpqDCu7m6PmjGDJdzuUb8tdVcfjH3yrcFITp/hZvKSfI48s5/sfYvx2ronnF7ZgcTZiL6sklS6yafsWxg0ZisfnJr5/LYVCDdedUsWbn+3lnHkNvP/lSjLxPgzB5co/JI+T0SCXtabsHxKTYpXLtJgnnU0rb5aMNKWzkq+55/8bt9TaPEyZ2dW+Ti/CHAM9Oh3tqRT7c1l8wkEsFJl6/KGEvlpOyGSk4viptLd3UTm0htDeLoa3hynTjPgsRjS7QeXSbYglmO3zMq65ioLRg2Y1kam2s7zey/drtzPr+ClI/Gh//wA+r4O9O/v4cOH3yqNVNFlJFfKU23Vkikb6Y2IjKGG325TAJV8STuLgtETOGOkonRbJGtOpuKRUPofTaFby/awEasqoUMUO6QhYzeiNmtpv1ZbbGTVyNAZZ4wxkuHmYk0xUx86JE3nzg7dw2r38/urfU1VRo2hAIuaQxHB5s7/65ksc7/+TI8bVkzU7ePDbrVQecyj9+zYx7/IbWPTR60yd7OL1D9ZTEbDiNrsYXltDnbdES6sOayBCLmqgUNzNjt0l/MOmsmXHFtJJ4cZmuej0k3nvk0VYjXkq7HZGNDto3dPPRyva/p8CC3VZrV/yTEleLOk2JOJC2nUh85YEv7/oWZV543ZYeaB1BhPGNjK57WU8Pie9oRLH/v4lvv/4CZz9WxSZuFR0UDbzWg52tNG66TPGjrWRzyVVTo5N/hl6B2v3JBk5xofL2Idr+GGce/eP2OxGxo+sZsf6TubNMnH4jQ9SVlb2S/KpjH1+8z8fEygrx+1ykMCJ01eBvaKRxrFTiSTijBw6WiVZ7tu8hamT63j2kYfo2dfC/MvN5Hb2kEt2kYxb+HPHJAz1Q9FCYbQDbVw9sosnXr0cLXlQsdSkYnG4XGTSSdK2w8nax+D2V5FORiBXxCCoZCNk8uJBKzH79JvJyYjFZkNvMZHO5fFZHSoHR/mQKnzqAZxaWQl2M329B1nyzdeE8kXSWol0NqfYcWaLgVA6o7KH5CseEQ8MeCTCw6ijZ+8BnJG1DJ9yFPq293hn4Tb+/tqndGT0pHqinHTm2Wxt7VBMPwGMduxrV5W22vtpmnpvi7KnMkgIo4VMoajUhYI1ktBEuexEeSQGYcmlcvm8hHt61ENf3zSEVDpFYiCiyBCCB6lokERiuVeNuD1uEvG4UhyKj8cqFWOpiGn7cqxmPQdlkW8xUtFcTmVVBTMOmcDH7y9TY8n21tB/PKgtr5yEySohdzki4SCrtuxn3qW/59G/PsURJ13BltYi99x6M4v+MhG9LkUWC6G4iUpnge3dCa7409+I9YeIJvzs2LGGCy67iM/feEmpQ2vqq5V6TuChNqef77/+lg3fLuP3D99HXVUVrz3zKvVz5rC3VVJXNXXpSZdVVVWlVF27d26lvGYYsw8/FovVxvEzT0ZnSHPf7b/B5JTPzeDhKdHzojtZvGS14igedsgMnC4rdk8ZjcOaeP3pO3nng+XYdTqGDPWp0XeZ188Fx53KojVrsbtreOS5Dwe7Zy2P2+WlVDSSyUl2nIn3XrhKFRZyQQqOKhaLY9Ibyelzav8o6b6BqlpVUIldQ4oIuaiU5F3Lk84kKapEZBsnnne3GiHJoSdZSOMn1nHB6Udid3i4/Y+vkMqkVKEm/yHGU01vwuv2kC8UePKrrcqXNXlqNcu+7mfEoWVsXBbkml+5eeezjRjdQ9H0TvVcfLNiNRObm3EKKT3dSqpYwc0nlvPad53s7k8pq4fd6VV2C4x5JaISE6zLqqPS4cBs0Fj63UJem/8c4bZ2zj/rZE46dDzGwia1pz36nH8XPQOHHqICEwf6elTnOpDNEitIdJGJZKlEVG9gbymvFHNqNqHXE5ULQOwcpRIuo5Fxdpc6s4I5jZqaasJ93Zw1dgKlREhBCGwBP9HeEENqasiL/F9eP6+DpRMrGTDB889+QCSaw+R0EI8liaagrMyJ3yues7hSD4rCTwWKisld6QUG+Ycuk4nKciuhkNBiJPImqwJIzWLNsEAin0fLSfepKXGJx6LHbBq0HbnsNtwuC/V1jYyfNZfLCv188OFXTLjreh5+5zN8DgPnnHgOXn8F3kCA+5+6l/vvelSJOGR6s/KM8zBZ7SwI9uEtaEy/53YeuPd+brv3NvZs20WZeRWLfwiTLti544or6Au1sezpL6nxeqk6M4DZnicxIIXlQeJJsJZVE4x1kx8wM2PmZFZ+uxyDxQ6FLFVlboYPs/HEmz/9R8H6/zcK1G364flSJp0CkcJmNaU6yhZ0NAyZwP5nLkTTiaHQysTbF7Jr93ZCb92IJ+CjNW5mzh2vsPaJm3CmOlS7Liq3+tNepmv/XoK7V1E3ZRKzJ9ZycPN2Pn3tNeqH69h2wMy4iR6cphCOhmmc/7eNioxhNbkwJuIc2qxn7k23E6iswiE+AmEyAVfc8RFtbfs56sjD8TjKSBVK9GtWphxzhgpOq/CXUUpmeObJxzn/stPV7mzl367l2VsmEF6zVl264YyLR7b4FLMQm0PtBD7/TYBwYgdHzJ2JwykPhsjwi6QNIwgVxqm5vUBx07EEepuIGYRfmCWdTTDvgoeJWmyDIykldjAoIYPNaCUnXZlwxTx2LDaHUiU5LWbK3E5imRRWSny26HPSkttkMNO+/wDeCol1EAaeUSXwimJI9iD71q/D1jhMFdMzpao7sJxi5+cKzSJqP1PtaRx97aPs6+xRZtrg3gPk41FsZW78NVUEYzLiMeK1Ozm4axe1I0cQicaVrUBVcjI/NhlJp1PYLCaS/XFVuYrMWfxYshMKVFaoJa9k+6gIDoMOl8+tDjKbRMY77Bi1Ema3g5Qyn2rUlHloGOanstbNj19/gcVgZMyoEXz47lImTmlUh/SCD9ap9/dfD+jWf1zC5t0hsvFeTIkeAtOPocxXxu/vW6iixgspjcOOOZVl61bw7pPXMefE31CwpHn+lvO46bG31Y5qx9pPWPTFjxx9+jkUUsJFjJMr5jjYlWTstKEYTSIq8aqE1/eeeYOr/3ADyXRKmdLf+/w7dSDEIgP4JW48n6CyrByfv4yujv0cdfxJfLZoIXOPm6cUYyfOOJa/PHAdeotdSaqVUqtUoKZ+CC+//A9qaxs58aQjCPWFlGna4S7nlMOnqtGY05bHaC3hsZlwOKzoI1ZWbevD5rPSHZGFlEGpvISCV1HXTF/nXkw2N5+8+DviiaBCY4kiLhIJk9bS6lmV085icVLbMERhieT9+1dnJXJ34eql0wny2aQiM5x38d9JFQRiPbjDnHP4DI46bIoiSPzxoeeVj0/4g1paSCMaJskxE4JE3RRe/OciLHoLi1tzTPZlqJ/sZfvmBJcdY+bzRdsx2mowuF1k82bF/Yx2p7A7C5jTbQR1Tdx0kpfP1g6wubNbsQglU0vMsgKgli5PZPX6Ug5TOkVtpUNFDUVTcWz1ZRQ1PYtffJLjx8muzsbhp9//y4G3rL6OUiJBWNOo8FeIU0lJu/tSCRKaxrCGRoLxGAcjUWJ6HTvE7iFeLhmZy0i7VMKPjqF6aPb4GOl2MrKxmr6D3YpEo1ksdO7epQjwUtiKR8lpNNAfj9A+dSQvtqwnrM8S6s9id9nVfrO1LYHFbJWBkOIEJgolzAajAg/LODeRE/qCTlE63KYSToeZgViahKibzVa19xbxkqwbxHIRF9GTCI4Eq0YBt8uoumaxXTQPraKuvoZjjjcyqXU0se6t7J4wmU++XU0s3kutp4Ed/T1EI32kS2k+efc7Cpksr779BFvWrWLWtiR+uwXPZedRNnoUBzt/4KWPl2IoWmmus2J3dZDd4mS6o1atDwxlfj5fs4Ep5zpJRkV4UE5fZB9ffptlTJWDUm+Qwy+6gpaPFpMPhtlcMpEv5dGXikyYUMYz//wvL6v1Xz1bCrh91PgbRbenxih6m4mV339Nz4f/g91hxqAZqL3tQ+V9afvLaZhsZnYO6DnpvvfZ+PjVGLQ4Xp2dRC7BaR+3YWz9iRduOpfxTVV07+9gICjQ2hJ1Iyy0tJuoa06qqAZT5RRufz9IuL+f+jI7DhOMHDWCsbOmUV5dTW3jUBUUKCOQq//8JWlBJLkrSB3oZNbRx5FV6rUh/LhsIVfedDsbf1qLraKZYjKk9hyZL2/gjCMa6fpxHaV8mq6sj+c2yF5HxmVGzhtvwp3pwVSp54x5U2hsDFBT6yKfTxE0n6v4gtpAkFQioSpUiZ+PRUN4Aw6F8D/lno9JF3SqlTZZLMrxr0gWWk5BRC1WC7linvLySmVcFDmuYFaUry+bweNw4nU6FPFg0col7NrbofZ05RUuUoksiayBfR0diutWGfDitJhwu0z88+9PcOWVVxOoLeOEY48nVJSoCHG9i2Ajr3YdhVyeUFcPiOLLYGTcIdPoaN1HVstiFiWVw0k8EVM7IVEGOl2uwcRZkTcn5EIarOqt5p8zgyxGpdKLx1MqwTWdz6i8MhkR+ZxO9ZqKmCQn/iinHJpgNRkYM7aKg91bKaRCXH75FeriK5Tiao9iNlg559S7/uOy+uyZS4n3BilkbVTRjtGp4833tnP+uUeo/eXWlnbARVlVBX39GVatWENfGLLy7erMWK1Fbrp4DqmAl8ah41i7Yikb1/Ry5123o9n6+ObzDVxwzWlKkLBr1x5Om3Y44TIvZx9xKp989SHfrF3L1r2tmPTiN8uoUbNcCjJu9fvL+O6rr7jiut+ybUsLk2bOITIQpG3ZMjUSkjw2eS1lBydd0dJl6yn3+lm6fCX33XObOvSbx0zm5itOpasTTDbpfHW4HUYmTpiEFi2xc2eU9btbSapQQr16H2UMb7X6yGQGGNI8ktefvIFQz15VWP7LlygjaVm45zKCtqmkvEasCoOSdilCdPJcijq0eQS7tm6kkEkRjYWwWk3q941HPcy8Ji86nUjgDZQkaVn0GPmiSv6WoumdpQdoTSaptLoJ531Y9DnF74wm9WS1CC67j4PpAaps5RiiW8g4mrG7S2g5s4oZCvWEsDjcONPb6S0MpbrRTff6FRTkNba6+GrhVlYvW6v2k/KcTprYzGlnnUztEBemkkaumB6UaYvhtKix9uXrOHacxNfkOOnXT//yHL3h91Fut+HXG+mKilDGoEj/JulmLGYOBnuVurdfHlKLldUDA3SK0bZUUuNyM0XO9LqYVFVFKhahwumlYLeyP5HHlksoI3HAasJgtaluOpFNYxHUz4gylk0ahW73TpZnwqSTaSZMmaTUf73BHC2b9pIU7mmxREwrYjOYkW1iUiX86ga/T5dVpVk77RaCwYRSLks+lggX/G4BIYioQxSdBSXmEkGEpK1X+RzYnRbi8SQN1eXU1zgIlFuYMflQmtxVJAJuduzayZrFnzJl0nDueWMjDnuObK7INRefxfIfNhNO57n2d2fyj/ef52Bnknt/90csVh+3/eluJs4cw77Wg3Tsb+WhG2+mOZWkM9JLuqePlq83sKq+jKOPKHGwt8TutgEGQkX2H8yy/IMb2P/jAkJVlzD/z39liAu2xkuYXC6VOIxDz8rtrf/RWf3v4vV//4Eutf6L0vrtm3FVVGIwWRWmxmKx0fbh4+gPrlM8NFlsNt3ysTqAdz14Ck6/kwWrYjy/oQv6d/H8HTdi6+klUJHD5bRhs5uIxMKkxfCqQS7tUgbEqiFuNrXqaRoaxeXQYW6YxnvbJMJAIz4wgMBjJLm2afhQ3GXlNA0frlr8+saxnHj+/WqP1WCE7paVHHLBNdiGzlYfLIFhmrwBulpbMVm8YNETTyZp2HwXp/9qGive/YZYNsf+mJ3HPv2EfRvX85eH7qS+wkaVp1xBcRt9FkbVS6WSZurR53AwUoaWjLFvYzs9fSJUyJDvDXLIrMPZvmo927f9REvUyHK9l6zgfwp6tYcyWGQxrimPigQAWqxWTA7pvlAVllgCpOJVsnHBpxjMKrRQDm+3zaFSTV985x32dfZSG/Dhq3ApH5mo/XyWIkdOnYqhrBJd0UA0k6Gprp5IJEoylSWWiGCQzB6JUhBDodlEIhEj192DlsgSGNpANBIZZMUZDSquWy3fZf8mDjah7NvNSgarCNdC0sikldlU6Awy2nO5nGr/JLsEcaFbdQaVBWZz/Cy0MFkwW2WfZCAWj+NwprntjnMIB/vweQNEojE5AbE6HGSTeS674L7/uKxWvHEnWipI9/5O8l0bsdgt9IRCHIgEKHdpRPKjuPzyUyh3QjzZh1kvOJusku6fe/V8ps+cwq9mDydTW00xEcLl8PP+h4v49W/OVdJ2g91CRU21MgnvP9COvWCnakQ9VpuHgWiEsnIvTz31OnqnyOrTCjLrdJSpqHhJs37wwUc486xTqKpuwBvwq86pr7cPQzKswvGEQCIZXuID+ua79XiddjZs2s5tt1yF2WllSOMI7rnzZurry/jhxxX4fU4oJJg9ew5XXHQrD130e95ubSWnEzuGSZHR5dqqrK4n2Nuj5N1+S4rnn7hR7UXFk5NIS9FhVM9WMVtUHWN1wxB1AEo3dWD/Pm67cz7vvfMAvnI/PQcOqFh76bBkpyp2inc/aeWdT79RKjvBVolQRU0MZFOr/ttA/bDpXPPcG+j7Wpn4q6PZ/f1qCtEuTr7kDL579VXKDzuDzp07SAVG4g5uxlU9lbzTQzYBWZ2R/oM9WOwu3Noeeks1aCUzL9x3Lb/78wO4TC5iubSKFZHvORQO4w/48VoNg+pZnU79fDopxkoiMChiXfswtlKIZCzB6dcNhnjK9/o3l4sys/DqBzFoYo+wFApEKBJAPxg0adSRTGcImS1sEPWj5GIJbEAQXvoSp1htzK6pxOC0E+ruJl9ZiX1IM/3bdmCIyTNcQEtJ52RT5ntPRTWrU920Oa1YhldT1hPhs4P92Mol/qTA1l1hEjHZAxeI5fPIcFVXNJHUJFbp59y2klgP9DTXOdWZGI6myeR1CtidTuQU91I+t7KqUCtLxSWV8X2R4w6doZKD167fgN/j59SzD1OJznavGZ+7h2OOrOf5Jwu4E1mOufIInntzI0Obmtn9zidcVuPki1Hj8Vf72d/ZwZ133MHu7ZIbWKJ+yAj8ZRVcfM35nDzvVPS5DKEly5g+YRqdJjOHT2pC19LCvWtWo3dmiYT1ZHJFOoLg9GS54azj0QY60Sqn89rT/2CMuUC8oppoey8Fu5nDT5nNXY+8+t9dVhuXvFaS5YgmNARlMhOvVJbgS7dTJIzTVY6WiHHs0z8qE6V5oIO9X35EKdlHTMISLWL4C5LNeKguk11IDp3sqcwV9Cbs5Dp3s3hDhhOmG/HVGNnV7aShUbwMBWwjDuObYI3QdJQ4welyqJm67HXEqNwwbCj+8nJ+evFZiMWUeu9g3kPSkKU3pvHGR+/w41fvsn/3DmxmKyMmjKJ9zz5WbWvj7CtuZOWPqzhiSJ5243AyBgvTZ8xm46YWjpw7lw3rNjBi5BD27t6jHtCdn/6Nk2cOwegwYHFPQ2/yE+zoZe6xFVx31lO89P139Hd0oiv0M/+23xLJFRQrflvOwIqghYzEQeTy2J1OxAogC0s1hZGL1GbB6fcTCoUGmWsyvlPLUhmhiRlaQtQE0ioxDUYlE1d7Q70Jn8vJ6qWfM3PGUVh8TiL9CXUIpQqakrVLxVtVV6/4eCLnNuhN6oGOhMKDxIdiEYfepMZjukweraQxevpkdmzeis1mVU+8LGpFrizzb7m45F+YIJ/O/pIlJWy5lKgGnY7BDCVFESipajDgD6AVikgkpryP6qKU0ZGm4Qv4SYZaOP3Mo9izdxfdXT0MHTYY3T11yjRuvv65/7isvn/2QsKdbSRCQUY0VrJr9xbSYT3V42o47pSrSYSSuN1G8hmNN157XXWbDqsbh7mMjo5+1q1rYeLMWXy9cxt7DuT58ptn+eOt93DN7y7it9c8glxrH3z2PEPqxtDZ3sqe1h0cMuEQ4sYiNbVDCCcjuN1ennjqcYyWQbWnCEwamkbT09ejcFYbNmxkmEBarVZlBRjSPJ7W1UuJp7JU1VRRXl2Dltfx+hvv4XI5WLd2C/c/cItSg0mF764op7q2gRMOm4nTkMdqK2Ax2UmGE6zYNSiasZklJsVOVkaqFPE6fPzzH7dy0tn34izleGP+jVjMNpJaUnXt8h7KAVfMg93lZPiYcaSTg8+KgHNF7ef1eMlmhHJfUAd+aaAPm8PKFy++yOOrxIAvwN+fzw2RUCu2588LK7ERGG3c/81WbPs2IO2NFEVOi47ph87gywUfccwxc1nx0Xyu+9NDPPrgo2gDLZid5dRUewnnzJgmHEv2pw/JpXKEZ9zH0PhoHGYAACAASURBVJFlBLfvQrNZlaqtZDArgoggpWS8WeHzK+K5yLPl+5ZIeVEIqjdE9k3f3YbPrVM4uFOvef6XA+8xl0d1/FOGDSHe3YNeE7J8Fq+/nO5gDzaLjYFcCp3BTGcJ9ov3UQcZed1FNo6OIw06xjU0YC7m2dkfIywG3UiUET4fdoORSrcNX009/R3d9Eb7ac/FqR05ksKMCTz6+UccWj+EWFHHxu4+RkyoJK+zsvyHbSqmNa+3EUznFEpM7aokXqk0CHO2GHQ0VViwoCeUEjC1nDIGMjnpnEsq20pYFvJ+y85L9sMmS4phNY0EuwYUvPqIY49j8tRZlLR+dv60Ap1Px8TRG1l8n53W7j7Ov2EyFeOG8dRTPxHY2svDN53JgNHFKf94mRJ26us9HDv3GLwOP2PHT1Wvpbz+F134GxzlVmYa3Ph7e+jSilx90fFsXrqOdzMpymsEfB5n3eY0GaOZqgojFZV6Jo+bhUfv4bt/fkFK3otSkWNPOUJ5xeQAuu/pd/67y2rtl/NLBpuYL8EuQWaxIJPGjeHp6+Zx3R/u5rPXXsCjM2OzGTDbjMqjJPEWRoNZJVmGUxptB3oo+EZz1CXX076/jS0rv+LAjlamTzuT7K4fMGs9CtfjqdOxcY+e8RPy2K0FXENmsrinhlwhR2NdPal0mrR0CbGIkmVLmJhr30FmTwmjZfQsWRIlbTQNqnPKPTiHTyQcTzHv5DMJh6N89+P3zD32WKVI+2rhIvR6J5edfwKLlq2hpytIQ12VUtrV1NWyv71bHboel4Oflv3EeVOdNLmzGOxGqoafQrgrzPxnnuKZFx5h/acrqBo6nu8/fo1IfEAdwvFikXA0qUQGiaRGxOJhYc6rsErKqyCEDalK5QGUUZrbpQ4NLZPB4XEp7JF0qvLA2cwOFZMi1axO/CW5rOpUhNIgHxyn3UYolMBiMaidVNeuvdjrq0FLkw7FB1li+hLltdUK5BpLxFW6aFG8JmYLJRVnXSAbi6HLZSnmCrgrKjB5nQQP9mDDoA6CmBQEim0o5HgjOhFeCONQTJkmM9F4DKPw2ERMogjDRWxWi4p5EQNxppgbNKU6nDjs1kFwKtA81M6a1V9z9JGHKhOnzeFSDL++YA8fvL3q3878UokPHzgNi9Ot9mJlNVVs/+RNmsbVKkr+xtWdmIp5SgWdSpm+9olXeeHm60hLlas38vs/3oGnrpJ82swPK9fwtyffwuuo5qKr5ipSiHTq4UiMmto6lixew962PcR2Rdm0ejXX3HopI+ZMZcroCUQkSuLAft7+4B+4ff5Bqn7BxBlXXMnyH5ayo2WL2ukJ+kZQN8NGHUmZPkY0HiIjl77VRPOw8bR1dLJi+UrWrW3hsYf/R6n5HB4v5VVVPPvSK/zhnjt46q672b11lVKWFot6vl8rmWwlpoytYMO2flUQKDOs2cTiD//Aj5+1ceIRU2lP7cVgNqpdkHihZFQpNAsDJmKpGJOmzlCiGvmSZzEaHsBstauxlVhIBIr60V8ewmiKqGf4+bXiv0sMEkIGCU1Kii8KU1XHKy+kiaYxR1FTXKno7jU19aRSGRWLYzW7GTdmNPVDR6lip1TKK5m16sqKebIFCzmDnXKvlZzFzazTL8Fp1njl6y5Fp5ESR5IKxFcmxWtZdTWRaJgKj1NNIkTE5PbYKanOSnyEOnTfXKkOUvnzM6576ZcD7xGPn2Rx0DzuF0ST045XjuGS+AoF/xVBZzETy2hsEH+nHP7S3ch0QWg6ephotNDo8ygTr+zO7UVNXfbhYC81ZX4ikTh+n6SEl9TYPOZ2EG9w07O3n6IuR95hYJyznGu3tOLzySSiRFdII+CSRHI9qXQGsxiBo1kVf6OGvTJq9tqocMivdUQiaVxuG7FoWp0Fsr43GsTTqMPpMKoJjtA2pMAfMXKEKi5F4HP7A0+jpRMEqmtZ9PkrrF/zOr++vI4P7s5S5a5g7qVTyST38/7iLRxefxQT3BqxA3tY4Kvnh83f0tqW4cx58xTv87A5x6vpi8Ph5U9330Bnd4ZLT5pD5N1vyOWKjBw3jHA4i3Vmkc29GZZ818nVhzXz0Iq9VDfYWPDP9+nr7OWj9z/gHwsWqdHlycfNQl8yq/WO1B13PjL/v7us8kueK6FLEetvZ/em9Qy071YucauMg1IpdSkVSmIotOGq9GIw2UgVXfTjZ+y8S4mlY8p/Iq7rbDxFf3cnwbZd9HXuJpU2McpiJrr3J/KZEmMOqWTByn4mjc/jMoF/zGF8sAml8BMlnSji7BY7iXCcdE6qKxNVQ0ax+e23mVmXIdiVU76DSEZHb1LP6ItPp2Qw8dNPq/F4K5g8eTzBcJiu/V2MHDeeow47lP4tP/LVnihjx4/EZhXiQpqPP/mKE+cdo+K7Y+Eg+zs6OG+Kj1pHXH0Ploo5bFu9k/EuM8V4jJZd+8gXMj8DJkt0h8IY9Ba6g73kkoPVjnwfK3NetmRFdo5SZUmHpTKZzPIaFrH7vaSlajQIRkViTvQKjiotmNRzUqknk1FSSaEW2BRZXM5Jq9WOqHilSxJ0VfvGrQTGjCSbjChTXjGrkY/FB13vTVLVC5hYRocaJjF2RiL43V51eZj1BSI9IXX2SIXvcDrQGUwKYCu/l09JPpJBSdTN8nOJuoSSMi3K3y/qP/nfcpDltSJuvx2jBKyoUaH9Z/gmqgOTGBEZKTvMJfa2rqLcbUcrpRk7dgxFBXQt8eFbP/1yWclFOf+GI/H7pUsVoYqFVV8u4fjTJtK2fRNn/elN8sEudTH/4+8PUUhmuOiue3HYTFjtDnSCkcrrf46YyXDLdU+gL8Q47ZoboBhS8RRuV4Bzz7iVYi7Ks8+9StGa5ft3PuTw44+icfpwlT9ktDjZ1rKLDz95H70xT0PzUEWNMDnddLb1c/v9f+aNN96grqmOYjJLZW0dDSOaKYnQJx3js+++pWFYM8mshYWffc6unW3cfddvlV9t6IiRVJXVcslFF3L7Badi0WTEV8a9r/ydKVMP4aNFq2jvSGErFogLYkzBenU4vC6+fOs2DHkbGxd+Te0Ro1VAn9wr8l7LXkvStOPhGGa7jebho4knBp8jkTlLqoIs6sXDJpebXrOweeF7TDzhBBY+8QwvbDepg1rRAn6+rNQ+TIV2DeaDmS1ORVG44OSRagynnotcjpL4/YTqkUoNmlV1Jjq69qsiTCukKSREXDDI94wm8vgrK2gePpF6kVgf+UcVSJkrGfEmW6n32egx+IiZyklF4groXFkuHZYUakbVWcmzJ//MxOcXYDLq8ThdnHX9y78ceH9xeYhLinBBOiU9HoOecr2ZZEEEIhYSeYnbgD0lA2152QCVMCur+WDcj62g0WQ0YipoKmPKJflpqnAz4DcbMRsNOB0OJRhKx2IkpMguCxAxaRDJEMsVyGXzjPU6+MBsY59O+J8FDoZyagRvVvWgXu4s3F4H3QMJiZEUySa1XvErCjZLClDxzFlIpmQUX8RtF4GFQJz1eFxiNUnj97hprK9jX3s7h06fiMls55qb71FFoXhQ6xrruPuWc0lG2ghHHJw4z4jjoIFnFvTid5djLcY5rWBj4tzJnLNkPU2mIrnWICNOPZoFi5bz5juvkJKE5KpqHv3roxw42MmWXe3Mqa7k5IZKNnbH2JyP4NbraNk3QIXFRo2xRLiqguqmRv5y/x/ZtHojq1b9xBsfLuCEo+fgsRrVVOBfCtW7/vpfjgFX3DBUwlfJZSXKwUhGFGDFDPmciu+lmHcRtfo49OKbGShKeqWm/DmJaEzhX6wSBx7sVyOE/o59RPq6yIVj9B7YRc+WNuaOriMRj2F15XHXOfh0bYRDp+nxySy6dgItxfEc7OhQnhf5oIgYoaq+BovIZvQ67nr4fca6zExNbSKfSTJtUqUiCRyI6lhjbeCQw49k5bJV5IolZh0ynR3b9jBl+hRaDxzkhutupm/DJyxpyzIQCqoPdiIawuMtY9KkKfQe7Gbd2tXKQPi74xup8w0+rCbbJAzrt5MpZtnT3al2T7IbkM5ov3QidhFhaCQzKXWJaLmCIjVLBfb4AQt6d7mSCYtBU5btctmIcKVk1CvlIwaJthh8KE2yr8rm8QdEqi9Bjgb6Dh5gWF0DoVhUkQxEGVjuDigVUCQRo9gfw9tUTTqdHNxLSGy5+OREzSmVvcVA88QJtO1vR1coKcq61+9WXgeR5wuOSafUIxmllLI6A9hcTiWc0IQF+fPlIwpI6QrNVjnkNCWFFgVULpNRwgyzOgizP1fgYHbY1V5Rr4IATXh9HlWmi1n5iivHq7Gow1TPbTfdi9tlw2BKsHZ18H9R6+HzG8dh91jVIZ3Vimz6YSsVdSaVsRXscTPj9IlsXv6TEgT19+7BX6VjIDKWnWu3kkkbsFlLWFyiTjQz/uyzKQ0EKZ/YpIqB+sYhJDJZNf5s2xPi2aee57FnH6Da5+VgKILT7VD7Go+zjI7ODn59/Y1Mn9FMZUUNgdpaVRg4K8XDNJRSrkBLy0bKyyoJBMpVdV1e24Cucz+heAh7WTn1w6bw6vwXWL7sJ2793aVqpC6qylx3C/Of/56dG9bw5EO3Mnqsjafe/BbNorFtZ5dKGxhv9TL/u+2ENQG4SvKynW8/uJtVK3YwYUYzOemCSnksZjtFwVlRUJ1IPpnH5rZTXTNEHd5iS5HxrpYSiKqGNdyr4MuGUp7vl/zE5JljWPz2dzy9vUhJ+MoSGSJIHSldJC1UzNzyLipoux6r2crDF84mXkzSF9Ooa6xH06Vp2duBTQISBboqfk1xOOR/pmboZLxYUipcyUfNpXMMq7Cwu7PAyJln0/rVC3jNKXJFIyW9TiG1jCYHF7/fwdYD/Xg8PmUZkRBCuVhkOCmG8cTnl2EziVuiwMW3vf3vy8ovJIWiQhzZzGYCRoviBMqEwGu0kNU0eos5dqgB68/eJhlzqntZR41eh0ioptbW0hOJKfSTx2hRO2Yy4nAsDvJKtaLCkyVSSaKlIqEGB9buOIm4Rr4kjj4DJx09k7s6NtHTXySazqkk5wmjyzlkfCNvfLCWeScexsKvv6ekd6gYHLGQSLdaFNS8plPnYkjy5ooalT4HpWJeKTq9Hhs5QdvV1xMIlKFlUwR8Xo465ngmTppJIpOjurFJjf3lzJEieek3H2I0fMxoSxVPvRMhMKRWgZc///At/vCnP9CUtqNt3IWj1s66UJxP2sI88MD/MHzoEMrKKti9eyNffv8NS5asYNSYERgLGVa3dDK8oYIpXo13NkX5/VWnEzqYpqDLMGfu4UybciQbfvqR9Rs30NZ1gDU/bmHerw5RgjXxbsrPd/ffX//vOquV1w8r2Zw2Sjojei1NZ7hAv6mMaWdfT1rSbaWaFrd8XlNqsVAwSCGdUVLsAUG+5NIkeg/QtbtNGQTPPeMsHCYb4QOt9O3bRiraq+TVuzt7qagMsSlew7CaINWmNPr6SRxwH4bd7kJv1lNRWat8P9KNKMBnPsNfnt2IObiJqZHlpJMlwr1mqqsLTJrs5Y1YPRMnjeOHpetVmu2enR3UNgQYM3EaDZLa+fX3jK0JkHMEqKmrUd6t1avX4TKXFO9rw/r1jBo+gt27duN22rlqeoH6oTPoW9pCLJIknI2rHCapbuSgF8NnKJEgnc4qOXtMxXJY1SgoHRNGmYzHErzWCm3WOsw2i6pKTFar8h/ZfG41apMdmVxgJcNgyJpgchQ6x2zG7fbQ292tRgOSNCwjQUO2oBh7IpNNJdNKLOGv9qqLUFW2Mk6U6PL0oJdKsEYyyyiazIyfMJ5de3aj/5n5KN2OVMTSDZl0RVLi0RH5qfxbX1RVajwjHi8TBYX6l8wqH1nJStKL0lEjr+XUnsDksOK0OdQhJPJ3MQhLwSEfeJN5cLauYkSKBe699yQSyYFBYHGxRCalcdftj9O5P/0LkUKe2D+dVqV8QA6nV/nL8vv6GDq2iWyin46DaRxGiAU1yirMVNYXCEcLHHLsKSxfsIj8IKAbt08qdT2n3/M2Jx9xDnc/diX1VY1YXYNxEjavC7urTIkqtizZRMGfVFWm5O288coCTp87hyEzpnLK6ecpSf6s2WMxmAyUlQUwmzyUN9YRCsXwuf2q+w32BTHZrdTUNuIT/9y+LhrnzlE2iP5gDx99tJhrrryQUN+ASmZ+6Le309/VraTLLpNGY42Zk86azSdft7NhV4c6qI6pb+TsC8/n6JuF/F1Q4+pF7/+dcLpAbZkYXoUWksZstQwKdwxGEokosWAEo9mgBBlysEsWlHQjypZgsyr/0f9c9jRxXZbTZlrpz5lxlbK8sn3QLiG+n1JRwKkGVTjJV1FGagJr1RUYWW/nof+5mJK+CrfPS2fHDormACZrBSaTleCqj5FQgf5EhFR2gIRez8jJJ1GUi6YgYoOsMrqKuk/tzQxWSnmhowyOWqWtk8uoqNfx7LPPcN1vr8CsQtbzOOT/a1DMFqRKFHyahA+gL3LF9YOqUvl6wOmWJTA5ES9gIC1m9WIJr8AOCkWyuhK9BY0+qZ7URSxwbN3g3ghoNBmp0wv/0qJo+haDgYwIPLQidpkRSpya+LG8HqXWzJZK9McShHUw5apf0fLe92jJrPKiVdZW8aUxTHdURzRdUuG2EyZWkgjFqQhY6OrqV6IcragnnMgMfr7k5RcAuOyKpBgWookOKrxyjmRIxmQlkyfgsQzu8NQFXuS4o49mrHT4uQJ5GfVabEqlPPu4E4ikZCxa5Nwzz2OMu8DetjwjbRYmXHU0pUIP0UwR++Y4Y8sMvLm0Fc1R4se+Ek0jqnn3zZeJhiKs37CCva3d+Mv9nHjCsXy15C989U0CT0WanSu76YoUuf2a80ikwup9+Wnbj5x9yiWU+QP8/ZGnONCbZnRTgENmzVJiJBHTjB49mjm/uvC/u6w+v2pUadSx55Nzl5M2ylrPNJiFJCOpaIRcKqsqNzmdg8E+jMUSoX3txDraKfNXcNwpZxOobxyMdM+KRD1OsK2FTOgAKfEcWW387Z6XCDhMnHJONZsyDZQ7grgL+zDUTCQ98nQ8bh9er09Jr6V6Fc2s7JNkiXrBTW8xxRbhUG0juUKRUI8RiyOjHvSdQyeq6kW6qDmHzKajo51ctsDkaVPwesq5/KqrueLXV3DM3Lls3Lad8WNH47C5+HLRp0ydMJF1mzcyZfwkkskE8lxf3mCj1NdNXzRGPJNQMlAJfJSFr4zJ5YMcFo6iiBKMZnqD/Wqkp3Y3JjMOGcsUNMKJJBn9UB7ui6MT6ql8ngyoB0dGefmCVF1CwACH1UFOk5mwU+H5bS63irgWU7DsgUTqLdLceCiCxeVQl1BBTLkBv7qgenp61GsseyiRuNvNBvX9JUNRTCJLlg+Zx8XQYc207t5DPBbD5XQogrp0TJZSSR3gklnkcNvJJuNKRWizOgYxRzoDCcW7M6iLWVRu5b4AaW1wH6V4iLIXE9mvmkHrlN9HcdvMZizCrsslueGGY9Eb40rBJtuBcCSM3eLi1xc+Nmgl+PnrnjNqSBZ1WB2S7JqlMhnF58/Q1a6RzVtoanKRDIYwiby3XEcyaULnyPPrP88Xp7aqeq1Gi+p8l+1Kc/+N93HXg7+hVEwz0F7i7y++gNft47UFz0LWwYK3XiFaiFMpyjN/OY88/Arzxo7j+KvP56rb7mTRa49zcO9eXl++jLLKCpLpAkOGNdPf04tT4Mm1Q4jGslhdFZTZytE2LmDp4uVMueJcJs86lLb2TmqryxQUNJ8WcYiXBy+6iLYIVHnMOHWCVtKoDuhxusycc9UfuOTmBzBg5d6LTuGSF96XDRCe/4+x747Pqy7bv8559l7ZadJ0N110lw5oC6VQUCggBWQqIqjwCiJDRKjIBgURRAVB9oaySimjdFO6d0PaJM1eT/Ls/Zzz+1z3Cfj6e/8xyEdtmzR5nu/53vd93dfwhjB7Qg1OXrgAk6dMw5avNuG0s5ZidH2lQO4WS1Yi4Af7+hGPRVBVM0J0UZyMSEYx4noKiPT14Y83PicapPkTzPjkkAkppYCE2DcVhWSlc1Ljhawy6YC/psjOjx+6ruKGHy/AkkVLsH//bjS29WLevMVIaznEmjajcvRCmEZfB8fRz6AObkQ8NgitchKufisIiyUIHR5o+UFonOkZF6OapKDKoipD8gTd5HXoKZpDJ6ArPjEq0AiJOe2C9pgdkCnH5XcjwKbIYsbGP8797gz9we0Vf1EX73H66Inblw4n2bdF4LiWx4CuifMNCw+daej5K+w6RcFw1YQKPgP0VNSLsLNJ410mHosZcYEnCpXMETJVEMtnEGPe1tDXsKiaGGsTvit6HNjmz6M3kkNKsyGfI6SuYXwt1wRZqExe0Aynkb5wVgoXTYd5bWQKTMTOisuMEQ9igceuC3knkyzC69dQ4nMMkS1o5KzjyosuxKhRY+B22YQRzYnK7vRg3IQp6BuIy87u2LFG7Fm/Dcc++gK/ePpGfNP4NfoGA9C3H4K9uwubmyPwl9hR69Lx9kASttElWLpwCXwWu0x+Hq8Ps06chw8+W4Oamgq89e7z6DjYAbUfqD1hHCZNHoOX3l0NR6kVdia6p60odxJRCmHs6JEYDA/ipPkno7O7AxXVpVhx1W3/UawkXeF/3Qnf/qby2d9u0ImJ5ygMhFno62Sl5XMZWcaH+7sx0NWNWGsXJo6ux9Q5p6B01GhY/UHkUkWmucOeGsDeTz6A08dYSzc2f/EF9HQj3HYdkYEoVN2BgX4d0xYFsS82FqNqcnBr+5Fzj0TN938nS/xIJCYHpbq6Cr0DYSleXP5fdfsq0FDlGnyJ/mQcB9qKmFbHuHUL9tYtgsvhRXhwAMFQJcrKg9i9+xCmTZ+G7Tv3IDvQi1/dfBu27NiB/mgCre1t8mLt27MXs6fPxNatWzFj1nRsWb0Gj519KtJ9nWjp7ZXDS8KDxeyQjpR7Gk44fCjC4agccIkIz9Mp3mR4Kuo5mBQqyykIHYlrmldA8Xph6X8BWQbeSQdo5A6Jsz33Vopx2ZO9RyEwdz70OxO2XyIBt9+PZDoreH0umRaWF3tFMpu8TqdhpUM8O5FFnoeZAl4VsptyWSzIJkiQ1cHJOZUpoEBbmZISmfYS8Sj8gVJhm1GcR6jQTBIN8Xnqq+w2xAaTcsmR/svLXx4aGt8yeValE3oOVocVeZ2NrEWiELjsFlsfsxluh1PEroy1X3nvxdi3ZwuCJSXGJKkbbKgrL3poKI/KYJ7dujQAzc5LjZBMDmP9Zmz4oA9jJtBSSkX9qHGIRr4RAWdK7BEZjAdcdOuThoiav6YVRJfSkfahed8ONB9rx/C6EDylbiiKDzde9yCefudx2BUzegYiaDlwELXDK9DW2IanHngOv3ngWkyfPELOt2KyCbz2y9/8EfUz6+W9splscnl/9ukmXHbd9bhgxaVyDjyuEF8suViYeE3vxWhvN7Zt+BRWVUMkTkNeM167735cfu1V+PNjT+DmH18DjyeHl955HomEBYtmqBg1ogzFfBLBkvGIxhtAbphSdMNaNhGRcCumLLoQz6zahpffWoulpy/C+edfjM6uVpRXhKBlD4s2KlgakrwnFhs2MWR78gbkbvJvN7+EaL6IkyZbsWo/adQakmbKNjgVc9qQ6FqDvq7xPFrkeTCZbIBmwdXnzsSCxXNEQ5nXNJww/zQ0NzZg3kkzsf9gixAIPv3LLYglrGjvyuDahx5BdNwKaLAgp+fFjiyXS8NiZTIu99CQJpJEC75/LE40KSAEbqKRa1GHbtHED5GPEc85d1UiaudO12rCxWMM/0N+/MbrGYKfObkpCNicGEwnqSIVKDFRBHqUPPKqWQyNOYGqPFAs0IqCKWYTnHwdKMe0KDIh2fKaMPPoUUgrZZZAm9OLjKZJvBIDTw3rMt4eRRSYXK2rcI6txnZzEm29OXSGjedRUc1wmU2orLCikM0jUzDLc+7zWVBW6kcsUcDRNnqpygg3RFjRxUPSrlLTqSOVpA7OJMXL67OJwYGqq6gsDWL+nNmCArkdHpGIsIlkQsLwunEoqFZk+HDlyCbuQnrVm3hp8Cvcdf97ePaJv+CTt9+Hv9SHOZk0vhzM4YxRPjwfS+B3t96Gr9avk4SLVas/xwdvvikMZrfTiecu/DE2OoEFJ83Fqy9/hPPmTMKRrw/imCmDtMcmWtTZVW5U1oxFIpHDQE8EFcPLsPT00+X9OvWcK/7PZGU0Rt+yUY3fVj5+9H90LuyoM+AUFYtE0NfZgYHjzVi28FSESqoxeuZC5J0umMweDORzKEcUb/7pLgyrqYbXXYJ4Xw++2vwhxo8KITzQzZWMiA3zKVKlyXxRcWhfAScstGNbXwkWzgqh3N4LJTAc/tN+hVQiJiw3QmO8PGvqhqOzvQ0VVVU45cJHpcu71fY1bP4iVjeZscs2Cv8zpoB9wmILoKW9A6NGjsTBg4eEacZJ6IpLLoESz6KQjKOTP5texMBgEqVlfjQeaBBzSpqwvnL7TTj24UtQGE/R2oZkVpfEVe5mWDT4c9D8UY6MqiLF7CyNUeF5ZIp5mIpAMh7FqBHDkE1Tn2RGFm5c33MxXKEyRA63QC28BqeN7hY5YZDJ/ocAhc2CRJwmrTa57MyqRfzgeJiLek4OoInWRdkcMukc3D63ZN+onKK41ckVZU+USRPrJoZelO6Y4z4n03zSYIMx/JLWS4QMcoQYrGbBihlqSI2UsAVlJ0UJVMbYQZnNSAxEZCHNpbDL6gQztvnz8XumrwhhOqeX0GYUbrcHYUYvuFxS7D0ut0CPGrJw2mw4ZUk96ieGZKokNEjLo8/XrsM//vLvlFB+r1eMD6E9kReSBNvo5XMq8PXGNlRVF1AxrBQDHRnUDYsJGy+TtyJn8sFmy2H/oQzu/ue9cDjdIl4nO+2zF55C5aIV+PyTD1FaEkLA48Btd7wCp8+Bjze+B01JYeUNt+HPz7O0GQAAIABJREFUf3saTbs+kciNbDKDTCQuuzxOulbKOcxWyWHac6ABL28+JBB1qDyA1GAY6f5uuWDPXf49jJo2FxOmLkaRBUuzQmEku67h6svPw4pzzkRZWTli3V1o+Opr+FP78NmGY7jh+gUiBn76lc34wZl+hNNZjK2tlNiKitIxaPxmm+wKvb5a5FQ7Cpk4PIEgPIGAYeqq0j+uiKKtGrZgPQ60bEFp1TD43X5EB5LI5kiSont3XqZh7tb+evNLSBY0zJ6qYN1eHYMABmjSTJ2Ryu+dLFZDC8gfToyD5SKnrasbJXoc11y7DGcvX451H6+Gq3wcAlWlsruL9bUjoSt49te3GLuyfAE/uud+dNZdBK/fL/sWfYjhKGcVZhS0vOjK6KDDvRibOdIebAp3YAXx+KMnIAkWwlKkJJ9kI43hhHwuTbjpZO5HjY/bvD5k9CKsGi94u3jrFfJZuCx2xLUCEgwrtdgQzWmSa8XXkDCgrCCKZAIq8FpsiCsqUpmE0MjZKIJRK7mCePPxG4kNGes6Js1ENpdDLppAsevoEAqjCNxv8VmxNVTEYEZHJEoBsIISP5s6wukq0pkcMvT/IxmKmjetKD8PjYMJx7DpIVORlkyEIKmJ87qZJl5ANpOH22mFzcrmV4fd7sDIEbU4adYsQyLhCUCnoFt2iDoCAT+q68Yim1eQIoPX70HPhl1Y+/mzGPS4cNb3LsVdd/4OI0tDUA93IFbQUTZ/Ig40N8Lj8iKhU1Ddi2g8hb8/+gAmT5yM/fsP4K3fPYTyOVPwxhebwIT3E7mG0BVcNW8s7tnXiMAIO0aV+qB4x6Kjsw/R/gFMmTETPr9XzvZPbzK0lv//x/8pVh/ef53OUf3ozn1YNvdEcTuvmTIT3uFjoJpscjmbkwP4/KVnUFkbMgIVCzns2PIZPI4CHFamuiaQT1MfQvq1gfXyGHIJnNVsaIrYcPqFP0TnjjX49Gg7Jo8JYPwwC9K2EKqW345kJAlvwCujNbsRdsayq7EoOO8nz7O9wR3edQjWluKBt4+jrUBxcA6n/ex82B1uhAcSQr12Ojw4dLgBtcNrsXvvHtx82aV45NlXMGb8KLk0QmWVaG48ho7OXiw6cS5umj0NfQ3b0d5xRLwAGRPYOxgzlOxm0vkL4gBAQ1qJFVE5BTkQj/ZD033Yap6EyoZ3MHtStbD6UqmcTDjx0HTcfmwhUtSbtaQxw/wSsvEYWoM+pIj+W0nbVBGlaazVBqvVbOyeCFUMZTlximNBspJN53Khq61LCABc0BazBUT7u6XYhEoqRNvGfQP3iiwmxNNpVMuJ0O1wSzEhAcbGlNVYClanoZa3ONxyuLLpghReXlC0zSKUyenNpjrEEYNdJ+EaTnUsIfwcTk78dcJ9vKwlIE/RJYKb+T280PVcHm4vGYUFjBrjwulnTUc0GkMuzcmHfoUZ3L/yzf84o3+9bBy27G9HeUWpuGlPqfZg6+ZWjCpXMKLegf07kpg64dvu34T1e4uoq1DRlQ2h+3gEgzE2EwoKmoK5k2zQKy246Fcrsf69zchlIpi1ZC6+/PRjqBEPRkyZhLJR5UJ6iB/ePpQTpEkES6QvLN/jYHRQIj34ulZNPhEf7z0k9PNILIxiby8i4V7kdQVLT5mPL7/YiZhWkIbkoh9dh/lLzhJq/8+vuADfP28RXn21AdOwF39/bydOqQf6Yw7cev3FCDgTeOjh9/DTK2pw5Hg7Jo2qFkJPMWeH2cwdD+DxliNb4KVlhd3lEAd3Ny/lbEImnlQ2hnyuHBVjpuH3v74eAZ8DZ/3iV+IhyPE4U0hByxQQDYfx7Mr3kNCKWDDLiXW7E5I20C0RL0zephWrof0RH0jR3alCTuA/qj2EQLoH995/PUKlITQ3NGDclIVIyzObwu71H+Pk087Bv353I5x2E5K5Ai64+R60DGexChomxKSJMyyT0nL+vSQB6WbRHRqJuIZlldDeTWbD5slklmTtoqoJbZ4fliGIPRyJ46aT/l2srqQNFeUWQ/tTF/VbxRxcdoeQdlKygwMGuctjzhynOahSIMtMJowcYj+6NAW9Kic7xpKoCEouVQ52hxP96aQUzpQ9gNCSU4VJqXW2IrL3a/ne6GBio2A+YMPgjEoMJDXs3t+JVF5DVQknczbxeWiqHZ19ESFd8U5g4eReTeOOQDWmOhYrUtZtIs02MuscNg3ptDF1eb02WG1pVJeWY+K48aguK0UgVAqLySqIB5ts7onNNguqhtWifFgd+sIxOEvKZOBYectyfLWvHcsWnwNVzSIYdOL1F5+DIxDApEmz0bB3I84660ys/OtHYj6AeBF3rliGZb++EQ/98feYO/NkrPp4Lbbv2o/pEybBvHcvbBYXfnzydKw19SIUUJAcSOBQjw0Wm1PO1txFJ6GtqRlNRxrx3LtffIeu/O9Ehf9/ulKy29fqpKOnqV/RzeiJ9SNPI9pNa1FVR1cLG5RsHm++vxOnzbAimYojGR+E3WwWR3QuN4t6SrrlNGFB1YbGjILhIyciks6hP57H2g924467LkbuyCZ82diHUcMcqC5XYA/UIrD0f+RAkh3CbkkWrXyz82Q11WHxFXfBlkrj9Lb1GF7vRFtcQ3dfEWavBfZJkxEqL5fpKpfPoLy8Ruzx3/twLU5bshgff7AGl55yBoaPqMZHu3egL5ZG3OxBJmdCe2sLHptTje59G4x9jMMqdGledBR30jWCly4JBhzHNVJhTSbEYwlEIxn8vvUsFJN5PLFgHdw8aGaG3BWgOnx4JHcl2uMK8vw6R5OYjodQ46zA9PoSfNzejSbdAbPNivBgQqjlyWQaHo9P9jnsRAnDMV+KxAR/aUguCxbOQpEx8irs1Lr19MJsdSCn04/OLjEuNM4tIidCYzKLSPPn988pi//tchiMy2wxDjclCKmkQAQUgvOfWDwNnYzQdBpe7ssUpvMy9NCKWCJl0NPtRhF3u4nJp8RiqEBRKvdjQ8WS+06+VmCel81YdNdWB/DDH81DU1OLwDfUg/gDftxw7ZP/Uax2Pvc/sndUuDtRFHz53gvoaspizFg3Jo5z4LNPBjB1fJHBrOJU/ck24IQpbhxtisLiUdDWxLgSBdmkjhOm0X5Iw6UPPIG9u7fDrZvxwWeHMH1aCBVVE+EqDcFUsMNkLaJ951pYzTaBrXt6OtEXzyDS34ESXxBlJVWIdnfgsK8CS88+G539PfD4SmEqqNj16WrYLTa89P5urFg6CdUVw1DQE4i0dMNWzGH2CTPx4/fDMAe88Fv9uLn8RTz2QQY11iK2Z4HlU9zw2TzoCofhsgKLZpqxaO48hHtaRewciXfB6wshWyBDkgGbQHlVPdZ/tgVdXX2ySLfYffh6W5sBY5nYOOj4xaO3IxOPyzljU8SblZH3TBJ49s53Ec/ncfricdALNO014eFNLEgSSCYwIAsHJ3Q+A5SuKIpVJi5YgwjlevH4338rEBUtzpz+EZg4cyqS4Yh0MySOvP/QrTS/QTav49yb78bx4ZdKXIewsGT/azzn/EgrvJy/82RgSud3NlL8fZ5NTmnUnBVN1Jxxr8OJjxNDQYTmvz214ruvd7nbBQsLEGnipK8zAokGy5wWdQ05/oyajrSqIEzRPO2MFIDyfL/JjEpNEb9BkpkIa0e4+2N+nKIjQLaeiHh1mdBkGgPFvXQ95/5auIKyA6PSkiuMaKkTreWGgW1ZqVN28oORNPQCd+BAUiZZshENrRXXA2QG8yVi0ZZ8KyJP/DNELdwsaoZOk7AjHS5ozlBdUYlp9eOlGfYQFlRMcLk8Ml3yNTM5uFe3IVRVCZu3THwmA2VlyMZ6sXz5+bBYCkglcuJJOXaEguPNaUSaiyj3ZOAcXYnGXh3l0STOCligpws47LDAetJsvP36GtQNq4QpkkHOZYYnnkY2lsbZPg+2lRTQky4gXcxJoXQ5/OgZDOOCiy+SQrt21bt4+q3/sli1f/Gu3nlgN3atW4vpE8chUGZDpKMPGzd9joCXgjovBiL9GFlDr7EskvEMfIESEYISp2X30qNZ4HKbcXhvBw5EvLjj1Sex842nkR1oQT7jQGdvAktOmops01a8takVixaPh98Wg7u0Dv4lv5CphJMBp4toIioQHNfwt9/5NOKOMWg71oBfe7agZ9AGm1fHqlgVGrvzuOHqufh6+07MOnEu2tt6MGHSFIl+6OloR9Fkx3X19cgc7cTYq67Dzj/fgXdGzsHBQwdgKarobm+Go70RjyybIGmkxjKa5AeeeWZ62dAz0C0PacpSgfaOZtS4GJ2Rh8ntxg3b58JasGLVBbsQ7+2VmYPdlN1dgp+0ryBvFyabC8nuKKa33wenasJPrpwLJdmPZbdfgLlnPoiOrA2JjAIzmY9SqM0GxbeQkcmFFz7hIMJvkvGTz8nklY1nJCiPB9LCqYzsTIuKULAU/dF+WC0u0a5ILhM9ChmjwDRfPlwWdnCGWl40VLomlklkCYZKSxGLZMQYlWw+WioxaZeHihBtkjAIPQjphWaxyh7E7ffK++Z2O8Wqix0qCxp/jWJjq503E1BaWorW45vxwKN3IJuJwUwD1nAcP7/qse+yqXiBHXv3TvR0h8V3kBDQ2jeeQn+3hskTyvDh6gjGj1AxcWQGAa9VqMDrtimYMNGL1t4YSssq0NvVD53BjMkiho/gpQc43XXYeTiOU5eegSR4oWp46rnPcf75S/Daqxvxypv3YvWzT8BlM2PbwS4sXr4MJpMVjQe+wcKl5+Cdx+9G7RVXYbC1E9lIHF1dPdKozZk/C7FYBOnBOJ544RMo5hIULX6aNOIPP5yMVEezFPs/HitDxuKBt6wK93n/iIc/VFDl0bEjZsLial6UKvS8hvXdOm46yY7nNjExFlgxNwS3kkEoyPOoQsuUYse2JvgDLuTzaWGAceI1W2g/ROhdk2nGX+bGKT/7mcTC6yRNWV2IdDXLGc/kMnj+zneRLOg4c+kE7NzVjAP9abTpJoNgMFRESKRQRC5Ly+WcNKHi02ktRSDXjSnTRuCSS74Hj8OJ48f7UHfCTAz09sPldUPP63j/gV/Jjpah1StuvQfHhv9Q3D4KKIh7uyLTizGtFbg34EVd4JRu7Cl4FlgE+E1JYeIkxs/h7kwdKlaqUUT6u/pw86Ky74rVeW4vvEN7N24QOTnRSom7KbdOdqBRbMgSZOFxy4RHhqKCMlZ7knSGyCVejxeDyYTs5viMMtNKsk1lp6ogqWvCmpZd9FCREsiU3pg0guFKRFEw4rYr0NTciq7OXrGiO9jYKQ44yaKKWC4Hq66IoF+eeZ3Q37/3h7K/1RSU+zlBmVDqd8mejt6QJX6HPHsloRKYTTZhfFK4z9eM6AZXDNTXBQMhBEMhKVoMPrS5fCgdNRE+Out09+L9Va/in/94TiYnt8+G+vFFNO7KYaLZDQRsmL9sIg419+KrDw/j2kkV2Bwz4+yRw/D3bALHO8KoivagomjG18UieosFOBUTTppdg8ON3QgEjNVMIWdGTV0tkrkMZkybiZLycqz98CP8861P/89+Sm7h/49ooWy+YbnOfcrGLWthVlLwuKxCTRYjA2l+eGHaUVkSREErwETasc0Ly9QTMWrRGUjEs3B5ffj4obvQs/8Qak65HKdfcRY2v/IP5KNUp1th85ZiXHU5TP0NeOTprVhx5QLYc+1wllah8qybpNMmy4y4eri/T7qvTDIlbuUrfvYapkwYhivxGTrDRXhMZtSO9uFgphQ9VVUI98Zw8SWX4uvte1A/cTwOHjiE2tphyHZ34jRPAemwC/1dbRhs3Iu/KTWIKNx9VAnb6MDenXjjjHEyVRlZUCo0HmTSj/PAYCyFn3xRiooFM/Di3H4c3rSFKAmaUsPwUOMUfP/k8fh+9A8ocXiGYqcd2KKei4d2+OAutyH1TR80LYcTY3+UcLRrr5gFR6YHy+77JfRcEvm8ihmn34actRqRnBXpogaX1Y5MPiNFiROO1WYRGi9ZebwsKPb79mE1xmQNXheNVhXxeiNcSa2cx+4UGDFLdwN2mkoRg+m4PEQUR3Pi6aJ9FBe4ZCOZaelC5pcKBzN2snRc53I+D6uVxA/A6XQjnkxL5INBx1FEgMr3jbRfanoIgXEHKsGUdM028fMMc9SasjRyqRjC0QT8IR9+cfXFOPfie/+ji258a6XEuYvFDif65/4JV1kQI+xZrPmwDyPH2DChLg+HWRNiR3OvHT6vhqMdRdTWjhTxo8VaRL5ArzzS5jMiPp77k5vQ1dKKRDgK8hit5pHIpzpQKCbx1brdWHDKTGhWM5C3wh0K4sT5C8SDzQ4brl95F8qprxpVh+q6aolTSGVzcDNOfiCBstJK3PLbB6ApZvhqp6C/M4azSjuRicZF8/RB/AQoZSUCR9+s/hkPvKehNqBjR1jBSTXs+llU7fi0NYlLRpmQtHjx7pEIFgwLYBgGhKEHXsxD7DWnG3DwdbWboefzCJSbEI9qsDnZTGmgi83Ca24UxqfDG0BbZww+G93nKRRV8c/b35TUgjNOmQgUO1FW7cP/vNgqBcNo1ehzSbSAgXk8ReLJJdoiE3yw6AOYMXEErrr8DLyz6n1J7q6dMB2jx0yQ5jaV0PHevdcDlgJyWQUX3/57tIy4Ch6vExmlAJfFisFYDOVlldiwZQOcdifqJ03E9p07UFFWiY7WDkwcPxGHv2nA7Nmz0dndJXdRMBBANBZHXW0NBgcjUuA9QRs6Wnpw+9J/T1bnujxwGqOHMAEdwtTThK3HImlnM0oW35CY2UuLJ02F3wR4Odno1AMS8iOLkiayOor8/xRfK8b0xYkrUywiQwEvXWeG4E027zLhSpkHKGYpmzYe0398Abp6e7Bly1eIp5Joae1DfzKNSEpHRjRZBvxHeJI7K5vVxDlaSCdiKGABfC5jj8giPrl+OAJel6As/CQWJoZnUt/IZ5mwKQs+SUl2mwM+vw8VFVVS2CT7TtFQWT8T9kApulpa0N91HE3HG/DOGx9g94FGTJroR9uxCKZO8ULtzGDOkkl444O9cMUsmJzIYPnZi7E/OoCGCSPwxhsfwdWfxgl+G1pMdvjqqvFNQzNqK2kF5YI1kUV3+yBKJw+H2+1Ff3efMH2j0QjKK8vw8gdf/XfF6uPLA3oykkCC3lOqDfkCoR6HEZvOV4FC1oID/dYgTrvuRuQVC9L5osB2hKtsVpvsub54/GF079qFnz71LlKWFLa/9Sys+bhARbLwdfqhte/Di6v24/TzZ8KJblhDVahe/DP09vXJg8VRPRMZFCZQKh6R3dUL65NoiZhwnX2jCOFea3Xj7PIwvEjiq+FLcebyiyTiu7npG9En8U3hmzTDpmNS0I5Dn29FvDuM6roQ7v20FeFxI8U2iA7agwO9eGvZBJiLpMlClo61daOxdtN22UOQ+XT77tnwBFW8eFoTersHhEr6dns11nSOx6jkbty5uBkuq0eW3E5vEAdPvQd3rvwaqt2EidMqseeTYzi58Cdhd1134XSYC1Gc+8iNsvfLpVNimaJYHejPVKN+4U/h8oSQYQQ0TUoZ38GoeoW7K1LW8xLbzqUrIcdCQZWHj5cJqe90hbfTITybQbZgEC0YPZ+MhuWQDA4OylTE4pFJFYWiThsbMoWS/FyHWb4OCwunMkIP7PQsZrtkHnEQI7SQyFIH5Zbpj9CSjS7uLKqCu7OoFsX+J0cjW48ZVqsD6UQGU8cyXoVx4yryyUH8tMqO054/+h/F6ut/XCvsKsnf4sVhMiHS1wVTvA2rXutC3UgdU+poGGzEtcfzdnz4YRpjp/L7NMNhy8DhVpGIGBBWPF9A7XAVe2PjcPLCWXC4ndi+YS2iMTvqJ4/H1IkLcOTobuRVFacsXybFlrtJp8mJPS+vxpjlp+Gmu36PBQtPxaZNO/HJJ1+KvIMQq9HKqVg0uQQPXzcdWiKJz/vG4dZHPxPZRcihIMzL3eND3u3CuCkT8Mvig/jbJyoqgybs7ixgUqWOrKMCJi2Pzc1hnFFrQ9Ci4+WmAka7NSwbCXgcRDgUZGgtDwXBoA2JWAaFLMMIi7C6NeTS1NVRF0nnew2n33Ar4tEEcrmkEIoCley8zfL+v3Lfp0jm8zhz6TQU0vvgtGu4cy3jaMQawsASWUDZ5Wv0uOTOw4CgfM4yKKl2QVSefeEONB3vwL2/fw4nL5yKFT+6Fl98sQ5V1TWw9TZhyyerUMiruPz236Nx5I9gd9tk5+Q0WXFwSPsn5rsmFT2dffCV+aDlFXidHoRKg2hrb8eUsePR0HpcaOs2iw0Bvx8FjfvZHNwetyARHa3t+O2Squ8mq+Vuj5AbxDleYj+4ix2C5cSpSTMcWGCGphfhHJqsqhn3MyRq5kTE2BQmI4RTSWQJGzLYk10bM6dUMghVkZ/EyLqnwEApSjNIpxeB8hQT7vnoX0IWyzCipC8syM+GDV+itbML8ZyOnsEsUpoKGyFKTo8cqYfMgymydjIGpKChsoz6LkqDCijkTags82DM8DIEA0F5X5lRxw+xeWOjIXtBVeQj1Gx6PSxWFUKE4mRFY2zFYkfpyHHo6elHIt6P/r5OZNOGCwl9QI+3tCMY2oop1mo8uroPTnsJetJpvHHfXdj48ov44Ngh7DsexXytgKYCECZvwefBjNkTsf9QM6LhCKZMqUbkYC+8Dh/SVcaUd2D3YdSNrEIs0YdgyIcX39v13xWr1Rfa9FRORzZL8oAKk+IUM9VuawAX3f0X9KVSorNxOR2GhceQkSQ73/7+foQ4WtpsOLT6I+z76G38+sU1GNTi2PCvv0LNhJFMxlFTOwp+dxDJxu348MtDOHnZDNizzbCWjUKsaiEUiid7u2Wio31JMh5H0B/AuoZefPjpAVz1y5Xwv78SY8aUYn1yBJo0FZdOdqC1aMKJp52PLzZuQcDvE0V5bCCCWGwQNy2ciWx/mxhlmnnJFnpw3zvNaBo9BqrditLyMhw9fAQrary4ZM4obNu8H76AhwIqsUZhci4JCzc2LUG8sxNPzdshVHYKo3+2ZhhQOwdnJp/HZfNIObejJxxDzhzC1bumYsL8RXCoduzesxsjvS6MPfZHeMwKLjpzBBLxJI70HsY9Lz0OaGlkGXipWPHMww8gF4vBXTkHC295AgtP+z7MRTdyBfryWZA3p5CNDMDu8skDppGIkqeeqIhA0CukhaJZR4rx8wqFyg6kshlZvpozeXR2dUihEz0UKd7E6QvUupBMQud6wu103TBcKtJkPWWz4p5utlsNM800Jz63wIokXrBrKxaMKIl4LA6/1wOVVHbuG8VxnmLyhHwuF6uT6oBiISH+YNaGb3De1Cqc8aqREvot/HPktVvkgZFpjAt1wgo9Pdi/cR2+Xp/CyPos6iupWbXApuRhcQWxel0CoyY40N4SRVkZ4TAz0inuH03oi1ihWyy46ZmnEE8N4Ju9O7B/1yGkk3mUVtZCoa7HEsL2vTuwdcth/Ot5TsEmFMwKPn/yFVz7p5UYNeNsaBxXFBNUxQadpBIqN5Ui9v3lHNz+7k689+I/kM+58Mk/78e+7Ruw4bgdnx/1Q3PaBZ4pelwwjxiJv5c/jyfWALUhBblkDqrVil1t/FoW+Ep0mDMKJocKWNUClDt0XDVNFSiVMG82Sy2NAn/QhEHmBhGHhwkuH5BMk1FmOHjToXzuj34BvaAjme5HV3MPymoqhbHG/do/fvOaUNfPOfMEvP7xAenMD3H5ImC2wWCU6UAEwnnJWzOYe0DQ7UaVOYW+WBaPP3YjtGwceRKrFDvs7iohBPDv3fjOG+htbZDJ6srbfoOjE34pDU1RLcJGGM+s4/Dhg+Ik09h8DKNHjsE3DY0YM2YsGo41wudwI+TxwuZxIx2LSyOkWKxwWqywW4CO3i5UVlaJ20NvVw9+c4oxWfEcneXyGNowQovEdsjqJTVBZ0NOTRVJFRryQq4owmSIKOGmpZTJgpwQxXQpNpzCyGkl6ZysShIsxBaThcFwyBT5CWFEksOyVgX3P/0kim6DoELEyOPz4fjxdjQ2NwkCQ//UXXsOYjClI8+9k+zSDFheVRjLY0FRKRrEqxT3hzqqKx18eIQZyfelmMtgztQpqCgvl103f05mWX0rwhcYVTH0qixg1E0SMamtrZX/T9anCIcD3F25xLEl3N9u3EeSch6ThvGZ517Gbctr8NyH/fAOr0BDcy8m1PvgDZSgs6kdlwbLkMpG8U5CQ3NbBKefMQsbvvwayWwRQa8bUwoKWvuTOP3nP8S2vTuQK2TQ1NALxZQFH3GbU8U7n37zXxarK8v1XGwQxwZN+NXrX+JY/4Ag1Ywm4EJf1N1k4lhMGAgz6t1g5vChYOGSZaeqoCyfxsM/uQa3vLcGiWwKX/7zCThygyjoGdg8AZR5vMh1HMW23ccwef4MlDi6YC4bi21tVuiFjExzfNj4r8b0S08JnvmkAQN9XejuieP3c0pR4svjjjW9uOanS8TmyREoxfqt2zBhylykCkUZm0v8Xuz4ehd+O7seHqcV4aZD8pB8c2gnXv08giZfAAMhPyZOmIB9e/bI0vj1a5ejf99eaFmaSqqIxJLyczG/6bINC5AON2PjNVk0NDVLwuyVH03G+5/fjVfODOLSs+fIaN7an8Zj0WVoUyth99pRzGlwpnIw7XwZk20N0NJJ/Oyyk/Dy6s04ca4ZdpMVisMPhzsGnyuIDd8MYvE1d8LiDkg3O6zagDr4MJI6/fFT96LKaUbAH8BgtB/ZDBDuTyNtsuKZL+OStMpgPFpbkUlI6DUf70dZuQ/JcJ9QXfl1eemwG6eQWIoROy/qtdJpcSrhTk4CGRl1ksuL44JGwgP1VexA01l4XV5EKNYtLUMykRCNGNlrJX4f4oko/CUhCXOjENfusKEkEERfeBCKnkKtNoDO7gQe+v44FGN9OGtV538QLFrf/x0s1J2ZCWHoiCdT4hTy5TtvY8+2JKpHmDAvGzyxAAAgAElEQVR9NPO6iOlrcLrMSGTtMIdKsG5dKypLALvDhHSK9lhAR4RaYQueWv8JNq15H+kU41RyuGfl67jjrquEIeX01kFRB+F12LD6hQ/xgytXIOXQ0D4ArFz5BNo6OwxDV4V8LLonGMzVQnYAvzq9Ct02N0o7OtF0tAc2h4raWXPw6NqE7IgU7l/tDuh2CxzDRuPh6ufx1lYbHNYM+voUeLzUL/EZUxAIBfD57gEsqtPxRjNQagaunyc6TvZQZE4LVG2x6+LWwamiwBxRjwkZNptsHjgRmc2YccVVBGnl87o6OuGtqML8uQvx/LNPY/UT64REtPx7Y/Hmh0eRQBFNhIY0VSQkhJYJoUlSMc1dweaGzYkZYyt9sCci6E/k8NjjNyGTT6KYK4odktXMYFM2PGa8+tTTyCd6REP141t/hZb6m0XwqtFY3aTgq63bUFNXjbqa4di77wCmzpiF7du2Y+rUKRjoHYSvJIRdO7Zj7ty5Yl3EQsFmSr4bTnu0GVOoeNIwMBjDzfOD352j06njM/KNZYLiJc6CZJMwAdFlCPRm0skw1CTDSuQeRCmG9FYkQhpfw/DiIxRHmJQTSxYmYf2S7s5RijupuEnFCxs/RjIbQ1HcffrR2HgEgYBPCFmtLa3oGuhBKBRAX283Plm/Ddk837dvAztZAanr4zRL+rpReGjxZlJMCPqNHbbTwjBYrmvMGD9iDHx+v8heKE/hNEyITyZHma5UIVBxmOAdQrSjpCQoZC7ZB4mozYK4ZsFguEPum+/0n/kC+vsHccqZ5+CdV1/A1tc/xczvz8G+ow0or67C0YbDmFA7BnMHU9jS3oqjTgdmnjQbX3y+Db3hNHwOK85dthA7t+/BjPmzpcHde3gfUqkiDh9pQlmZAxatgJoRpXjyxS3/XbHq6toqe3by3QnpiClmJidmpmSa8ELjpWGzkiVGhlkeHhcZbIZFChfpZtWKcaU+3Hzm93HNKy/JIfnqleegxzpFfFpRUSbLyxq/Hbv2fA37sJEY5u1H0T8ae9oYJ2Gk7ZL5wk6RzJz317Vi79F23HPXL3HHHU/hrqk5BMrcWNvpxZgZY+VSiCQYqT0TumpDRXUd/vWvlzFn1gzsObwbN4yvhouJnnv2wWZ3o6PpAF76Oorz770D9/79Zfn7EqkUFL2Af15zPpI7t8HrcwssRkiMvneKGsQFX46CN9GNJ5ccE2iNj8cN205BIZbFvTM/QE2p26ChF2z4edv3Ma5uDPqQhTWbRaa1BbVH/o4aexo/PH8R7LYUXv9iC2YtqMTUy2/BN688jqDbhLpL7oDJ7kI0HjXYXRYLSoIl+KbhKBxOkiMUHHz1MUkCZdPABWo6U0Bn9wBe2FVA7yDxeeq2HNDpEyiQhBnIZVAxMoSB7k6hv0eiEbFEItRFqI0TFUkSEndO3NvqkN0Ad09CymBcCTtlPqQmWuHoUAoa6NUr8KAwQDOwkHShFRBwe2XKkjBKu1lc/HVVg8dJd44MrA4ds+MtCPfk8YuzK0XNv+yN4/9xUNtW3yV/r5mdvgi+TEIlf+bB+7CjwYSpI8yYNFKDWszDYueuTUNLxyiMHtmDTzYUMKw6Y5zLrCJTn9VtxlfH8ihU1GOYnkWkEMdlP1kOu8WHVau34eLLVmBgMIGPvtiOF15bJRMOkRhCYNzTeO2MF6f7OZf9/J4IE3IR7kExF8OiEnrvFeDSTPAHzXCpWdhrx+ORLxWodCPg2VYLckGr3nL8beJqvL/PC12Po6FFR1RoZhrG1gUQ0CJIpFVUOwt4+biKEquOm+cSvyLsTl0ZEyYBi50TJ5DNkD3G4kyxL6cvQ/tGctGVjz6LHTv3INbXI7KMaKwdfcdboeSt2LW2E8lCFqcsqMSajV1IwoIeVcfzv/sBrrvnNfTpXmh6hvm6QwUQsFj9TCJHmTIoMRb0JXz4sV+LfIF/ktOAyexDIZkRhtxLf3oUxWxarH9+eNO16J39B6iEWLk/MnNnUpQCzqnZbnHJS0uHl7amVoyoq4PNYVCceQQIlzutDmTpDMGASVp/8f3hnaEWhWB03QyCecbHGUNaP5kUxe9PhUfme+79jNw56rBYaxhnY8Rz6PARRSD7jueH0R1DAmkpYOJHaBWKPm2DZcfE+mKz4qn3X0GoMigRQSw0n675HOs3rYc/6Mc555yD0pIKaZg3bfgSaz/7TKbkYx0dGBxIIZczClQ2l0cmo4n4mXWRjQgnHLFS0nVUlNpEa0XJCRv60XU1qKuu/i5JnfcCnXA4WHCq5M8gmXUsWENZZ0RFvH4vvD6vwIPiWGKyIFgxDN19EbS2HpWGVv7VVXT1dOOMs86VvfWffnITwpRpDPejsy+Gd959C0e278Xuhx7Hjt4w6i85BR9/uhHZvMFcXjBjImbPPREDg2Hk0mlZH9BFqLe/H319UdTUMMetgAsv/B4uufaP3713/1tb9X8IFo1Hv9DplsyFPgsWX3D6XaWTKXF1lo48l4Pf60U4HBamF7FrFjFW8kh0ADazFRNHDcdvzzoXVzz5uEBxx754F2oxjHB3N4YNq0Uur2Fq3XBs3bgBrrEjMMwVRzFQg8Nhj+DhDOVzULluIWRkR92YiXjzo63o7kujo7sXK+v74SsN4L1mN8pHj4TqMCNUUoam482IJdKYPn0OnD4fOtvaYYUdy2wROYQtu/bA6fCi4+h+fFg1HcMqKvDMS++jduRoyfjhmznblcVV08bJ2K2aNIHW9JyOAWuNECzGp77CLfMy8JWUIDcIXLzxBCiWAr68ohNdLcdk8R0PzsDVe0YA/bxjGXEfRs0wD2q2P4pScwZXX3oKFHMea3ZuQ02NHY55K+DZuwv9kR4svOVedFLLZQLsJEsQM05lkc0k5I3mYvj4+g9hQwYWuwfF+CA0Rmx0R/DE5iLyeTqO0NdNuE9G0Rc6sA1eEj3IxMmkpVAl6GfocEgsCx0kSGk32+zSTfMM8BJSaEsilGgbEpGIwICkE9O6haa+fIAo6qVRKYsYmaF8aAkkyTkik0mjC4YFHq8LfX1hgTKCJTZ8+cJv8eD3rsDsKQFxOF/ycqMc1G/tVQ69vhL5QlywdZuJgtcCEukUHrv7CYwcG8RAfwSzCQPygnSZoKpFrN+sorK2Eq2d3Rg1uoh8hpZhReRzGioqvfj0uBufftMnsOe3Og6VRsLc61m5t2ADYDDhePbZRbMQu0oCiHV2G0xRQj6ElmQjYRM9UkmoEguDXQhqg/C5dFRUuERCMWiqxMNfBuWM6okMlKAHRYuCiqo6rBzxNtbvp1gzgaOtGSjMNkqmUDCb0ZspiBv9JbUqnm8GAoqGWxfRJYAwUQGpLHd+OixWw9eHDEC9qMJiU5HNaMJYs3B1UbChOG6iTEPbN+3H8HEjcM3Nv8GezV/gr4+8B2fShMXLJmDFeaOloKiFLBID3KEMyDRmpXNLVkey6MUtf96MxqQN1159HUY7t2D9YQtGD68SxujSxSdwNWdoL80KzAoF7BSm5/DE7++Dx6Zi3uwylNefiPjS5+XPcIokYSgc7UdFWZkgJMlMHvlsQYgHZeVl8t5mMnl0DYn92cJqGTpamGWqShZ5KZuE4MI4HDYV1075NxX+TKdLNH///lDgZPaWYgLnGNr+smhlqNkaMrBlM83iQ/zAoheRE2iORYkXv0ICqWjCWOD4M1vdVry97TM5U4k4rdGcWL9hA461tMHr9Mua4cR5M2TnFO7vRXQgjF179gj7kf6gm7bzbouIGoANYy6rIU7HFKvVyLfK5eV9JbSYz7NZVBDyWpBKZODzODB3+hT4/Aw8ZUNn4JJ83agl+1arxgmLry9XFyxO9PhkUSspKxUIX5RuYh1nwoGjHQKffztxcVJraevC6Weeh2QsjO6eNmz6bBP27T4CmJMYPXkSJpwwC28//QzKywPo6upFQ08B55w1S0x1dc2M8fVMVzCjfkI9Xnn+WZSUVWHTpq+RSKUxZkQAkcF+1Awvx99f3f7fFavu7h16OpOSF0zGTnFRVMWolK7iHrLSKDBlIcvm4HC7UEglkUqmkM2loRbJlinCmo7jtZUPYcE1V4ouo2vbp3CaM0ik4qiqqEFRN6HCYsfx5iNQa4ZhuCcHzTUMR/OV4gAhHl6McOaBsVixccdunDBzNnyhavzrmbdw29gkrH43Pu0NYN3hJnz/jEUIlQWFBbNnD5mAk7B/3wGMnzAVLpcPp8Ew9GzdvRtWpwf79x/CanupULqrRo7F+q0HZNdEUoWprxWPnDZVujDuSmhUyzftqOdkPNFiwTXm/RhmbhEySXcsj18dPhXu3ABePuMY8rmYMKzubZqHQzEr8pGUaDxIEqnQWjE+sQ4hnxlnnz5JqON7+o6hrtIHzFqOzLp1cDuAKVf9DF3xlMAuXrcbkXgMhWxOFuX5aALX/fpRmF0eyWbiYYsnElhU78HYYBYPr+mjdFgONTsxUpqZV8S9Y3DYKGTzA9I9JsIDsnDme8zCQNE1Oy52YtKBksEnCawGLl5RXi3NCSc7ejYy/dZptUvBo1syKbJ0rya0w2KoMoXXaoHN5YCSz8Pn4+4qg9JQCXq7+sRJXMsV8MCZYzCtxIf9uz+FyxHE995u/W7XwO+rY+2DyGeyEqchXoOqgkQsLlq0cO9heDzjET/2gUSlu8wFWFwKNu0CmlvsqK6gHotiY+YomZDnxakr+CwWxM7Gge8eCKPoDFlfDdGMqS9iQf3WFUIeWpOCQiI55M09ZHpqXGeiQXO6A7hyQgwBZQA2u0nyf3SzCW1xK/60OQTVZIfGC4CTrsMCi8eJh6bsxq5GOookMNCdg9PL119BbzSPFM2RkxpOGaFiVZMGh67i14tNsDoLKCo68sxN1M1QZNIyJiuxKCIkRbJLtgAnI+HzKq577g28+fpr+OvvV8HryOCV134DwUULWWNRn0oinzVMjVPRGLRsFMl4l9hUcQmuaXZxVNjbXYeRNT5oI07FS/c9j8DUKmg698pRzJk1EV63TeIymMXFXRUZenwdH/vd3XCYVZw0Q4Vn9CI4LlklFlXiqKDrON7TjhGjxgl7sfVYC2qG18ikRDCfTiucnNxOE4opHXSuFJGyoJL/hsho+KtmmZtVxNUT/12cznC65PUaSjcxzjdJEQx4pC+nQHkwGHxD/1g4cdEoibop7o+oMePOZyiR14AUFVx7961YdNapsPBsaAoGB8M4fLgBjccaMWrMaNm5BYMBQ2OWy6KQZTpwXsiU/X19svdtbGrEx2vXIJnTkGAjSV0lmYVZFvEMLCqDNyGi4vLyErFrI4ufuVZVZWWoKPeiqrxUUBAiIIbDCHVZJHYQCqS5AslJhgFBUaOkwQanyy3elMGSgDG1fvvcU9BsdqGrn+zlgjSlLL4dnd1YetYPREfZcGSPsEnrZyzErTdeLvrZF55+CXfddgM6u/rg0G2Yu/RkFHNpJDMJaXp8gSCGjxyNwwcPorm1GT3dvdKQk0DidTswGO7HzGlj8IcnP/3vilXj0XWGlJwLQ4sqEeG8JDL0rCKhgpb0hJ2SCbFKIZzR29WFonjjZaFTGV/Q0Np8FJuf+QiTzj4Rdocd0c4jCOhJ8ZgzEmntqAu50LBnD5KhEKYNdyHjLMWeviCcDmazML6CXVkeqtmGVEFDdzSBfUeO4rd33o3OP10Pk80Ex2m/wqYDe2DWMpi/8GQc3LcLfd19GF0/CTv3HJYLu7q8EldWM9HWgd6Gg1Ctdny+dz/2+iplR7Fvzz7onmFCPw6VVWCgrRH3TqKLtEcsWthBsdP7+Vo7zAvm45nhLYj3NUnnvR/T8HDzGJQ1f4IH53eiLOhGV1LDg10L0D8YQ7ijVxTuqg24YgpwdM07cLt1XHrhPDQ3t+J4qg3jRlZh8d3P4/2VK1GppKGPnQKlZrgUa+7J4oMDIgo2W4O4+qYHjalDYwKsT+Atk5Vef0k4HSxDNmEOpuhZKMooqvOpYVFgoo2T382QKiCVkUtNNByE2QSKYQJr9rvkUdL2uRsQSM/jl/yeWKR/6GtZ6RxppAiLi4Whio+nk0JG4SXPiwdmM3x2CwIhl3RzDNMjJT6VjooV0mnlChbajqOqrBqZQvE/ihW/7qFXfyuuIYRW4/G0ML/otxge6JUmSlFseOzvL+GB++9GIdYpS9rnHn8KRxp0jBimIFRGdw5dpk1+pyQl/Gm/QQGm952hfOUUxYlqSISuGh0lF+KiM2LYIYtxImEQiozZT/wDCCGxK+V63WTyYl7pAE4aUYDdrMHrtoh/XVdWwz1r7dAt5XDQo483FwuF04ZHZh3H3oYBKLoNLcei8PhzKBSJJhhegk6nAjWqYWezDtViwpWnkJCrwWzRwTuLEBFFz3RFzxQKBnmPkH3RCM+wWB24+me/QISsXhJn5HIg+UKDgwaxOjOoMshnk8ikouI5mc+mgEJKUBROyqu2dmPMlKm44Nd/xcHOiIQnPrryLoTKSuDK9KJ8yskilI717kN5yAemSEskjkBAeSEmPfrb+8XYed50IGodjYm/2yvNjGbilKqjs6cLtdXDZS/E2Buz1SlTvNPrl4tVdjUsGjxXQ5R6CwNERXlIfz6+d4TmVIHHLp/wb29AgQFJrhAKuRHOxYRnFh6vTBSKWDBxV8d315iojElKnOpFQzV0Jw5lUfI1dOgmvLzzE7kfyUYkqtRw7ChKKcEpp2s/vScpuaDRNhslBiprAqPx54lHoxiMRNDUfBRf7dyJeCxpeIwSaleACMNRRXwMuIRiTpMF+v954PW4DXcaledOhYOG0ENiYeFti4m0IRUhb9NYt+nCkOX3yzUOGcEutwdlFWUyidEhhhAnG9QjR1sQjheQSUcwftwY0V+1tXZi6ffOQzIaRdOxw7IPn33yUnS3N+HO++7Cgjnz5BkJeJz48vMNWHTaUmR5rlikZRo0mreBwQF0tXWiP8bwVkMSxWLPiJMzl8zGdStf/e+KVXPLJt04wEbKJJkm/ObpRO6wGXh9Pp2SzCUuICMDYeTTCelQBnu7hE7Ns5RLJZHJxiUmgPHdzMiKNe2EpZhGMBRANprBxNF1aDmwGz0uN+rLrTAHq3EU46XzSKcSQtMmbk3vKXbs/dFB9PXHMH3OEtjWPw0tl0LFBbfjs807MGp8tVwqTpsDO3dsR4xGr95SjJ8wBp+8+i6evHwZnKoTRw9sh9tux+ctfdip073ZjL07dyOhW+AJVSJUUYauli68sHgkcnrGeJMLRbjsPpz3ng/J4X6snteJcE8fzFbg2d6x6PZOwJg9z+KyhSXMfkfOW497DteivasFv7n1Stx1y9+RSJlxsrIaARPZRypWnDcZhxp7kba0o66uCkv+8Jwc6mI2h6MN30iScjaTlAsxORgWC6q7nvxQGG18c6XImK0wmxzI0n+HhAetiND4E2ENjkTA60Pe6YDDaUWlJ4jVf3kQTksOusuIfNDTCXHZoI1LJh2DorLTciKVisNucSCbzwsVmFc8jXBJd5VOl1MzF+NiE8fL0GKk4ZotMmWlC3nxm3O73KI7odaroswvTtXEL9PJjPhFOt1OaHkTfj5exxljfVIkqS86/VVjsvr2o3PdY3LuOK0RviCBg0WcHVsiwTBHm4SD8uHjk01a/1/+8EccbzGhorwAf0CVSPhcVpWflz6F/9jvRjSfkkA8ubpNLDjG5wuZgB5yLkJ4BsORuWPc2ZYl4+gYms6+K1Zy1Znla1CFxVDLa8e1wG4D7BaThOP1F1Tc+7kfWmAEVMave4wyzyLsjjXjrOoBaUC+OZLGAP3wVCtGD+POJ4V8TkGZXcOeZiCvmfGjJYDLyW+VBVhDPsMbmBCtCdm0GdNPmofqihKYbPxZi7Ba7CjADIvTI9MJLzY6oVDDw2lfLNEE1ixKxhNZcSnmzRV1JFMRUPHz0dedCJSPQN7Cs6AjZa1GWrGhorQSBw/shWK2YuGpy6BnWlHmc0pCQ55hWOGkkQ6ta3jy/idhyhQwf4aOlmQJPugah4xux4wTF+F441GZNNzDAvDVVMPm8MKvODFpZB0Ur1miIxxutxB5GA+iOxTkJFSL8BijRfiIFtDX3wGH0wunzYVLJv8bBiTBwmACfpvDxclKEaGvjU40mipwIAsWTwT/NycTnhVp2iXp2PBEZK3nVEYl5vh5M3DPXx9EKpGFphJioyCbRYNaJ+oMjdBTw4GCJgPG/pZJvpyy2Pxz19/QeARHjx/H8ZZWuTv55+WZE3IL/14WGTJPTYaHJ9eWtDcbEmxz/8VIGGOXbLzHbFhZeEhMMpDBb5EAXSyXaB7gtNvFgIF3CdEn5s2Jx2A2i/BgDDsONKG81Cdwcv2E8QgGymB1eREbGEAhT1Z4HCfMPEl0W8//4xEcPnAEk2eOEwh53fv7cfbl5yKVTsikmMlRB1mUOmK2OXDowEEUVVq0cbLVJQDU7bRg6eKpuH7lG/9dsWpp2aQzCoJwkMfrwcDAoEBrDFckeYIQYT6VlMU901KT6ZjRX3NsjUeQSsfhcXrQ39MFm1VHLJ4VYWAswuwiM9ItmxDyhYSmy8M42HYE+5JWTKmzwRaqRpM6Acl4SnwEeUHyhePFR+NZ0t6JZx842IhTiwOwWPJ4bFcRF115AYaPKBeWk7E8jkG1OLFv3xFMmXAC9ny0Gs/edhlC/hD2bN4oeO8HW3fDffIpKHBAVQooSRRw/+YjMvkR4nrlstOQPtYguC1JFjnVgh+8Wwl3eQkeqd+Amqpy6UjvP1qHhlbgStcHOGnKKGFmTbjxLcxZ/mNs3LwW9eMWIxAag0x/BxbrW6SzsZuyuOAHs7Hqk+2on2VHWUkFFt/5jCG41HShc8b7wvLasxMMt7fhJzc+Ct1CTJoMJQM6IYuHsQJc9qsOF9Ta8agaP088vmjK29XWivJgELE43yMTMqksjq19yqBnk3o81C0KfV2EJIwgyIujBa22bDZVusPIoHEGCPfRI5GRBRa6cmvs0PPiUsAwRPExZPZR0YAhCgphxCT8dpc8XNSG0S8xmYkOeR6asObCkWg7tl/2W7z0zni9/T+KVdvnjxm7MJWNiE1IPtyP0A6Oi3S+l+xEmR1GXR4tkp66+0F09Onw+wC3i0QRwzuQF0HEUoOPWwpI5DWBFuWBJ+uLEwn1QwKd0GHGcEVgV1vkjqKgYbSeghMm7GUUvMAmhACHHBbAJGcFqsWNW+f3wc0ulxew343u/ixWriMU64ESqAKsDphLyuCwufDk2aVY89a/hJTR0VZEazgHj8OOtLDCVJi0ImaOAzq7bbBYNCycqsPnMSOe5zK8BD+48ALkchEUinGY6XhCcoyuweH2COmCyITN7kFaZ8CnZN/Kf2wuu1yIDrNFpAEambfZDNLpOIq5rJBxUumcOHdsOZRAT84iu01enKrLjJh1pIjlWaAz2YyQrZYumY4yr1n8LYmMZDu7ZLnOf0ecQ21hBo331+K9rQmc8fPbhCBEA4A0Mgb5RTKuyFijXtBwcJEUAnrkyR6T74tFdkxkIZOJR1hXLRZkv0zNGH0urHoel//qD9+do28JFjKQDdHM+VxRyk5nCLpFkCTBNzul6EjKFEbYcMiXUKA0iOSFjDqeJZrZvrX7C8QH4/BKOCjPjfE88ENszCQPzICX+b5k00kJEaX1GZ9h8gCodeyLhHGsqQ2tx5ukYRVm9RDDkQ0aP4hKCAhAGyhS2XVtCBbnJKnK88BCJX8fGyHqsdhIDcGBbMKKdNHn7/N8OGxijebzBxEKlon7PvkH/BrpTBqJVAI7DjbLsBJPxCQGZ8UPL4HH5cGajz6E026B2+tFRdVI2OxsZIv41z+fwJtvfIqzF4/G0cNtmHn62dLIHm/twNqNhzBnRrUkASTiGQyEEwhTz5tNChrAfXSp34SF8+vxy7vf+u+K1ZHGz5gQLZCOxq5AI3RCTzl61KUxMDAAJ01KszmDg6/S6DOLDJl0FEbqWdnx6PkoMsk0cjlCFlaZrLIZBuuloXcfg8/pRpXThs5j+7E/68P8CV5YgsPwjTYK+URaXlS+8RS3RdOcMjLSsXHqstJXbfMahKMxWE6+FJoTGBwIIxaOorQshIph1XL4+ZHJpnFSeQn8sQgCNgrQtsneY/2+PfDMXowbLvsBnKkEwg2HsPCVHejr6pFR29HRiWevXChMQGF7WUxYsa4cJSV+PDHjGDLxNDJFBXfsH4bjTZ34zZQOTBsVkHjmX2wF3v3gY7zy2rt45L5XEKz6f9S9B5QkZb02/lTnNNM9Oc/mXTay7LJEYYmSMyKXqwQ/vAj3qsgVEUVARbyKiNerIiBgACQIEiSJsIRdlrhszml28nRP59xdXd95fm/VTO+4wore73/+cw5nmdDVXVVvvb/0hFac2rEW4Xc2Cmhk/ux6TOn04aV3d2HJUi8CvhYc+pUfSQZEFjfV1VPRqAA7CDONRYdxwSU/VOCFclFaDorZwa3SJcK+7skHwN0yHV2z5ksA5rpmtpVMRCVQcKGG00UkXr5b1CtIQ2CGxQ2L18PrpioCEaBKwok/dzpVIKAyExc/LdCZgdHOQZRM6FhL7yw+WAAyBHUQiEEkmNspfk0en1t67dxwWK25HBoSyZhUzK2VAn52cj2yKfbpy+KkfNJjw3sFq9zaX8kmxdZMuKdfqjq6HWfSSSTiVMN3iGCxw0Vmvlt4LL+7/cfYPQA0BW2ob3QKwRZEVRWBXnThkQ+GkSmpWQenIhZxWeneKUgy24J80EXhwOtGIVnAAi0Pj9NAoDuAP29JyXZH7JtqrNmFPGuz1WJWnQ+XLRqAZteVg23OhVvfrBVFEg6aNWdQINu8di989wTce/e90MpJREYc2DnM686sWPlG8botmVrBrh7g53ddwT4S3E4fPLVtKOSzKGdHUCowceNGT0BVXqHAHG7odgdaTz0asUCNAGRIN3js27fi0mNOQ0kvysyZ9AxqimULGeEc6cO5Mo0AACAASURBVOUscpmi2Mlwnsk22zOv98Lma8CuwTAmd7eioWsWOhcfhZFIShwUDj/iYAHxyByImbzbxdCNtx6+Byuefw5HH9KCaV95G+6iHb33+pDzHo1U86GixEEjQQYABhJy9dycofKuVCrwmjJdhE9zDa9eu1a86UiCJ0xc5umEZzMroHYep05M9vJFXHbNt8fWkYKuSwgZ+5moUmh2UbKQ+ay4IWsoaRWkOKPXmNwogr1s/1wLKiQJwOmSL/0fnHvh+dLWItiFX8rOR1ni8Hgy5yIHiqMMOETais8vRwrFfBqlchmpVAJ9Q0PY0zsoaj1FBiuT26YEStR7S0ASCgffz5wviW6jEpUWlQoR3FbXSs7WNGyUz26ejxxR00Ro2uWwI1hXh2CwHlOnTkVvb69YIFFNgui/0WwFazZsxttvrcIFF5wl/55w/DHQbCT5BzF/8SFSuQsyFhXc+cv/xqsvLcfxh7eKndPMg07Bg398CcGgH6lcHu0NIfFoIwKRGoXxaBR7BneJfxfvpb1SwLGfmI9rb31y/4JVz8BbRqVQkmoilcxJxiSIKAoyFsqwO5TXS9koKU+cko5MMirZQDGdNoVMMxjq3SktKL1iDq5LRRQK7IPrqKSH0e60oU7Lo5gewMpUAAd3OeAOtWGnawH0XAHJVFxgmbzwiUxamRFmcvDX16E2FETi4XtRdhgInX0l9uzehlwqi5qgD51TJin+ENFqefK1HPikN4hCOor1b65AV0cDkuk0TrnxetiyWTjZjE6kgKEetH/uZ7B3tEuJTlXl+z55ALR8QUAX5Jz858bZGNj6Jp68rA0pohU9NfhNZg6eevYV/J9QD5Ys7IZhuPCI92Cs21REIlJGJr0F+cRa3HT+AVj94hYEW+px7gkzgXwOq3rXoaOrDr5gLeZcfLOyrA6Pwuf3SNbF4CSgAkcIx5x4haAZKeAplRVNKwwHXJoTttpmuDpnoG76bJGCoSlgkjwmu1PES9k39BgGojt3Ip/eDSO2Q1pQDEhiF8CjUbRNyJ+KRydQbY1iubpkXC6nV/QC+fBwlsmNhg8OB9d6VkexojYazqj8HhJWCxyjwEcyNVUKqEFms4nwcTwSFdGu7xzdjXkhJQ5KtXAPZ1gP9e9ltJb+4H5JGNjjp4M028vZdBy5VFpaCnRLJteMLRVW4myX/Ox738Xv1gLnUe2hxgYvYeIeBitmzQ7c9p4dNpcmavVSTdGniUgvkl7l4Sc/SUnx8Dowk+Vcb0E2Jkg8t7uCPw3xeeJr1Ual0FTMct3weYK48agRkT5iFC/rbnzrtRqloOCsgaO5S7oUKNrx55sOwd133QWPZiCecmBXX1bsHZ5+7FbkkrskABepomDQOYjvYYfNE4TTW4dcJgpbKYUC/6WPUrmIqF1H96X/Isrq2vo+aDrvWBlFkl/ndKPM7FszUCxpuPvr38UXjjgKhRyHX0UJDlSs4YYp1jBEwMbCsFXSSKXDiOleDGY6MdqyFKedfi4MlzjewVEuwe51wuuwo8Ew8L3LzsGFnz8ZufgOaEUHvL4p0I+7F5VSFvEHT0DtvJvwTmQn6pxhOCtODKIBTUYOGVpv6IOoEMGmc3ZHaxunoGklgaTvlVaCXXNLi40oSK6NgNMHQyuKTxrXGdviF3/5xqrKKqC6+cpwxKx8KLtkkw1eLDcEPjfeBkxRjJY8JxMBaB2M145J2p/eewFZWgWZM1+pwQSooxB1dG2W9SRtPCI1idJVbUFD595JQYUSYrEEhiOjiESiGAkPSztMKa0rbzyll6iLo7ZIL1Hyiog9UWRXx7eqN1bUdPjimhERbIJP+JxSa9E8b5XkqiqMwg7kj9YEApg2YybaWlqxbdtWgaSzsh9O5dE/GMfyt9/HRf9yIR77w3PifvDZC07FvIWL0dY5CelESiovBuHwaBir3l6BUn4U4R0rMFLshtsXwqZtOzDQO4hQyI2W1mbU1vhFoo0BKzo6gMHBAZQKnLGVcfTB03DNfz2+f8Fq1ftPGdxoqLxMCDtZzs6KDSlyG/wqi2bmwM5KKhWHwWEh23O5HOpDIckihvt64CzlkKUJmV5BfX2DZPjUqeMGXBOoQWn7GgQLw8gkt2NluA5HTnfB3tiOeNuxyKczGB4cEhSY3cUMwBwe+mvEIoN3P/zbuwRR1dsyCXZfCF3d3Whpb1GEP4dD/KlIauVnOjg1Kgtow5srMamzDbGRCE697t+h5xOwZRIw7G6s7t2DSvNsnPKFH8If8CJdKOCPpy2QUpWQ9lB9Jz7zpAtTtZX47lnTkBMItx9Xve6G3YjgullFNDWEEIuV8ZP+2bjws8fijju+i4BnEo45+mDMSr6D1a98AIffiXOOnQWnu4gtke2YOq0VyWIZR115uyDcxBbFoYmXD1twXLz1zTMx56CzZCPkfIEbKLO+cqUIm90PX8dkuDunIV3SxNvIWdZFUZnnnE4zqHoQjaUUDHU0CvvQW8ilY6gJBqRqUsKzbPeF1fuToMyWBt1/dRtCoQDSWQV44YOhKpgCXH63yuI4oyzRSp3IQsLklVkluUAUKVVtRvL7S4LkczrdktW/+9XF2LF6vRIptdsxbf4CTPrGs3sFq+jyX8DncyGaS6M+GJJhfT6dRTIyKskSeV788gW8RNMjMjKMB375ANpnLUBk02q4/BX46f8UciGXpf078O3VLtnoylkTUMFWH6tD4YeakkIUUWLbUaP7ah2y6RwWFkYRqGEV6sRTA2y3kWumPMLU6J7VKeB21OC6pbUI2Xvl3DN5G256IwBQvDZUg0S6BMNfh5k1OfzPlZ/A9EkNcJSJmOK8ioohLsm+KyL75RT9Sb3EbJeVD4lCHtEt9JZtCOtpTJ7UARtRYgQ1UGhZVAc80o3ghsVrq5STiqJtV/A5kO8iYbeM2npWygZWP/kiFvtsKI5EZc5Ib6WGaQuQ2PAGEiU7fI4Esuk9OP6q+/HKr26B0+ZCVAuift450DLAwPuPoG56J2YechhSuh1Da97B7EPPQMLRAM3diNEwLWrmIv7G91AJLkVw9mLYd/4JwwkDy5Y/i/AeAp8mwWdsxGDGi6u+9RTsqRE4c9swNLwH7kADVj3/TcQbfQiN1uET512JfGwP0mUf4iO7MbspLmaSNpkHZXDst/8ytuGdEvBLh4jwdW70rI8Y9ilp5DKrJSpaMChUTAHaOMFCZiUmFY7SX5avuvp6XHz1xVi46CDpWLBCkWvM40tFpWa7AlbkCJTmn6y2dAIrVNWVKxeEkkK/QCIAY7E09vTuUm1EwuZFPcas7k0LFLmHjDV6RcApFu1CnjHxijOE7MxnTZ5LaWmTA6cL0IeVn5pzsZI04PfSjsgllTjnSqFgCEsOPhJbd6wXZZ1YpojRDGdYtPapwUuvv4eTTj4Kjz30DJ57+hG4fX4kYqpLwpgx0NePt19/Hm6PC089+gcMFJzoaG8V1ZvR4SEUtBIagrVoaWxCUc+goblBZs6cd29Yvx7lQh6LZ3XiGz99fv+C1Yo3HjYY0e0Oj6giU2aDnAbClUno5Y2SlpzDiWIxjWKeF70kLSXqvI0MD6GcyQjSpqxTbcErLSE+h7xpNjt7uUU0NdahvOop6OkBvNTrxmFTDPibJ0Gbd74Qx9gaYv+W7QhWSC0dHSLdUuP3yzB7489vh91TwUZbC07/zGfEKqNAhJukxJChH9vLuQKwcM9m+Npb0L92E2r8TiRiCZz4ubMRLRTRn8oK9t9Hsq3DhdOvuw/lvELI/fikpcgPrJWNNTDrGFxy9zbceEwKU73MkPIw3C244oUCalKrcOPx3WKgFjVaMffqO3HuORdi8/aXEA6P4Evnnwh3zwhagyrYX3DWAlRKBezO7EJTQwAFVwCL//UGWWAcWnqJHhRFaQiggOKPx55+s0iicFOl2j2zQQb/AuV+aoLwTZ4jyggCdqDwJc/Ja0c0npRAFI4mUef2opRJIL1jmfjgEF4tNiJ8MCjGSVuTvJLosdoJvNec3zDAEBUp7WCqbcMtn4+ZJjd4/t5JBWq9BD2rNkWi4Pkgc5ZQ31ArbSVmoxwqz3RruOU4p3jsUHWBsOhg0yQsuv31vYJVYuUvZW1RSYOtLiLeWGWN9PZLy4/8E8rA8AGl9QGD5p6eGPTyKNa+8jYaO3woxTMINGgopAyO5RDsasVNL6SQSuTkXMVE0DIVtLgmVGIxyZRtzY0YjURxSCWN2hrVTnuqVwXJ8YxVoa4obcUTb3Q68fWlCbGZKRsO3PCqH3Z3CO3uMF7/1SWyi7FVV1NbJ+uLCQMDvUhf6Ta4nIroy+eLoAduKGwLulzMqN2oOO1wT2kGYaZU4BBz0xI3JaIy2XqkER+NLwVWMLZR8RlkwJMKCmWMDvRhzomfwAhbj4YdDcUSVvz+SXS0TUG86MGco86CDV5EkmW46KHkLKOQSmHnzh2Y3N2B9577DU449SQUjRziScoupdBU1y5SSLpuF8Rid1s3crkpyNqdyKx9FtGSG7WtbUhvWwHdHoThacWG1csRWngpht7/ITq9rXDMuVToMVp+B1CMoC/cB2d2KxYE16K/8XSEt25GvZFHNBFDd3crYjk3/D4dDeUwdJcdJ98wvuGd6qeIM+dbBFkoNXRu2WzRcv2yqqoRAnBZxJDZbEnBhijbz2PbprrXfN2XvnkdZs2bgmQ2KS1or5sdIGWfI+0sHoACwjR5LSnaC5F2BK0xuNFwlNGTljwyt0okpIXb3z+ITDYhe48AQiq8nw5FSrexuqQuqwo4qrWvAlq5WITb61HVGAOwzCZJ+WGHRCU4bCdTz1Pmf1Q20Q2x9Qn4ffJccb8k6Xfnzp0479zzsGbNJg7HkCrQ94ru2Cm8/O4G1DptKOcGccqp/4rjTzoGrU3NMlukduD7K19F/x6q+ZdQ1jXc+/BzOHD2VDmPgZEwMumiGEVO6WxFvhQXGTByzhz2kKAG25sDmNlVj2t++PT+Basta1822E7wBALC3yEUlO2iQpF253S6oDYYHybqw2lIp+OycVMstZin+2xReBHMGti6qwnwg+QF5ljMKPkOEjDzmQT0tS/CY0Tw5KYszjy0Ga66TuRmnintE1YZHAQy8yDT2uPzIhVPyjyHm93OJx5FNl/CIRdfhrygm9ind8HmdMCp6zh5/kz4bXnMOvsa3HvywfBNaUeyb1CQgIlwAs2fPl5stdlq9DHzorW034eF59wAzUOXYi+MZAa3nzwPlewoHtjTiOfWRvDyv81AX882NNU3INKwGJ/7+XJ8qi2KY+dwQzewvtiA6KQl+OJ/XI5zzrwEPXsiuGxJAkOrUrCTg2Y38KkzZglBczDXh4aGWhSMOhx06TXmhmmT+RA3LzZwhAcFG8767C8Qj0YU/JVzAdHws8Hhb0CBenO1zdKWpNElAQg2TZdWboDESYpVapRL0lFIDgKJHcjEd8NHpQC9Iq7BCqqtiLAyq6DaANswonDhlDabw+0TZBTnR6xqLESSkCVp3uhknsospSLJTCYbkYzWF3DBR7pCWUc+z0CWx/WzWnD49LIoqtsdPkEXhVq7sfjHb+0VrEaW/Q9SqQxCIWUnwc/BhZ2OJxUkWAbyfEtdHlqiCoVxr6fx3CN/RnunH8VEBqEaGzIl2k4A7VMbcPcrOlaPpKyuyJj9gLRUROJGpuTw0CMsnwEFPA5GGXUhQ2gIf9y91y42Xl2JVI8HPl8rvrl0lxhqZHMGbng9AM1Vj6O7KljYGMZ1X7tKNhN6x9HKnJJX3FRUJs62j6ITiG6bnYmL6mjw+SLHLhlN4cHH70HZKOIzV16H+qZWcUEg8IBZ2ivvrsDSgw6Dzvui2TA6GkN9YyPiUbbUfdJmZ2Aj2VMqAr0g80p+cbbSvehs5HQ3tm3rQ0dnp6T0mVwRXn+zJHWlXAxOWwbQHYj07Ja5UU3IK9SBcjmHkk5XXp9UHEVRR3EjlS0KMnPjO7uQi6SQDI+g4m5HeNMLCLZMwepdI5jV2YiWyUcjM+U4fPDaXVg492DkoyNIjw6IYK5W7IOrpgO51CiC9e2YPG8Bssk+GOEeQWyu3rIbc6bU4aJbxk08z/AHUCDAQDp9yuVY1cKGrGe61jC5poUHgxWvHxUrwkRcypiL6hSqKuPed+MPvyV8p0QqKq0sBhELmSfQb50IS44iygp1KTRLAi9UW10SBt2QGT7XLJ0LmNRQW5XtQ87/RHyBoAkToCHrUiol1bYWHU6TfyYcKhFvVImXmwGOtAVWZqKkSwUX8ih5r5XVBhc+OVesbFqaGoU/yefm1TdWIpHIY+mxRyCeLqAvnITL58DQcAKvr1gHv0vHCZ88AU+/+DpOP+4QfOnLXxH1++3btmDlimUCxuIxl73+LtZv3oUD500WXVEeO55MIxmL4YhDFiCXS6JYyQvSlwC62bNno625HRtWLcOXbt1PgEUkEjHEmEuGd9aJmW4EcpdVaSl5hlHG6GhcBFLllpoX1iqYrTJVDfhMPov8v7laqp53NTtQ6JW9X6f+duJrBOVSRUq3+rwk0LLyor8SS1NVnqtjKNNBJUrJi2cNIquPrRSSxz/f+DmpD2v9jq+1EDsWvJQVKb9EIkQ4QCTmcSGrUlyUqvm9oIvU+4ggqPl+VjuMx7BabtXXg0m/GrJSSXmMIrSvXfPv+ln1+arBcDXb/+861If+8cc5bs8Ltwstgi0avy8gmSdlqGhxzr5/LBIXMrqAcTwU7HWiWMpB00fw1MNvY0fcwNaoJtI8vpIDixpKOP28T+APj72FNxIaMoz+snbH5w187sUU1+YQcEUxk0XQ6cBBjiJC9YDNoeNRpbc74Uvdc3VAL6b5K/jy0rzo4V3zUgCw1UjHgn3TK+aNwGfL4JZbb0WMa5boyXJZOIhcJ5wLcuNz+TwwSmUB3vBDyRou6bj/j3fikGPOxdvvbUZqeBBBXz+mLzgWJ552jgjrDg3GUFdfI0aLYtTn9ijhWsoWVYg2Y4ZOBQyCPijFU0Ihx+tYQNPcs5GCU5Kr4eEYgrU1SCY5r2Qbn8kMFcH9MCoB2JyszFMo0nfO5sDgnt3w1/hlo+3uqFcdCBgYGR7B8PAg2jpCgqRzOn3weTQhQw/uCqNUdCGdnoLQlDa89/ZudNa3YzAfhdcRwieObkWCwdXpRDLch8aOLtl4i3QTLht4/cVncdCUTqx58ykcsfRorH3tQVz242Vjz+uZPr94TDFYCcJv7PGmZxUBHkAQNnCylSdMQ+5/BYT6UBtYAD6CrFOghdt+9m34A4raIKAMgldMJCBfJwm9ocn1VrMs9UypJIoIUyL52OotIMfuEYEuuo5kJo1IOIKKud553WQPMdXurb1MWnsy01J0EukMWGRmaiYSMUioO4EjrA05kxMVHWXgSC1EBlOPU6n0M3lhK5nAqVS6gNvueBjX/OeFGIpmMRTJo3taI+65709weH34wqXn4I3lb2P5B+tx1vFLceklF8Oh27Bq9VuIJ2ISgMm9feDRFwWVOrO7EUWqupcNAbvRCeKAaVOwaPECNLW1SdegvqEeXrdPHMlfePLX+MptT409Vx8qtxSNRlUuQQ6CW80bZAOWzXFCsDKL5MhoTOCOzK7Vw2pi+s0HV/3z9wWriQFqf4IVX0MQAi0/WHkQbi0yUOb5MABQE49Vi5UJWe9jHV88bqoCqhVwxs6AJb4IRKpWmRVslPGdCkZqMY0fh+1ICdZcMNJmUItbBTKFRLI4EmOJQJVL8ti1MKGrwqUwF+o/I5RYyQGPVR2A/xnH3p9j7CuIWddhcNmPFGnZzpYSqRNpub/Uo2QFqedLwuZndsnNnQ9+dDSKmlo6H6exZySHJFGjRh71tY2orbEj0rMWy9/NIGLU4PXBlEKCCetTkWQVJ0URqYO1PiQTKXQ77JjhKok9jNdnw0NbVdKzz5BlYxvHjVqbB7ecGhX7+ev/EoThCCBQ04BEPIGa2bNxUv9fMHmSG7qWwnd/fKuIzvJBY9JTyFMlhAHFgUIxJd0GdhpUAs1NyIYHn34chp7D9AUHwubyYsWf16CzbQiLDz8ZOYcDiw76BGLJqKjGE0VJtffh/gT8tT7A7hIDTULWdYOk4BxuuP7b+N5/3YxsPolH7rkbV9/9psg2EZrOdrQGtpnJncuga1KjdDg4Fw4EmhDLGAi4CWpKolJMoWfbVtkwGSS5XlkNtHYEUS5TNowbGsmtdvhcdiSiw8iWCnC4HCLF9drL63HosTfipTuvxCXfu0sECSpaQWaXYrpoOFA2SOPQhbfE+0Uup2ZzIf3un5DY+muc84M3x27NWbTLoaq6OfOx7htbZrySrEpqAATNyivO6aFmIE2iMOkLSrZY9sDLv3Qllh6zWJQqiIjmsaicTkCC7D9STSkeG8+ZNib8l5W/YAHKFPumzxTRtWqWxfag0CqSCSEWE6xAYAVb/kxO1HPJ17nHPcYEhMH1obRBZebKRrTsXSSOq0rMmilLG9DkYXF8UCmVQXlPjhYkSXK7MH/+PMRiUfTT+iifQ8qw490PNmHW3Bl4/I/LUNsYxOcvOg93/OJ+kZj6+levQv+23Tj08CORSUVQKKQQGR2VxOaJZ18WBGRHW720+OvqQhiNx1DrD2DB3FmYN2+utLgp1suqm1D6dCKGl/50N2751ar9C1apTNrgZi5D8SoYpGzgZrCa+IByMY6ER5A3OQbjwUpt8aqqUpv4xKBTHSzUpjGenU6snoQ5aFYu1b+TzdbUw+LvuVgYwXkOMqzmcNPMUhRpTlVAlv6c9ZmsY8q/VoVnVlMSgEw2OT8jtcOsrUren4veLLGVqKZZpsv5qMxdjsE0jZYEJkJHMnrzQPK+liKEiQhilTgxoPIYfA/xqjGr0f0JCh/2N8Ip+l+qqD7qs33Y+2579nsyHFabVAU6FVQomJvKIJMkfSIjMHzlqFxQen5SPVN9QWmpEXTh91EyiPJdGnq2vI9Xl8cxGDXwnq5gvkL2GEtqFMKKX7W1PiSSWRxb54PbSCMQcMLhLOPhHQTyqBneXl+cWYHuBE7M8RXw+aVAuWjDta9S1DcgG63hcsPePh3nJl4U6xJbxYMZc8jxyuN7//UDJIpUHRmvrkn2thGy7vfKvIjqMYVaLzbs3I2y4cSaN9ejvc1AQ3MLFhyxBJec8z1ceEEDcvkSTjzzs5gyfbbMTqg3R56SPCNGVlp411z9Lcw7cCn0zAj6dm5AZMSDn9x9rcyoV27YhLmHnYbJU45AhlQGhw/9fSOi1u3xuBBPjKChsQH9vX1we8nL88HubaSDFvLZqCi5+10ObFq/DkEPG6IVBPw1olTQPaVeAmUBedh18uhIgC0rPy5u8DZlJU8U7psrt2LGgn+B3ecUkAJlulLFkqi7sOXG/UWeOfq8OV248sLr8MrK+8duyxmkYpicOdI6rD1k7FnTDOFc+am0rjmQNiooEJ0pEHZTCNp8/dGnHY0Lzz8TkcioVHfca6hHSIoOEYts4zFwSHAjKdfcz4jmZDLFmRbXVg25o0SEsprLFwTgUCobQpgn9YPzWH6JUzCrIIJ9zC4M/597mpXwakyeiRLWOS5Vm4lVWVXvuQxWVFxRMnolUY3gdReRWwJvCjnMmDZVgF2r1m5EyuZHZ0c7cpkUbr79PrHyufJzF+GXv3kQtcEatLU2oJQu4aQTjxTTx1B9QHhjDocXry1/UxCQfT19CNXXoXNyB1KZDGp9Qcw+YLq4FFPxqLOrVQKuW1CqZfzh4R/htvvX71+wSqSSBi+QMM85hCTb2WJS/41gJRumjbpYCblZHDRaZfNHBat9VUzVwUNuhFmFMFjs60t6uVWLUDI5vYJkIqGGkbw5sqjHFyqrRquiseCf1UFB1JkntCb5/gwefB2DlVI8UP5Sqm1ntjAFeGBWTdJXVn1mazOsbqWqn40Hsr3Ondm+ZeNd1Sq0roEVjKsro48KDBN/bwVQq6L6sNf/I+/zUZ9rX0GXP9v95+8r9FQ+J6rs/Ax63kCxkgNpj7T+4PyMMzorqzX48NuU7Um5lEMsmhCoPofNBJusf/dVrHwri+GiC2+J1J8um6CVKJH7Y1XO9fUhjIxGcLxbR4CEV3cZNp8Lj25U8x11/1RL2DQ3h9PuR6mSw/+c6oThyiOfceK6ZT6pbAxPHXTOqkoaPt+0Abl8BcksLSuAUt6LmfNycHu8+Not35VkiNI8nNWVs1kxHxXnWWjYuGMD1q59H3lvAMmSC80NtRje1ov2yfXo6pqEWQcuwSMPvYgW5w4ki0mcfPbnxUH60stuwXGfPAQ+TxsyhE8XMtjduxO1tcDig4/GI/f+AamcgW/fcDZa583DWxuGceQJZ6F3/XosXPppZHMahkcG4Q8wOFE3Myu6lQRczJ4zCxWN6DENLqmaiA5OI51KizYlScfOchl7Nq3BQUvnIp3MCdCHG7lQMgwmE2aS7NFw85d+ht7+PZjefQBGBzbja/e9AZezAk+NWyR8tLISwSWKTBIajSTsBhx12FnYtunFsftzrs+PrHhMcWpkjjCkilZptdxrw4Cf82tRqwDiRlls7on1ZGVFiSdqft7yo68pkYNkUgJJknOYdEo2aaVXSHFeWijRjoU+U6T70FNNdaksDhbfk6MK8vpYcXH/KOZLyOZiErhYXZE/SXKyOG1Lu091Y8SvSgIf5/QqYaX0HSWNmAQz4Nf6lXNF9X4iwBImx1JRqvmdeqb599Rz1MWZwlvjw+pNfRgp2NG/pwfHHL0ETy9bhcH+Xpx/9rF45/0NGI2M4vSTT8TOXbuxdXMvTjlhCTo72vDB+o1obGjCstdWYP78WVi3bj0qFTemTm3Hxq270dHqkdZyY1MnjjryMLS0tqNUSGJ0NIJsLosdG1/Frx7fuM/EeSzZN++sNjQybIikh9mDtTZybsgq7/8bEcO86SQNF/IlZd5ntv8+rLL6R4KVNSiV7KHqk/F76ojxppEbJJu6l/7mRwAAIABJREFU12NKn4x/fgas6sxYPgtbeeY5EgZfPUeT6ozcB1adpnaLtYFb1Zp1vazz4kJTA9Hx7Vq1nMbbpWYSrzI+8++sjIifZawVW8WpsLLDatmVjwoIf+v3VoX5Ua///yJYbXzyO9I2oqJ+KpZAmcioio5sOi2iyZHIMNwup/BriBRky4/bSyIeRzAYQr5AcIQdPq9fwMmcfq1b8RLeWlPASNTAuxoBDszsVSWs2rK8EjpCoZAcY6BvGEu9OfgJW/c58M6wDTtSVrBi39gJu80lHC+CPgjWqdfsuOk0Sss4UEobuHr5JIFVkw3g6pqF1voszsy9BZeTShwGqLI0mlCtYkrkTJlOlFoF37zt++JQkI6PCr+RyFvKZRW1Cp5fsQKDO3aj4s0g1DQFDQ3dePLxV7FgwXQ0NRYxefoctLZ3wl/TjJ//+G4cffhC7BkuCRG0sbUBv3/wESycMwN94T048qijkdOB6MA6xIZiuPDYw3H/M2+jdloHrr7xF4JeJal79ZuvYP6iE+Cq7xRuXjgcRl0oIFUrde7YyeA8xSuuDTYJVMFQLXWBRfXEizw+e9oZ+MY3/w8cNXQ5bsIbL72GU086B3GbUkZJJgz88Kbb0dDaht7efpSaZ+D2n90DdzEtG3zWKOHRB36HCz59kWzOTC4IgOA9/NQxV2IgP4yhPSurgpUPWc6QeP/3Ul9XGpHSgoeGACWgafvOrojZBkwKUZg0BQ0GZzFP3Ive/l4BjbCSY7IUiY4iwn2PgB/OGdnNoeGoWMtTDsyFlpZmWYu8XqyoLMi22guUvJKAnbJUJ+YckANq7jWUZyKSkcry4r5ltq3NLhNHCEp5SrYUjgcUyELRQVQnx/yd+T1tQJi4MaD6vT5oFU1oSQTyEE27cetWbBgooXvmJIz0jeLkYxbjpw88ju7Wdhy9ZB4ef/5l+axHHroQu3p6ceXn/g3rNm/Eq6+/jtF4QkkplwxMm9qBdas3we7zoVAqioTcghntoKKj0+UTcext23aJeMCe3iiauhsRsEfx2J+371+wiozGpI4kUojlaDFXEn4CS1wO5Pb9paoGa7NnwMoS9WVWHlZlNJ6J7t3OG2cwKFFD60teZ86Q+DOpbCaAM6qrn7HPYOp3Wceh/BJvKRePkPJEgdgmF9wnvWNdVI1FI65qDGG9P1sSwlkwqy3rfbjAq4OZ9XNZ/GawtuYfYoJnnhxbWlYwGrtGZrCV4GQGLFGcF6HU8YBVff2rA+UYa30/WnnW6/Y3SH1UEKs+7/3527/nb3a/9H2Z8fDe0Y2XM8cskYiaF+GhAanmqdrQ2NiIPiEe1omqRbmSkk2D55pNZmSwzXaDL+jHsmd+jw0bHBhNlPBG2YMKOS+mb8/YGqIMj7RLdAS9PhxYzqCJorhuDY9tN1AcA0ATPEajO86ThOkiGfBd53PjISWAGnF2fOMlJ0rwQW/oRCC9HTMbCljkrsDjoFgwNxgdiQxF0G3iqsrgxzbn9DkQtYGrv36trP90LIFYNiOtuA92b8ey59/EEUcuRM+ed9FQ3w6bqxZFxrySF+FYGvPnNYpY6XNPb4fHm8XBRyzF2g0bMe/AGWhtb8Pkae3o69uDt/+yHBtXfyDIykzKgZGIB9PnUDcyL2rg//P7JwGHX67H0OAwNq1eDpu7GUedfBai0VFxhWYFqiyDlLoEbWN4/Xspg9bzJmr9BWlnvbXiPbRMmobRkUGce95n8NorL+KXv3gcLrcdwcYWVHQ/ujqmYPuuzagJhjBpcj1Ov/YhHHPn/Ths/iRc2R7AIdPnIUUAhtMpFA4mnaxoTz/zYgwMDCAy8N7YMruA/mmahgzJ9ESVW/ypMR0YJVbsJTCBlRFsqKForMONvlJeKiwCJipuD+55+KdiXyTVUKko64/7XTgWFSg6paVkFk1xWY8i3TJzp9BAoZRVIBWHIdQSzvPE8JAKMi6vknqT+WBStPsYIGleyipLgqXZGpY01+zwcE0zOeDvLF4WeZUELgisXagmVIdROoPiJS0CuAxmDuEMUhmIM2HOzNjC3NE3gKff2IGTTj0Wu3f1wFspoOiqQe/uHlx+8afw/LKV+MThi/DqX16Cx+tEe8tUhONDInTrDgTQXFeL9Ru2oKu9HumEhnAuJXJRfG5ZSU9ub8BJJ35S1onX78Zby59HKlPB5t39SKWL2LxtXHKtekTwV5VVKp01pJ1SVtGft46q20SPEI5sVRB7bzjjwUp1xzRx62RZZz381YAG6//Hy9TxCPXPDlbWxiyIK8JTPYqPIFUSa0WRB3IJMEO2GlPwcexzC7Dv7wtWEuRMxN/YwN6s0uS4ZrCywBUSuMwgyXZIdbCyfj4xSFcHfgmO5ixuf+dO/+wZ1f9W1dX3wq2ypXAIHYuzj8+EqSIKFOVsAblMTFxPOZxXi9+HDO+1TekakrRYNqhb6BUH43QqixXPPYgNW4FIqoKVGR9yZcrgKMDE+PpWw21KjR3gtaHL0FFTTyeCCp7eBXDbGQtsYsJo8q4Mmwik3nEOZ0TcEDQUsjbcs4qurkB9sIiBgQrmHgCEUhp8Ms+kcjorLLuI+YplRxGIUViiRDRYBVOn2WRo/tkv/Dui8azMt1578/fo6D4QmtaI9956C/MPOhjh8ErUhDpgd/qRTGdw5hkX418v/Ba+/8ur0dLYgUcefgRLDzsYD933S0ya1AK3zwOP2y/Xr6d/EJvXhGG3u3H79/4NN//oV+q8DCecXif+/cv/hqb5xyGZjMLrCcom+eZrf8HgcAQXXvZV4exRxomzD3YylB6dhoF3HhOdRvpakRKy4tWd6OwOYf2GFahr7EA0ksUTf1qHsy84Hzu29Ur929wQQFdXO3bs2o7Gxib869U/RyETgyfkwtIvfx2p9sn41zNOwg0LDkIkERE1Bp89hMOOPxmZWAYjg+OeSOd4/ShqBvIk0tNpwOpymBUHA4EkwtwfTCmjyWKuWUFcA2IG1SzKcAaC+Mmvf4RsPgtq0iWTCaFK9PX3CaqPbsAZKlA47GaiQ7AFm7iGqFM01DSio6MLejmHbCYt4wHKszU3N6OlqQl1oSBi8ahoVlboHZgrIByPCbxdyMJm0ipBSfYROgcouxQLdSzzdIcTHjFq5GySaiVZkQJTIrkK6srio0zjxkJR1rnXzLcoZr125xB64xo2blyPSVMnYeeOXairb4DNMPDvl38GP77zPlz7xS/giScfx/BIGOQhsuAYiESQTuUwbcokRCJxscjZMxhG0Wx/slORTSbA0Q47HReccQQcNg3bdqxBJF7E9j2jKFbsWLNOedrx60OD1Wg0LtB1Bis+wOJlYyfahjqByv9o4mDfgqXLwa02lqGk4EVlgBdIlK3/GoaufjYerJT/yvjfWZWVRFUlH7xXnByrVib+vArVJ1IrFQrhKjdjfn6WpQwMbK3IgJF2BWzXcV4hYpDqSwKKCaxga1GgoqYrqVUdjW1a5msUAod8ClMhQQzbFFJSzffU4qqeE4l6ggWwMFGF7Gdbweqv/r7qfK3rZUHfPypgVbcV91XlfJzAY30GKwH5qM+wv9XVO/d/TalI29V949Qh4PcgVcgKWZ0tlWCwRuSRuF5Z1ciAW9ZvURxrKa/V0EAfIDoh6XjtDw9i1YY0RtLASLAb63YppQnrfkvQcpjr1TBwkp9ErhL8IQ30mnxoj0N4hAyadkdAKjNC61WSYsf3zz4AtdpGFAtstdhRyBq4YyVdryCeVFOmu+B351CfdMJezku1RsuPcolVtVPI5TaHgWRWQyJqIFPkTEJDa5sLgQA1A4FDjj4M61euxGvv6DjsRGDSnIOQKwWRHF6FrVvKmD/PhYa2aRgaHBRFiwOXnIqBCE1VA8imw5g8sx3bNm3G4UuOwm/u/G8sOuJgdM6YjKceeAI7dpbEgyyX0LAta8fCA+pRW5MQFKxesOEznz8bC0+5BC5bDdKZGJLRLKIju9CzYytOOu9LyFaKSEYjAiLY8vp98HsNNDQFcNVlP0d9UxAOXwjB2iA+c8mhWPnuSmxdm8aCw07Fq6++DrfbgY6ORmSTYYRjSQRq6/CpT52NhZ88Dx35Qbzz6HeQK1MLuAK9UEFOD2Hmmd9FruTE56+6EdsGepBPxpCMbRpbYoSu00KkSONCUVdR8sNKEUIBx4qmd5WzYqCW9Y9NQxuVKAwDYWjgaLNt3ix89eaviCiCACuSSaEGxEajiMRjQugnwbtEWoDZdSlK1WOICPeShUcIijCfT8s9bKhrRktzM6ZOmSyoU1bYlCzauGmj2NtTO48oQ/4ne5IVaAhGcHDepNp8FllYZlsVQ4oMovv4HnytUA1MpCKPwQDFEQldB0jeJZDlwAUHYHBwWExOn1y2Fj3RpJwP+ZGjsajQG3g/j1hyEHqGB3HROWeI1Nad9/8O5Tydfjuwo2cIHq8d82bPxhtvvIv6Oj/6I8rdQagGxTxmtLLaNpDO6Dj7k7Pk+R2JptAfzmFrT5jqfVi9dsf+tQEZrHhCtFxg/1Kkz9xKo472FQIuMAOWtRr2Fay4w/M4HDzyA5HjYG3q1VXC/6tgJegcQlFNlA0FYkW5WYh+JiCEG6LomFYFzOpgRdVlq5UnCMC9Ye7WZidBbEyLS5EMlZ6XCe03eRd7XQ+T2Cdh0gJcsPqrQgpWtxwnXkOrRLbg8B8WDPYnWO0rs/mwY/5vBavBl25DKpWUVkaoISQwckvhIxwNw03rEWaPhbIkAS3NbcJJIjAhlUwK9Nrl8iCVjqOpsQG6UcYjP/8V+hMU83Xjmf6CwHBlzZuyMTxPot1kQJ7L40S/cmZ1ew04/AYe3k4YsLWglbFdxSiqJK5ix+2nUmrKEEAIl0u+aGBTwgOPy44312YQTirO34ldbvidOWi2MhobWfUpmR4qizhISK3YkMnoyOU1FETpnRqKFcyd14Z8cRDXXv8lPP3rOzEc1vHsigqOOxNo7piDtWtGMXehB88+2oNPnFCH6TMPwKRJU7Fs+Q5seH8D3O4U2rqaUBuoR2//EC699HLc8YOfSVJG4dqerUwIbGirNVDIaYglNOzJ2lBxFnHgTLaR7Lj+i1fgV088jq/96HdK3NVuRyaZQzTej4ENW3DGpz+Lt164Cx6fhoDHiy9f+Ss4fUlUfJ0yK3Fzjdsd+MJl5+DJZ17E4cdegNdeex1BrwdDsR3w2IJwB4JIJKOYMXMajpuRQyWXRqWYE0UXl7OIPOVyPfX4xc9+jZC/Hi8OzsHA8ICIaSfi28eW63leH7K03TCUILK03oRPqQAR/I4TSIYVps01isUAP4EX5t9wnHjip8/BsacfLV0maYcODch+Iv/lsqJTmMmmkSO/ykx+ZLRts0ll77b7RZ5u8uQOzD5gDrq720Q4gUVAPpszva12Yfv27YiM0mJcQzpLmyBl+iTPNtX86T0nTtZmAmwqtNNklZB57mdcvw4nZba4BtWeQgQhyeam8KUkdwQ2UPR75oxpmDRpkrzfb59+FxEhwnuwbcs2EZ7l80WbHgIijjvySHS01SGRDeMvryzHoQctQaDWixf+/Bq8HifmzJ2NV155E063F7liXlCRXp9H5MRaqABjJoMnHTVXZJ2Gokns6IsgHCuDbkfvfbCfM6toLGFYFYFqgyj+gAzyTRJrddtJVRf74puoaomLmINX6gyyncZnfLxu2TfZt7pSsNCAY1VJVUVB51a+tYhQml/WezgYLAUWPv7ZrA2d1R5vLJUiZIZlBgf+ngoblm+TVRFaQUXUoc2FIYFJYdUV2W4C9MRqA5oRWlTK+YCwjSSMeBOGalVn1RUUX2Nd44lzpep2qnXO1W1V63UWsq260tnf1l91IPw4FdKHVWbVQW1/qqueZ78jLQwSgVkVKC6UXCGR30pH45g+fTp27elRPkJ2B/RSBpVcBaUyYe78kQ2ZZBqUpPG4XfjJjXci5XTj3XwQA0Mj5vxQAWGsGSj/v7vOi0M8ORh5F5xuHTanAa9Hw6+3kedDRQJGOQKPyKmhoI8NM5wVXH4MEAg4UMibYj06MODogt9nl8FrQ2MdagJ+vPrH19EQ4Horw+OlJI+6Ih4XfcI0UfUn3JxuvT43EZA2RMJUSGCnwMCMGXwubTj9zNPw2nPPIpu0YftoHaYuSKJz2lz87r73cdFlC/HKc1swa04AmjOE3j0jqOgMnDFRJy9qDgwM+jAwkMQBc4GWJh9GhrMolm3CParnzl3SRZB6OGbH5p4yIpodB850weXWcewhXdi5Zwjf/NlTKLBdlo9hx5tPYcuWjZh5wAHwuHy49ea74A9q0FxB5O1NYMPWI8R9mrjmYLizmDbjUFFx2LZ9G+pDQTEanDnzALz11luYfcAiHDU1huZ6HzKlHOCbhGf+9Jpcc8pQ8dGq2Drx7OqsVDp0B0gkdo0tr0/5/EhTXJbVE4VoTSSc8lRWewfnUvJ8aGSTGaiBhpwNCOo2OOlNBRsu+tp/YOq8yYgnEhgc6BeVHRJ/mdTTRZtJOasqSg/pJWVtQvKwz+tDQ0MDatwBNDc148AFs1FXH5Ski4nYyNAw+nr2oLd/GNt2bkdOvNaotemAIaamkFEFW36iaFPWZabF9Sw+b3al0s9KS7oLFA6waSKlRGQhbX3oeca1zXluqWDIrIjanUJiLirwQ0trK9o7OnDFrfeL2G5ra5OoapDvx+e2ta0NA/0DEthy8RGcfMpJeOLJ5zB95mSsW7cNNlsZk7snSSDdtSuMTEE5VvC6MHgePK8TC+bNQKVUwbq1a7B0yVRBU9JkMhbL45Ali/DyyrX47RMr96+yyuYKhqipm1/MNi3elXiqiPOlCmDjFZalk1a9/Yzzg7gICHIQpQsTqGD9ZfXGKAFgjJdgqgmb0PW/FawYJKqVLP5WsKpu2fEGsSXIn4k9RJV1AAMfz8tCCVqBYCKM3QpCDFiqZ6zwiDLENFUqrL9RiRoZ5eSCcJNTEFSrDTjW/pug1FHNO7OOW131VV/D6utjXVNFxlRVIv/dX8LvxGA18R59WJDZ1+cbSySqKtaJScTfCoo7n7lJqAd2r1cML51etygr5MqsNNj2UwrxHqdLeCh8eKmflx6Ni5QQNwwiQvlAj0bSYrb5yC+eRMau4YyLz8cVt/567HSsNcLPQjHOC6bXIx8ekQqJJor0WGK77sEBB7QyodbKS0wlF2qzOGNKA46cHoZPTCnLcHIWpdvQMOcwMYkkvJhyZFSKWPnsu6gLcTO0w+UpoVzirkuekXL/regOFMRuggaSumTK+awN6YKGeLaEfIneTWVMnkaAgBNtbXXIjA6hULFhMNqAGYc6UN/ShXt+9g7OuXA6tm7eA6/mx7rtKUTiZfzuoR/h7p/cjClTulDW1MaZzbuwfbOOXds349yz5yK8c4MkfcR9E5VIYm1kRMOuiIZwhb5JOrqaNZx5UgOGh4v45Plnw1YhFw1wGk6sfHU9Xl/5pujwZRyTUXFV4La5xFqCHl5b126Ew0tzyHrMm3egaGm2NDUjn01h2pR5cNb7MMu+Ft66WoQzXrz7/g55zjzBbtz5u6cF9s7Wa8XmhSs4A8nUqNyXVHJcD+tifwCjlQo4QSca0KqmrCSU95t5AluE6mZqqGUgU7koXHTZ1oDTLr8IXTPakUjGMdA/IsASBnFKp7FlxvlUtkwPKzu5ruJMHqjzoqOpHVMnTUYrW35Tp0qHgAFvw7p1WLVqDdZs2CDFAKW9eKlLOqkYyixUEYG59lRVpVrUFLg1xXLZBqQLrPl8S/VE7zjOcNkuZDLvonSXoiBRGUWuvRQfupBxXXalWMT9gWoWV9x6l4gbs/VOYFJXV5cErZpaVlj8bBqa62ux9Lhj8Ov7H8CXrroMDz/xIiKRMOZ2dWLX0DBSFL8NBKRI4ayKr7/hmkvQN7BTXl/nD8DjLAjIhteytrZGwDTpTBk33PHE/gWr4ZGIQcSVxVmRgZ25edNLSrkHK88WS0iRffm/zqarYH1mKRxNxCXrmAhisBaN9W/15lhdNU3cNFlZ/c1gZbVpzK2oOlhZGyPLdwmOJhxdNloS+UywgmzuZgCtJgCPLXKbaS1gVlniM2OSias/qxKP5GLgvIrBqkqWxwxQytNnvP1ofUYJZFWok78VrPZKE6r4YeOVwr7VFiYmDRODyIcFpn/kd/tbsQ395QdIZdKySdLJlaaRdTX1KFUK0tYQC46SguHKLDKfRy6dQJGVvAAmbMKviQ2lkUylRJz57tueQ1yL4YSzT8f3H37JJGeOt3+txKDdUcEhtYCTyCkCOso6KPr/x14NaaqfV81aRctbs+Oqo5rQYR9CTcCONKu72qm466Ve/PALi+D0hKSipzh0R3cbnrrvOdQ4SM6kkC85OKrt63Q7EPBRO44KKQQ7UV9RKarnadcjoCcdyZSBVBpIxTXMOzAIuy0ulV6dz4CjYGAk70LebcfchdNR1lw4cPFRuPn6H2P2XD+621uRLRQwFKZHWB2K6WlorhnAlFAGK1bH4Q750dI9G6lEHMXcALLRPCo2Hbr5mWJRF0YTwFCuJGaFDAQnHNGCz195qkC1KUX0mzv+gEguDZ+Te4gD7250IIWiVHSnHDcfNrcL/Vs3oK2jg2JaCNY0SHRY/95qnHKUB/OOOg1dQQPDWSeefe49BDw16B3J45k33pZ1wLrVqRhDmLnkk9i8awCZNJ0g0sikBsaW52X+GoxUaJOioSBzqPFOjMzIQS1AiIcVjyn6+YYhBpq8zTRoZDX/le98HRk9jj27e9HT2yfroaNrMnp2bUGeQaqiNPnElp50GbcLk7s6MWPGLHR1dGI6A1V9Pfr29OC++x5C38gw8vm4idLTpPoiepiVCVt97AhYCSf3D9ELNfcXJnAKBagUV3hGlsgtfy7QeKcSQBByPOHsbuqXUjyaChpEB+pwu3xCxiV0nUGR53T9nX8A4e08JiH13NekqmMAFBdkA/Nnz8TBh87F1O5ZWLv6fTzw6DOiUiFakLR4yrLio2GnW9RP6LaxdPFsQZ5yTTc1BzF/Rhf8njKGRxPIpHPI5Ej78OKuR17fv2AVjicMdbIsNylrr+45UXQlkQVhZFeowDEEFQMaIZofBpumw6jNhngiPiY2yodbFAf4O7NCslpyEzfRsdYggQjsLwuKihplgJ06bhbZT6KL2R5U1jJ7tR4nVg0qYClJfYEvUwqJuHNam1OYtRrSbLrKWp/NIg7vqzpU2bZphS1K2Ipbta9gZZm7WX9ffbzqILuv4DDxb8eqGLOtYS326iA3EWH4YdXQPxKQPs5rJwbLjU9+Sw7DB4aQXLmuJnGE8Ghpp8Ip7VludLTOLsRzonOXymYFKk0eB1PdTCIOp8ctTtRlLYdbHtmOeE5HLBZX1iZm29q6HuzYntVE1WlKLyn9cnK2aCPxwE4ajVokcCWX5dDcuOEo6sG5YDg0/HJVGU6bE6ceMhnnfXIBErG4cIL4FWpsxKpX1yHZvwPlYh5eH1DMGoJyJB+MDsf0nBIzC4PgkpJwvNIkZJVM+rFYrzuxYxdVt+kdB3R0hGCzRyQ5YmtRjxeRKAXg6UjjzRXAeedPRjRSQsvMxfjpbS/g/hu7AfQgU1BBs0BhCx1IOqdBt09B/9AQYiO9SMfSyGaAXJYJHedNlDYD4gkdo0kN6aKBAoWtDQ2PPHQbvvON6+B26tCchjgA8/lK2CahUE5jcCiMXK4Ch87Nz4UjjzhQnt+RLW/g4ANrMXdmO+qnTYe3diF++8gr+JerrsXtN34H69ethcNlR1tbI3RR8XNhycEHYfKsaXj6tRze/+Ad5LJ5lFBEYnTz2PL7gj+AfsNAXhCB4w7A1etT12woGLryvOI8iEkD34FINvOBufn2b2Pzjg3YuWuXdIpI2K3x+jE0PCyBiZqNXI9jBodunyAaD154EObOnSO0iuWvr8Cjjz2BTKEIh8clbtJsVZM/Zs2bRZ3GSS8rgr3MfYQOw+KOwKRM9MWUazKFw0XU2iEBhc7KFt2Fc1YL3SrIbo45KJBsc0hCQQ4gkye2C0Xx3/QPvO4Xj0pFx/2+VFbqGSInp1EsoiDcw3Qmgc7mNsRiI7jwwvPx87sfkJY0ldzpLk3enZD1TUKzy2bg0+efiEwqjmBNrShmbNqwHkcumobBkTAi4RT6RuiWUMFTyzbvX7AaicdJIhc0G/v70rYwN11pY5DYqCvVBitgjVVYpkPlvjdVFax4LNqjk08gVLx/MFjJDEyY6Cpbkpiwn8HKqgZlhmUK21rIP14DAkT5+azAoywjxrMykoYnBlV+X10JqWDCoKVmVhODVXUL8G8Fq329x75+tlfQNOd1PDfeK84frUBQPTOsDqofJ7j8s18zMVi9/burJVHifJExytJTo8+aVMWgikASdptHEJ/SYi3r2LVjp3CzZI5A40aPHelsTqw02O7y+Py44DvjVgTVFag81HChzijghA5Nqqoi245UkPfakNUNPL6neu5oh90VwJc/UYd8KoGhbABHHdYMl1OBLGrY4vB7xBOI8HNuOAw3mVENrzz1qPh8uT2q2i6VKuCD7fQDjhJpwdSVo4kklzUrLf4NuTz8PErDbnhY+XnFUyVkM4Tg2zF9Buc+MRSKQEOtG7lIHpv7AihRPPfrTSiVYijmdNTWNWOwf8TUuaTfkoaaGi/s/i6UjRqRTIoMD+GDVRGkk6w8lAJCieKubI961SafSdnRHzZQKQKpioFMxUDWMLBwlgaf2w6/O4BKcJZydGYby3DgrReXoanOhsMWe3Dw4gNQH7Ah1NmNWHka7rz/OZl3rVm3GwwkHNy4HMCchfPQXl8Pw+vCok8ciWkzJsMf8OG4Y29EOL5DAi3XRDo9Dn/+96AfA0UNKY2bORNdtQ+NP0OqNUjEn4lml4yYSVGAcyBDBwWw/vveO/DCK89jaKBXQBWUhaIuYDqdEUdv0fMTYrld7rHN7caSg2Zj8fyFaGrZuJsDAAAgAElEQVRpwTPPPof3165BIpqBx+VBTS2lc5VcFNeFtafK68URWCGKCQRTHnYMUCpYiWBzsSjVlxLHIbjCFK2VaKvGGXQIZgvc2uvIqVJmjAxwTvEKZHBh4CPSlRXb9T/9I9o6mqV1x9dxZMJkUdTl7XbU1gTFwmbJQYvFrJE6nGs39IDNVLpiEBzCYCgOGdkMGhvrkRoZximnHIHFCxaKWDPFetuaGzDSuwFvr1mNkTD5amlR9HjipU1/X7BSFs6KdS4XTG4CvydKUJW56mLw4VFEW0ZgK5OfuIlNBGFIwCL0g+gcE6BQDVMfe72pjWd9L3/DW2OCIqzvLUj7xGAlAIgqhfJ9VSqGposnkgQOhxMlBi62fmjXYHJvqudL/CzV7bnqyqR6tjUudCshTAmkauyOqyA3BruvIj5bx/7IYDRhvlV9PH4enrOU8GZlyI3bIg5PDFb/7IDzjxyvuv3J46z89VfEvoDryuv1C0GY60106Cjhk6X9hENIsuFIWDx7yO8LD4zIHNHtUdI3FDylKABzB3pgGfYSrvjhS/AEAxiNxMwMtCIBjpU2+TJd0HFEK2cCNtmg2b/3uDWkCmU8todgHCXuXCBYxwbcfsWJsBuj0oKhQCghwaUyeSwOBAIhk7MENDU1CQGzqWYSfvOTO0imkhkPNzu2pN2cJbgJ0ud7Ktlvr5+bC2XE2GLLykMga5CeQKMV1IWcYpg4nKSKx7iNxIwZPuhGWqqzSy5shaMSAexBZKMJ5GhbwbaYrSLZcjabRzyZVx5P/ja47F7J1ulI7HaVMDxUQe+whqF+A6lyCRoJzUxAK8z6SSDWEU0bCMfYNmJb04ZkqQIyHJcc2ITJh10IDwrYsuxBtNSlMbMrhNY2D1o7Q3CEOjEUacHdv/0zfMF6LF+zDeGCgVqvBzO7OnHTLd/Gkw/9EQ3NHiw4bDGWnrBUggJnRYGaesw96CLk6NzLvcpuRyq6dmwZ/kdjPYZ5boYhiuqWAaP1rAly1wAyFj1GYO3cN1THxyUhxYZrv/dFvPf2exgaHVQVsqEhmkogm8mPCc4GvEGUi+xMeWROt/TYw9DS3IK/vLIMm7btlPk4eVA+p0eef3awuPHzXloScFYCqSxAyLOjIaqd2lsSWCzBbAYr7sHViRYrJAWqUMRfm8MhyG7piFHmi9yqShleFxHenIXWyhxWVXXKKfueR/6MkZyqEqWZxMVZMVDfUIeR4QiamhoxdVo3tm/bjdHRsFnxuSUAMhAR08D/qGIiXTqPC5PbQjj/9OMR8CuiOCu8QMCF+HAvVm1Yi5GRqMD1S2UNDz3z/scLVsxSLIVvloXKooLGairqcxPhiXKTIIKqmodVvWntBW83K7VEMi3GipQx4UNHHpM0y/ZC/O29tUoVxUVlVjgie8TLZH6/P8GqGj0nmzzn2sLDykq15/IoKxGHOdgc40uZ4AlrkVfPsazPbAUxK5MxP51UVlawkipL4O3mV5W6xdgDVGWVMjFwTWw7jgVys3Ll99R9s2Yv/JfnwIeBVQoX3v9fvl6776vQSjZaKMmDw/MgFJ3rTMi/BEO43cIlIjyY50rlaKeNliw2ZXBXINrOhWymALfXq3yGamtx+XX3IV1W5F8el/ec19Za1/UVHSd1qY1EyLrcwNwVGL4peHzjHoRqA2Juyff02TT8/Nqz4ConUKrkkUol0NjQItkzgytnZeJFxPayz4PGpkYE3R34/vXX0F9YKitBOBbZfjbgraGpHgVsle4mYfOGromZocdPpe0yGGu40cWiQG2I1bsT2bSOaFZDLqejVLFLYunzutDaRoCGhlK+jE+f74eznIHNUQ87zRRzBoxyHobmEHIr2z0OTyNKZY/wu5LpIXh8DUjF+iUpYNDfuiuJnTuAbNEmn4PkzlKJYsKqjZ4pOxAeYUXC8yjA7/WgvrmEkN/A/Lm1aKitxeSuBlT8HXjoT9vxwfvbYNgceGdQR9IUB56zYAE2r1+P9qYmfP/W6zB95gx0TupGZGQEmUJeiLRU2b/pW/di+ftbUSjlZUOm6ka0XylY8F7+x8xWjPQmkSA4TBhx461AIgJVFcUKUbX8pO6YoGRDs9Ov/dfXsezl5xFLjMp9opFnPEZ6hIggwetzIuCvlxY03XtDAT8OWrQI77/3HgajYSQyGSFF85pSMNdJLpQghHn/6VWs9kHyBC20sELwqa4IW2sOag6aChliN0LnYypziDp8FbWGD4sIeVMJQ+nGSzDUALfLLZxSth4Z1Ch6yyqLsy2u1bLNjd88uxz5IgOfslnKi40JFeIZMJk4qmRRfO8MVbCQUEytyLpQSJI9Fi8qyTdwyKLJOPzAJTIrozcife0ITLFVctjZsxWJRFrpIxaK+N0za/7eYKX6ttaGaom1SrvMjObWzIocLD5QzCKpNi4XgAPAMXHPvQPQ+CaqCVKL8E9B5JnVEisaay5FMrEEKPOzSIeSAc2suMiTUjJ945u/FbjGKjXzNWNBhsAIRZKSm2f9HT+vcMJMUzMVBcfJolYpvncg2ptrZfWdZfGMAS4UA9EKMtUAEyuLqm4dVgfTiYHpw2ZY1t8SgSOEYjHgUQNbpSZAJQefmsX9k9Ta/7eD3iv3fAXQyqJczoxSL5RRI35JOjw2h1SPPM+aGkvFGghHhqAXdWWDQKNKmxN2GSzbJatlW2eoYOBz198DXRaAspIXryi9iFy2oCRwnG5BP/kNYE6jhvnT+fBpuG8VjSk11Ad9iCayJklex+wZ7XB7mlBJR6AV+nDthcchEPSJFJRqNQNtbS2CEqQwb8jfint+8F9wuDT4PDboxYpU9QxWgRoXcrmiSsxIVK0lOtCOTKoMb4DILppNMtA6EInrqAuyCuOmoSPDwkvTkC8YSBe4yTFoK33KaQewOuOMqYzLz/XCKNvk2XO4p8Jur0M2l4ZmZKHZ6BhNHywbkslh+P0NyKT7oFfyCPiakcmNIpPT4fL4sXpVHjv6qXiuwcZnSGe71AkCsrgvNLW6EPSzEnXD4THQ3FCPwOQ5uOHGFyUJoEDst775n7BVUrjmP+/ChlJFAge/OlsUb+766z6Ly6/8CtZvYMVkQ3NDowQu7hOHH34VegZ2I1/MwuvyyD2Mj24xH18D3z5jMda+vAU56MiwlVytPiKNY7IwbdIiVDJaf/3FTsWJZx2HWHxYEkEGlKJOt1/KI9E4syzK8zQJZRLVWN8gunsUs4ykwhiKRCXB8no4W1Q+V5R6k3ad3SNrT4BrnEGJ3ZANHDMwMPB1sk/QLtYEu1kdLFYusicooyoRbxjbS2xs6yllF+7Hsu8wT6Z5LpHdJveTQcpF2SX2AU0rlKfe3Y3B/iFERqOSzDNJKZfU+5MeQO3C7u5OkZvi9ZCkn9JPgmZVNCcLiMc95ytXnCct096+AcRG4xgc6kVLYyPqar1IpCIoFbOy/ouVCn775McMVtW3jdB1qajMCkOQH/SGMmc5FJWkr4wgCKUM5ZxGfV/dI7aCFRcdAwSHlQXyJT5msBJ7EFPnS26qWWX9vcHKqkC4AVpBZ1yFQm0AAnWvMkxUN2nc/oSBWqRRqtt8Ui6q6kYU7E2ztupAZP3/RwWqvYAS+1AE4Wfn5+PDpdCMXJ3MuBT5kUGLQAX2lKvvyf920Pm4x//jj69AwOuT1p1kmQLBtSFQ40VkMCykymRK8Tm4gdT4/JLtaWBrmskHlbwhFu+ZNGHFlG4q4YE/v4snlqshvBImUa2QQA39qxRKlB7N5yxwoM4NuAM+5Y7tsOOZbQGs37IDwYAdyYza3Hx+hwzTd+3oQWdLA4ZHknjkxhPR0tyKQF0QpWIFqWRBgkFtwA9vTRm1rk7c8S2qq1cQ8CnosF6mXxbbgDbkWaXoBDcxkzWQTTPgcCMAnHbOppgY2jASLaOhgWvQQCbFbhHbzdzEbCjqhgSPVNou5OQCHzPDwJRpbC0V0dzYjhOPnw+7tw4ef63iDoqeQwF6LiFZfyo6iEolAzeJzrkckqkwXJ5apDNxeH0BOF11UsFRm3Hr1iKYs7r9DuTSJcyaXYPO9gBYLPlqm1DXtQCXf/EBON12IYB+8eprUE5HkErnhJv27upB/Pbpl5F1epAoKeeH8844DLNnHYDTPn0BjGIJTo8D1KLXKRbrcuJfLvwfRMIDyBczIvKbL2WRT9M6UX1986xDsemlDcrrjtWTmbxa9vZsezJYUXYpr7FK+evVypyGNhehVspIMYAneBOkqsrncsjnlQNwU3NIkV8bW1As6jLbGopSM9En1AfKIPHduIf6HAxWBFco4fCyTqsQZeOiiMTKzYFuulwbRO8Jz4qtW3YBRN9PMTzp9m2jhTXPRPiw5HlBAp5lOuvzeGFj79osDPhKDweB0OD2KTFmBiXuTzfd/bSI53Iu5/F6EQj4xPyUxQWTYbp3t7e3YjgckcBl5v7mbFG5T4tqEZ2TyyV89arzJWHrGxhEIp6S7k6J3mbZPGoD1GQtwWmzI5kr4jdPfvDxKitmXWN8HSoKM7Kb0EyJ/jQgZFuFaBJCJW3KK4V3XPVT/5r4O74UTPACIC6ZbEHwpkn7zZxLCeF2PyoreYJNAVtp5XCDtjKo/aisJNhVufey5yqBwXT/leBVpSYxcTlXV1SyAe7VMhQRi7HKaqJYbvV7W0Fr4uzG+pvq950Y7DgItapCpcUskVv+sc5NVVu6tAPHFDU+biT5f/C6x3/0eakEuY4ojixJkGkVrszz2CJTrU1uFpw5oVJCLpuR/jlbYS6PW0iPhLZ6ybkZjeHq236P/mRBKhkGISpkEKJcW+NBNJGHYXMSY4jffu1ICV6sMnLZFBwuF6791TrkbGX4CXkmSqtcRkdXCPPmLoDhrGDNq+/hrm+ci6nttVLVUcXF6XaiudmPbEH5FDm9PrjLXvz0xjtgs+lqY6FeW4mETRLW7TBILJVs2EDASyQe2+4KHeh2cKagns1wUkdTiKoaCq1nEGXnoO2Jqu7dHnYwgFhWBbMiM+AiUFdvR12oJBYWs+bMx6lnnoB8VqnUe4TUnBI+WKVYRCFJEjEjYRHFAtUVOOwPoZgbRa6ko642JNDjbD4Br9uLfDkPj6semlFGybBjxpEX4pKL7kCxooSx14xouO/HNyI3OiztTqfLJtf/B//9MPaYrVXdZsOIXsHRi9oxd+4i7NqzB5NmTkZ39yTUNTVKEtPVOhuXfvm/kY0PI5WOoVRKoVKsIJcbGVud3zh3EfLbktiyfVCIwQWzGyPPBQEj0IWoTENLqtkr3qWyCrGkmWQY4bBj2oEdUqFkigXoxSLynM3lGSB1FAi9djvR3dogs1KjrKN/aBg2jx8+mwLZc86nnkvGOkUDUq7NTLYoYEyjUac8n/LeTDr+b3vfAW3JVWW3q15+7+fU3b/7t7oVEEEIAYIxYowHiWAJEMFjMGaYkc1gWHjGLC+CTLDN2IAXZg0meAgeNCAYgg0iCCSBAhJCIFgkpSFqWrH7d/j5/RfrVZXXPvfeevfXrxe7WwxMPxZL/d+rcOtW1dn3nLPPPhTXZSg4R69YETj4HpOkRvvbZGPJuic0dBXRUY0a+TvFgekxcUEmx5S8l9IfzRWKSvCWorpkJrJDvOQBK/jINT+Wjtucg9mZGVGLJ2GCoEv7TvFeahouLrEO0VPsQc/D5OioEDKYi6Mt4nt1+Z//KUK/jGNLB7F0dANra5tSekJpZ77bWbZ58TYlxbS4vI4vXP/L/sBqaXVdAqEm/CdTq4HAhAUNHdK0VGBNANUCOLm8WE68cP6lm64qhjUFbVvtm2HaBTJ5RG2P8dcW3WBOqFKXVKRv81Htx8Wb0fkreyFk6qK4ihINP59UTu1V6BYg5nkRUNty7LZR503nCoLJTbm5/J8YSX3uWCNJm1gRjVSHJlUeS12ItAuxr0YfJ8n7jJNVtnli9JaoP5hKYXNjU8emzYTpYmBf5Tykz450D1XMqhYNO+PnWTKz2rP7CODPQKf4zF+8UhQAllaXhQQwPzOJlfIGsm6AQjqHYmlEWhIwP8Xbk86qnkHllTWUckW4xQIy42NoVCrYOFZGtsAYfQavevuHcWBVLUjM851xqKoObFaZp1J1Kd987wtFWPTQ4oPy4pJIwD6NTm4e7/r87dIIkHVGexZ2iODsvjPPQLEwij9/xgwcvyyrz1ZQEZ1CAiUNA1eYonXYmsJH3/0+KQJmstujMrxDDbYQKRIsPFfqiQiahXHqc1KxwhHPyaWBY3sMF9goB5gdS0n9UL0aCHOxmCPxQ70Z7MO1sco1CotWs0IQWS8zhJhCpepi72kBXC9APu/ioudegMc+6TEiV0XmKg2p4wcIqg00mpsSPmcINmhWEbDfiduCx/xDWBOpKRq6iakZ1Yct5eOMC1+JSy/8b0AO8Go+7llxsev0ecxNjONV//JSVDeWRIG8VvdRXa/if33sb6Wdh7zlLJBlmO8Zj8LU7CwO3HdYPOxUMS3hN1qpY+X9WD5yEM1WA61wXVH9GcqtrW97zo43ktBp/3jUyCwO49t3+9uOmPTazyyGbTtj0g72RSeN1/7O5GfjE9XPdZp9kq690xjsBbj5dz/n6jQ3jmkRYhtGE1YTk6bJAMaQykqeiz96WKxF0eKtRp6eJ5K4K5dv2z6G+q1CKdxuZX1d5EuMMkBSzsZ4LXb7EPvQEislWJH+SWkSJrZNeNB1kFElMttEcc1DZt8IE9Iz47DDgrZnYh4WE8aLwnpbioRVPU4cdOx8lX1uU/tlP5T2v5mX4r6ixiH1OG2V4qgNSYI3KApoWp9Q2EhpVYPxD/HzyXe8HBP5kiSEKQA6OTElFGaGUOgVeZUqUoUcMpSUSTkSquA9q5TXpUZwfOcOUVtnMTrnkwXsXC78q9e8C/dvqggAlyLs8Z3NteBUs9gUOjFbLACfe/vFYBqchblVryJAd999D2C1GeKvr3oQZaeJXDpA03PxhAuegnoQYs/UBB7/uLPxsicXgOrDQqjYYH1JcUx6bqXTJHRQZSmPT/3lx5DLqiUTQzeB56I0FkjLcWGNNlWuaXpWkSf4XvD6Sly5hxxnBuu1FCZGmNcLUCXJoQkUdQd0zwGK+RCb6ymELhv8sUaKCzEqNqSwUub7mRFZpz0LOaBew+iog+e94HnY99g5CQc2G5vCSmTOj+0rcim2vNiUhpDiZbAQl2W9pRFpvloojGHhwtfiJc98tQAqSRY/PeRhft8u7NmzR3o/NRt1vOX1bwA217F0dFmIEqWRDP7iPR9CqNVduFhlyC4dpvCK17wIt958J1bX1zE+S/HgOta9NA4eYTib+XIu1iqKw0xQriyfAquEeObvFFixRQjzUDZ6R4W6NLRWTyfTHplLTa7Y2f/K1hLcUjgsK1XFDml/2mAVGfe0g3XpF6PIGrYhN6BpQCUOVrbBFVFKhvCoSGGRKQhSpiW9HS5MCruJtwM/Km4jS8rcf25P42dkSuL7y1iY49LJTwEzpUoW1YTZobleYT+zrbkvyiukmnNFhRw12zBaYemWFTQmZozRPXVSmgGp4uCFXDFixJ0M0Nqy8OkgudQJKP/vuy9Dq9ZANqdaH3AW86zKJ4NJegKp+quNjbIoAJBMQK+RxAhWS03umMbozA7RH2MNExlxtc0GXnf5e3Hv0QrSbh7PPHscH3vbuUj5LWzMXIyzL7lcJbnh4NoPvgKHfn2vdIPdvXs3pianpf3BkWNleH4guZNDR5fwmRsO4czHnY2zzjoLX/3KlzGVd/DRt12MnfPjADv85hRTkWy5SqUh3VQ3y3V8/oOfEOqwFDXrdyudZW6DVbcM+7FYHZiYdlDeYBiUeeOmtAGXhBZcrNeAsXwAqpl5otfjCPWdrdY5b4VigM115q9Uby0p+Qt8ZPJZrG74KDdI909Jvpnn2nd6VlTmSQa47E//ECNjKVkgVGplUa5neMurVkSCiGHNybkJqRD2wxTWR8/B/3z7x1GvVOH5Dr53JMRZZ+/BnoXdyGTzeOiBZUxPjsGrrOLOn92L//Bnb2LmROamWVnGFR//kIQvtRaBkB74Kr30lX+Az336FnlMJDZBpY5zni39ntYWF+G4ZJitMUWO0GUYmE04t36G9ax67dfLg0nyQmz7ao/yH+qxksY7qAfYaR56HbujZ3X02HJoOuiajSKQiIEVf2cNCymI4mHppl4RS1A0rCjhoSTzjXFvX+R2sApCT+K2VDBmKJHsq+gidc3UcYOVrnMyh7YlnewHR4DSYfGlYgka8Iw8O0vWKMnYCq3f6PLp1iBqvazza5YOYifvyf5+i3fnuKJoHHl+uo5LYt8+YUw3gdOK2EK6MEAh1HnTg4zjUUlYIX/00bxxUA/MAG3c+9y6cEk+6t+8+YVirUZKoygUSO1NY6zIKnmGiQM0KjWkMyr2ny9mxMPyfU8q79l1dWxuB7LFcWm9IWwpqgCEDexsLaO69hNk/LqE70S8x8mJzMxjX3M7qqFqyLgwNYNPvuX3EThZHPj7h4T6Tvr35EwWI6MUoWVxZk28FoQFYeqx6WIhncH8nknxLJQTzzxDCusrnuiusevu6MgovvDhvxLaN+dIYvxN0tAzyJE96gaifML7OT5F0VepeEVBkuRkegmmSKv5kRLJTg34AanBzAUoJQq23MjkWqhVyXYLhVXJwl8XLYxOsisvmY8ZHNvw0PBSwhrkfSKdeXqO1GdVjPrmy/8d/OYRVKo1+PWaJMODdEp07jYbFdxxVxqf+ux1Usha90Kc+dQLMDa5gB/cdTdymRFpQz81Oy/J+vr6g7jjx/egtl4zbyIWzj4fz7/kUrzt/f8VO1zmJYXIL8w9tpS/+Hnn49prfgRXMtEhWiOTmNr3ezi2uIj11QclN0aeHw8Y+A3xwnuBQD/PcT/vwyMNMOY9ii8Ce4Fz0n69gKLbHP7GwYotQiI1B+0F2Ul/lX9pqzoIl5+tFHTzQv4ujDnWbQSqyFaSgHWKfiqKsAnxtZFW0y9jPZqoNEDxTFlNWV2Co/FoBfck4oMhaHBf41mZG2NybtGNoMSSPjdDR4YsIcCi2RCm46Z4VCkl6Cvj0irswn4hA0/vb86hbih/a3cKNmDbiWhhxmXnsbYYfK5oq9Ut/bBUQqwNggaYTFzaPpZZt/K7iALLRHw2q5KxJxiw7OfHAH3SS5JkPK5844uQLmSk308pn1LeuZdGvVkTL35iYko8Lsl/p1XDXobZqvU6vEYD43M7pedU2tlEoXIAGa+Khreiwle1AGEmg6KzpoREiyXp74NsEfv+9ZcxPj6Cc847A155A/NjacxNlKTK/olP3I3z9kyK/NHYmBIFXTpWFcbf5NQkqpUl7No1K3V7booeVQobazVJdsuzVaL23xiadQ+ffs/7Ucyzu0FTK8L4cp0ZKSBUygpUYC+WXGxuMI+kUmw51juyDXmzBa+RRb5I9QRPFCuoIUgKtNKYc1EadbC5AdS5iAlcBC0SoVrIFR0hbdAjQphCzWugXKZCh6JJNxv0zjI4bR+Lf1XfgDe/9dVYXbsfoxOTqDUq+OQn7sJP77pfiEjNVoh95/8+JqYWcMVnvy505Jn5OcDJixfn+iF+70ln4YarrkaRofpAEUCYz+WC+M3v/Sje8N/fiZWVhwR0xiiUi1D+/8KXPhf/7ws3qAUXUsidcQFam1VsVldRr6wgdNkgliw7JbJdr5V/I2CVlAfid1HEwxqVDR5J+7Xt43Z6orE73bbpB0T72SbpHP3uN+x29n4dPavVtQ0BK35MbZUxLGanLWAlzcvYAjol1GFuQwPIEAFFERl3JkOQcvQ0LqqIWFVXt1cG7U7D9hPG39fWy4rSK5JFmqKu/2vajQwCVnY4LQmshOptFSYbsBJgoqBIsylgpaiklmSLbmPPWhdFKlG0fPXZClYR8GhWmz0me7UUByuTL5M6D6vFiAJNxWwy98q0uOYYzX4RaOhyArOteZn4X4KVqetIAo9O3/UbPrQfvH5etPlCCX/5hoswMUlKuoexEpUgfOQLo1KrRJ26qakpJT0j4psOGq0GMnkH4zkPufoh0d4Lmw6ybhqtJ70As/NPQZAq4srbqzgW7MZli3+EXJFeSRPp7DicTAb5Pftx+rM+hHQxjac85TysrxwVNXcCzvKhNfzvNz0H42MFHPj1ujTWm5omPdvD9BTZUqx1Uo1L+TiNjo7rbsBkaNVQqzWk/oVt06/6wEeEms6OxELUDCGU5ZTko5RIaSoVYnQ0hQpp8k6ArMMwKL0x9Y75TVKS60Leodck/YNKlEZTKjS5QgCRR6Q33qDnTY8JIHPaa1BCxxG6OT1M1gxVPEV/Xt4MwQYLBBM2kHzUo+l5A77nYi0YxcqxFZDg33Jd7HzCEzA7ewY+94XrsV5Zx+te9SeotTx84zt3I50OJcdWSDtYvfuH0puL4U0C7dSOcRw+xixhgMe86Rbc/9EX4/6NNZR1nSDVIC9//Utw1x334tZb7mo3d506D+VNaiBSULuqWr9LV2O18DRhwGEXXoPst8UO6KLy+HvSyWjHF5X97Kfe9/YCO2nhN6wX1Wm/+DmGBaGksXYav20f7AWv+d5ZWy8LWBkjJ12D7RCSZcgNPVy6pGpldXMRoq0npAtVWGso7MqAqxW9yqXQ4KtarMSPQ4bRprQXMd5KJ89qi3E31Hd6fiIjsvUTN65xIDSAZYMVvUep5q6pGh57zDQsSl1dhT63hLjEK9wOtkkt6xPBVFPheW5T8CsPlW5wad9Im+BhQMgmhfC6uHBor/QYVFFhKHloAtLac3Lv+gWgfrfrBn7xlZTZ9vnnn4F/e+l5UsgYuhR4naDWlshjFQsFYTgqBYsyJkZSmCp6KPrsrlpH4LRQShfx961pnPP8P0Ol1kTGYdsQrQqRKeE/31ZEyy3hPy1dhGozJR5AKltCqZjFh29u4P1X3igeSr6YE88lqLdw9mkj+JMLz8TOXTsxPpGXBlHzIloAAB/OSURBVI/05lg/wrHww/eGNHfWqfihAlLpPSQkjzSKxRKWVw7jxk99Ddkca3V8qZkikOTzDvJav43EEn4mplKoVnxk2LbBY1saEhqo1uAjkx5Fs1UWz5JgRXWFXN6oG5ANCNQqDCeGaPh8L1PS8sRr+RJGlNCxdKBUrErS55mtrfgONioOqnXWxLA+K4ON9SYe8zgXDy4yl+ZgvezDLQHL7l5Uaxu49NJ/JtGUpjeKBx5YQ37XLnzrmi/ikqefg3tuvUmVlIjKfA7HlmvCYJRW83Dx5Hf8FEc/eRkeWrwb93KgtA0O8LJnPxpfuvFeUUJneJSpX3dyXmrI/EZdFBEUb1C0J3SeWeVyh/kMsl8/Rrufbfo14v1uN+w5u117/Ldef/c71l5g1WlR6yytrIaS1BU+vxLrNEQKY0iNmKtQy8Ut1/Roaa+hZD5Uk0KuANkbinEFsqCMlqDi+qswFD2QzmAlrZvZ4beyKYXD0jUqSmMpeRK7cWE0gRIVU0aZ8XUDPhGYaoFZNRE6axU1klQPvdRGqZlUOmwpVXjKBDBrC3QyQqtnaEJHqNqWbKHT66Jg0pKlM7V+iWyySrRaiFHiVb2HAsLNMjXe2lTrSMldrlPV4Jjr5DgNjV/GohU1OOcsNaAR5ApcNU1VhYIK6FifE6BYpHaZ7mzc440/mWB15ZuehmJhl4AV66nqXouCFrIyZ1Jmfs7BnqmMCGU6bA/vMIxZwFn/5t1YPLQKzy+h2fAl/zla5OSz27W6n+PjU2hlAvyX6/J4S+aDaC3/GM2whbEdM2jWqH1XwJP++Crs2DMjdSWlQhajro8/uuQszE2NY3ZuRuSe6g3myEjfJtAURAGDtHdK0hAwC/kRaX0+OTOJ1aVVjIxMotlSHvr1n/68btSoip65lisVNZueTffSrjD1pqap1kFVCZESFG9HvCcqsPv0opi7U7R2ggibF4rH1AowPpFGeYPZHwe1hhAfVeiNoftA3eMWPTI2f/fpaZFGT106trtIoVIPsFGh1iQVMljoCdSotkH2olRcA49+1iUYK4zgWzf8GOc++YlSw7NSa+LGq7+CuVxNEUKE4ALpw8WisAbBUp5dPmAunvH+X+O+K16NG/7uO0I/V58MLn7ablx3+4P6byo7+CimRtB0cvBadBlpb5iHbUn4kixJshIHAR37ER9kv35AoZ9tjsewD2vs+92v37GdyOvs51jO0tp6yA3FfGu9Kf4tpAsK1hoPyrSg0G04jNI5OWrSm0kUG5TaOGntYUCyhAlrqGp9UwxnRBeTHxKlmcaXi4XDlGYyxtGllFCCioNMrqWOLiFHbaDMxKvaKd0WIlRFcuraeEGk2ROspGFABAC2J0QQb3jNKJxJUoiv54tq7TyWCQVy7CzqS7rpW72zrfRxWSzoluv0qISooj3QJM/QhFZFZYQrWJGzU0rxpkZOvC16fnoxEr2k4vkpZW/xrHWBrRG/PRGA1APzEo3LO/5wH/bveyzyo9QDzKHVquJpTzgLYeV+hA2Gz1izlEHq7Odg12Oeg9XKCpzCGBprZdQbNRTGc3CRw5GjiwiaHnbOzmFxcRHTc7MYLY7AL07grdc08YbilRiv/xw+i0qpDsFaJmq2TcziS9ffgdVjHjLjKTxq3zyam3W4FCIl3TxgSJtt7HV/oFxBJK3qDdV6hiHK1ZVVuW+rK1XkC1TgyGPxaB0TU+P47hc+j5ESOwIr0VCCB3v8kF3LekMRrw19jI6l4LCWTBo3qu9zOVmOIAzSqDeqouxRr7GgOCt5LT4vopRQCtGsq/vaZNiPuqQMrMtCU4Xk+V6pfkYkTaVFMNNr8nlLo+F7aDXSqHkBlssBapt8Hymx5qMVuGhkQ/zy2AguuvB87NqxHxgbRX3tl/j6176D2RFPimapjhAiDa9SR62hagNJHNG8Y1SCAi6+4gAWP/lafPW2r6iXUT4uXv6cJ+NzN9whKO1iDAHrNoOm5PKoR0hgVpEMtRPJRdSoG+YzLFBti6ZYJz9RHkg/BrwfABpkrOYy4mHHfs7TL8h1OpY8nxaPIX79zpHllZAbUKbDtG03Ap9UD5CQoAVYUiRIIy1eCKntiutmdPRo9Hg8lf9SEvomBMg4s3g+lnLwdqPYZgzypVovb0QhNhMGMxNqwl52Tm1rbqz9BMl5NCNO9PMM6MXAimAbhRctAVgBIlahNCjho5or2mAlQrWRKGrc12qPoxNYiSenwcrQ0+2bGnm5Vshxy3cEHnpOOjDC+iDj0dk3PZpvaTAXSH5R5lEWFywUVbpl8QdnGEPQ7z72+N77isdjz8IkLnzqeQiaNdTLNQROExk/xNpZF2HvY5+J5bVVIYdIETo13vwWQhIQeO0S3lKGW3J6OiRLgBOvnBT40MEbb53DW/EJBOWrkRqfkG62ZElS1X36MY/D1V/8viiuP/VZzxDm37evvh0litO6LczOTkuvKnpfJFhUNihuC5RG8jh88Ajy+WlUKMcDhgUzaHhVVLw6pqamce+3rkc+T+aiKtJlPVchp1sAUuWA0t2Ucyr6gO+KQjpJF+m5PHKrntC4fY/gUhcViEqZzw0jHKEsdHwPKIwEaNSU6n+zpYvq0y0FTp4icHAhSYIIGYRceNETpYoGmX2cnyrfW3YhaDlY2UhhvdGS4ugwnRadwXMvuQy5qVlMjo7hig+8Ey982Ytx85evQtYJML9nAffd+7CSNKozIkHBVAfHXB8F6apLSawM/uBjh/Dwx/8Y1/7gm5Ih5ue5Tz8P13/3PoS5IrVKgHQJbpZCWEB67Vei88gFJqME5n0muNvdzvt57gYBKfMeSsTDYgTz734ApZ9t+gEDY+/6AUMbbAbZbxDAMfNsxtPvdcbP0e9+zo/vvCvcu7CgGnjxKJYEkdDPmWeiT8KVTMpVFe0CVlrwVeR9lDgmGUs0eqrknzkqJW6rcij8G0K95uSZsGA3sDLGmDkstWps51rUUNtt5U0ITFZcRGiezPoYsFLGXMn2CCwmgFUEhlZsTx5S7V2KJ8N+R9rroWclIrm6R5air5vKka2vTiewMi9Cpaq0/uKfyLsUaX+lvWjyZDIPlKkSdpRuLSFditV9MYQUM2dybA1Wpl7L5Op4bnrVBKxH6mM/rEeveiMazZoodzdQwNnPfz0eXiPTtBappZCiftu3v4dnP/ciCRezMJiKEC122bUS0cw5Cs+NCinZNLKhi1Quq8AsM4Grrr0Dl0zdgdbijVJM7mYn0dhYQ2HvWcD0LgkvZTSrk4337r7tZ1JszPYjNLh8Jov5ktRkOWEWbpoinZuiHUdva3pmRuriSsWS5GFTWRcHbvsOsnkfrQbfl4yI0BbynjAcSWkPHbVomJjMSH5Kwp8kdPsBMppWjqCEVlAWUdtGndtDiCD8kAwxMg5srFFLkEEyKrIzZE1aO71/eoQEQOa72NpDATpD85RpIsgZtXuG2jyfLVaoTp7GZq2FtbqPmp/GBS9/I/7mr96Hf/4vLsDcjtPx8Stvwr6xKtyNFfGgKtUQeSrdsL2QnMLFQ04aeZaqBEArlcZTP3AAix95GW6953v6UXPwqhc9HVdcfTvgziA7NoswW4STTYvSTYEhxfvuEg+P9XWqOT0/lFuq9f24DgpUSWDVyaj3Azqdzt8PCPVr2HsRMgYZf7dt7d/6HdvQYHXtN28J52amsH//gqgRg8KZ2hiqsAdf4owUBpqPopUrz4qhOQmBaU+F9Fqu2lROhUWdisnCC2GinyBlaoWMx6WOu1XdwjasNMZsuEfjo0IZWxl8srcU9KpcjfnbfnptUBThbc2lkzCgRSIxACnnscBKwCSt4v0ibc+QiW7GKPtYx5E8m1zPdkXnOFi1vTFFLGGjS3s85hpsYDbhxi1Ar1d9kn0z5AlrJagO2mZhRscIHfhSE8QwIvMoKnxkVMkfCQ/LfsgPfulyjL34nbjnQB2p2gaOOPOYLxzGnvQxyassPnwQ9SoT7NROy4qW3dzcLuQLRdFhS/maHci8pVWnd/99D0jPoZFSXrr2UsnjXV+s4QWjN2JnbgP1w98Hdu/Dpudiiu26WWDeqkvHAc4p1aF/fsevsba4JMacTxCJN5vVBkYKYzi6soxMinlb5q7ySOcL8D0F/PTWpyZzEnK97WtfRYHMcWkg6qJZDZAbdZFxVWfWjKtaWoyM8jnjhlz4eEgLUUE1ags89qyqSKictHQSJ6SpMnNRHjA5ncPKkurXRv+SxcIkpqTSqqGkQIercmOGLs97QOkpEZv2VciPrUTomZEsxP3oZVGx41erIc696AXSIuNDV3wd+2aKGHfKcKVlSFq64bIEhSQO6hoKMLKNfEB1dRZWAw3Wt73jJ2j87atx6y9/oMLwcPDCCx+Hr9y8CGRG4aQzcCkISzFXKWwOEBz9meQh1af9fp1ssOoHhMy72gt0TjZY9Qsa/Y7jRILV8YzNufaGW0I2VJueHMf+/adpQce2Fp/oMFCyyFFkAzHWQiuPgZWofRsqu/J45MHXYT8VllGMOmPwTehLyRgpADIeSdzj4t/lyqby1DRu2t6GmYQovBeTE9pyPCunw0JTfuw6qegYMc+KiQHDtOOLyA6uBtxILVZ1V0oLUGgXNtrpJzkOVmbcXIHL6yfGScVu7Wvhd7Z2oO3ay7YacI1kk3iQOkwRXVukE2C1OWG3U0fl7AxYmZeOhtbksGzgP9H/NtfC437x89fgf3jPxst2tPBP96wj8AJ8+u7deMvT7sTSoYPSx4pzOD09JdqBDz30kPS1mhwf0+DE++KLYCZzVUePLuGccx8v4dtMXoU8+ZEWDU4K77v2Ybwk9xkEmaKwIpviYeSQz+WFdZanQCf7uKEFL3Dw5U98EYXSuAjs8vk+tl7G6ftOk7xJda2KVCqnurp6dVG0ZpyPx2MBfbPSxPevvwGlPDUHfVlyBQ0XmaJSsGBI0Ekzt+RgfJQFwAQJqqJwocdcsAo7Ba20qGDwnjUYbvTZEqWFbIYLQUo3Mc9ESTQHIReHzVBap5DdqBQy1PvLYmbS8/k7/1coKsIGF5rSYbniwWtQ/UR0vaR+LMwAP/qFB//MJ+EXd92DJ+/OSCsIhjxTzHUx4kD6O7sRMNzXcgSg6NpRUaOBQADPy4zgnDdci8qX3ozbfvV9uScjXMzm89iojyAM83DYMHCEZQAp0oDgssZs7ReWR9V+EvsBq2E8KmOokxZtvYx9r9/j75HZvts4+zH2/WzTDYD62d+2t93G3Qu4O40jaQzON276thAsuFicnp7BGfv3RsaS3gdZZNKlV5h/mihBuywGP4g8KzLsZKWnFYVJVGtLySuPiiFCOZcFWBysUrpQIUPbwMcBy3TDbdRVKFHWiAkad7ahN9uYi48ICyoSBt+l1mGbBZeAL1uAo/3QKg/SiPty3AYcmCuQxot65ZcEvOYmUUGBHlW8DYl9bTwu58h+KGwPUH4XwNeLBMuzMseR31hyEJsvru7pWdFApR0uKKzj6No70yH6RINUNAc6nMr7/5P/8zo8ffM9eOn+Iv79o9fheDX89U9d/Md/soQsuy43VLE5VyycNxIaSOhhaJAK7IcOHRIvfGRkBPniCGZmJ+CGLMKtwM2oHOxINsQPr/s43FYZhbEx1GqbGJ9lMXGAoNWSbtlUuGhsbGBm15zsw3wOvRYSHa753HWS56HhTzs5+GSNtlig28T83CwaNU+iB9xWAJBirJk0xsZHcOtVX0NKekeRteqgXgsxPpGFw46v9MTyip4+OQFFjhCPSzH5CgU+A47o/QVhU7Ylr4BMXEYLcwRBjjFLDUUXJOERPJjLYu8prqa40GM4kTVizF/xGVYMXX5PbOVi0NHgFsD3SEwK4LInGvsPuSHuvq+FudP34/DDD0nbjmY9h2KRc+dK91dw/4yLal20kCS3SzWNJsOv9PaCEBso4fy3XI+lz74WvzpyAOu1Cp5x3n788OeH0WgVETosU8jIvtnSuNDd/c01OP6hxBB7L7AaFqgGMaZJ5ziZRIV+QGVQUOr3eoc997D7iR37u1/fFx46eFB3/qU8/AT2n7ZP0cW5mucKibpibPOtV/dNX3kUzHOYMGAbrOg9KXo7FcylqFAz0RgGtHNW4mG1SD9lYllJ6Ni5niSw4neb5TZTLu5RxQEsCmladV2GgyctWJjkNq6aJY0kN81SlTf5IRusjDa8FDH7ioqsfu8NVuY41I2THGBENW9Dgrl+41Hxb7uey/YsVU8bSxnEAJf2sFRfHJUPMYsFtUgRPqcYpBS153SLEdKZRUlbuo8OVzjcD7iZxYt4lVt0JPvZu72N/RIkLWASV2oJC51uRi3puEmjtD3Fwa5CbX2iDWuvMQx7vmH3O55rHPacw+7Xr/HutN0psNpa+3ZcYHXTLd8N9+7di/sffAAeqdnpLGYmJnDm/n2qXYBFnTYTL8W/ErNQ+SPba7FX/2xWJrkh3XxQJCm1IKvqB8YQh2JzCYCkGbPfno+Kv2w0thHpwtQLaSNrexImR0PvgeR88XRYtEPGn24pbRTJ1TlYqtgmZpjuxGQ8GkOqPDMVOjRGnyFOw6CM+mxpdQnbcBmvTmpVoCSU4h5VpHiv68mEwWb0Bi2mu8mK2cCjeJuqisw+r8y53teWopK50vfEvGxikFWMN9I05G8EO6Ml2K/R7mUkO/1+PIal1zl7gVa/5z4Zc9DvuePXOMx+w+xjzvtI7/tIn68bmNrhd/s+dDPCZkFmFqSD7ieWKbaQ6zQn/YLBICCctG38PPHFYqeFZz/j67SNc931N4c0QvN7duPhhx/W9TgOZqdncNrehagg14SdjHFl6MBnyM9R4anE1WyavWYCUZRQcXIFVgQBac9MqKPHxgAVGXCuIw3polBdwsrX3Dh6GwSsZovhFhY1t0OCEZXddC3mmUKacIIM+wKxayqLXFSo0pAjDFhF9HdTKxUj54l6RawbMm+OAJbu5Bl5b7q3lgADjydzle4a+jMvhMk12aw/8+DYc2ReBrZJEY9XlKvbyNYLrMzLE+1j9zOzQoomh9XpfvcCikF/P14j1c3Dins/9rbmvJ08pN92oOpmjPu5R8Pel9+V/foxuP0Y+E734Xi9MfN+DgKsSQuReCSnG8jGwSoJmDvNSdyedASrn/3yQEiQopFl75lDBx/SChQu5mamsW8fAaud9BejK+Eo6gMSdNQlxF9gmkqf7CXdskMZXkXAoGPBHItPhiF/Z+tntlNgDkx7Bd0S++ZiaLCNbp4BKwOqMjEarHwa8ICFhRwzLblSyVC0bjYoNK6q8qxMfki0D+mTCQGh/ZF+hhqg7Ykm4Mo1mDIAQ6/XuMFtmR9ji2hzM+PzZliVvDbWrhnmJM9ufpN/a2q+fRwj/tsLrEwBs4zdYlR1Aytz9VzYDCLN1I/x67TNsMYt/lJ0Apek48e3jW9zooHqRF3jIPM87Dl/W/ZLMrz9zk8/13gKrLaHquNz0mkek7brG6xuvvX2cHJyEouHFiU/tf/00yRJLX2qHAcz09PYt/808YSYt1IgoCJFlJwp5EviUcQ/tM8kZtDcU1BaeVR6K11sa+jTHKxRtYjXYZnjdlrlmpCgqqkRFUIlUaOBUdVH6ZqqwJGmkFLozLGRJOLT01K5Jn4iPUKdr9kGwrp4Nyl3ZFYihqpvwoiSF2ISnFp/tZq0s2BS3FaWN9dJoFHsSKU6IfVbGuClWYLOG9rzYcZuA/WWcbNVtgBoO2QbecrwtfKFuqmixsE1hhBQVHLfgumoqPuRqMPqx3D0A3SdPKz4S5K06Oo0hhMFWsNe47D7xYG8XyP+27TfyR7ryQSrpEVsv+czHpn9XPe7bxLAd/LMkub3eMDKfga7gZzzjRtukX5WMzMzOHjwoEi3zM/P4/Dhw2h61PRzMTkxgYWF3WLI5IWWmiYtd6IbJm5bgao3X8DKrPRJE5cQm9Xh1nQY5sQYtqGZbBOOi4fc7IszIEBFblbhK3UKU/TaZh5yn4xWT2cBKEOOrIckLTgCCtNvSnT2trMNOxko870BAEW4UOcwN5a/kZ6uQE4V2iSBFQFJWq6QlKJDiEJSZg7JaoQZfyBtoNpmdDVYGeUOG9yoXK1kmlR9luS0YmFAe3szV0L91gXKgxi8YbYdxjAnvbC9vCZ7YWS/vGa/pHEcD2gNc10n2xAn3Z9hxjnMPv0YrV7Pz7DnHWQ/e9tBwKDXfubexhdR/QLBiQarbs9arzF1A51u97krWP3gR3eGS0tLQvUlDfjY0lFZ1S8sLODgoUUJQ3FNPsE6rIU9Sv9OQmCa+62JDTbQRAw8TRLQfAJpniegRC1BzX4zRtYGKP7bqDhsLRzu/KhyjFQXqHtKJJcde80xCZmRInyMbWVCgFH9k74eBTM6x2bR5LsZLNtwcbtWoNl5bgbr6+tKOUADocyRiItuVWc33pMAjgZ8A1b8zfZGozEnhWFtj8gUA8do6RwvQ6GRAoeQKkydWDSCaNLjKUQClvECexmRYX7vtrIb5Hj2PRsGsGzgss87LFANYhh/0+Ax7FjN+91toXmirq3T/Rn2Gem2Xz/g1M82nYAg/qyaeewF5P2esxcA9QLKTnPdC7xOxH7O9394R0hDvry8LNX2VJZmDov/3rlrN44cOYqgxRYZIXbOTGH3nt2JYMUX1zakAkqm35LJ2Zimh4EK+9lCreah5nlslp1ZvduGOelhYh0YjX+17qHpe8hExA8gyxYZErZUoTczLhmW2z6fTLiI2qoaLDIHbY8lfiPNOGzPyjwMvD6yHAm6VDlQqh6quFI16aCDpViG3D+qo9I9r2Rompmnyj/pGSqPyxjxQcHKeFZmfwVWjmjBScGzsDt9xZQUb2trG5d4DRyvx7AEBzEM/W57CqySZ2oYABlmn26Grdc9PAVWW2eoXzA5BVZbqe42yDnfvPHbISvt2V5gdXUVoyNjmJ6elpAgDShJF1QCILCQHDA+OYa9e3eJ/heJB/RgGE7jilzsr/GathCf1SllGCKBE0geiwbSeF0Rg08b6zgTzvytDtG9IJiUcKHDaxAg+SJpxaBIDFuThdGxdagyYgZ2eTu3j0eqppXqdbOpwn+i6q6Yj5wj8zE5Kv5tvEkzFz67xGowEcJKrEtXPPQXB08zV5Eiuw4nKh1IijwGCEWWyMgwKdURExkVTTftHce9CPtv3htbnLiXIRv292ENbtKqrl8PK2lOu3nXva5t2GsYZr9h9kmaq17XZP9uQGpQr/M3NdZ+r20YsDE2Z1CvwyzY415Vtznqd3zdFiD9sBCTno+khUmnsdrfJz0r3fZzrr/pVsGQkdGS5KfWVjdECWB2djbysObm5kRhmkY3m8tgenoSu3btEkNqwErKSpn8t9TD7dT8NrAKlToG9fbMAMU702QEbm+MtpnEeI4k6YXgsUTRoFaTYl/mnqSDqt03SgvSiuqDtGlQLMUtnoqdH1J3WFHPowtpP+bbwEqASnUZNo0s2RyQE82xUXA2Aivdat6QVOxxKAFQ0vlVzzBW89uf4cBKkU3EuxMiCuXzteaitA1JDQRW5toJWCebJXg8Bi3+kp4Cq+5meti5PgVW7Xf0FFhtf8aOC6x+cufPQoYAWTM1MTEhemnMr7BVBFmCR48elVXzzp07cfTYETQaTVGIZg7rtIXdUkcVsrbIGOCocWFK2GxGfUEeYrXUjzwrxTpTMk7GmBjqugEQEx4zFyn5qJiietyAm7/JaCRopdJKQTwyUCQVWOfctr8uWFaswu2enDyEFm7EQ4WEgnpDtUMxDyzZik3PU8rsuv+VyfcYhQ97hWKOKcoUGkx7eZRJXoDMK/traQqnKQ6m+ggbCQrZw7ROkRwdXU3dg1V7VlqPP9G6mXFy7CaHZa6531XrMNsNa0w7gVav4yWBW/w6O3kTvY7d6fqH3a/b6rnXXA97zkd6P3Mdw5x3mH2S5rRfbya+3YncL2lcvcLnna4/7ll1m6c46NjP1bDX1+25lXft69+8KdwxtwMbG2uqNcHEhPx3s1wRkGJI8MiRI/LvHTtncOzYsmiYMaQ1OTmOhd17BHz4occgE6UNvIg9CHgp70n6K2kl7DRzOA5FVBk6VKQLEhKMYbSNYJwl2C2pb/YzE1+v1yUkaMCK37Mbq2rpoXJToRZydalRLQrkmsWnr0t5O1trrbaBFdLSepzXXK1VRW1aIRpPoNp6SAPHRiOifxtwsr0s810cTG1DaFiCnUC6U8iuXU/W3lP0OHQoNBU4CFIUtKUWpGqJYh8ryRjbQG3aixgPa1ijcLIMapKBs6/JflnNC79lkZMwMPsaT4FVrzu3/fdhn5Fh9ztRQN4JEOLPwyBKDub5GxRs4nMx6P7mrgwDVvaCvNsCIul+DRp2dK694eaQhnF2ZlpyVgxdTU1OidIxPSz25SGAkcpOWjtDgkcOH1WJfpfit9PYtWuHGDa2r5PBa7AyBacGrNqeFWDAqsUCYYboCHRswSGplLackb16NcaAv3fzsGxDwwmsNxuRHBKvlcT7Fj1CAVjWg2XkWqg67rhpXfRMpWhDPVcMQ4qIGuO13bNSgFyvE6hUw4N2s0cl8mtuLBmWnV42c42GrJLkTRmW4KBgZbcIMfvKfPM66W3qPKIECrXn2Amg4uc2c87/EqxOplo7z9HJCPRjLu1nqhvYJBmBbl7QoKHFbmMd1hj/ru93osCmn+ekl/fWy4Po9Jz28my6AaH97HYa38kEqyQvMT6mXvPSCRx7elZNzwtJp6ZtElUJ3byw7c1YuSNdJNq+CaJ2q0Jquk3FIA/B8W7baSWbdNxhX+JBxyhAHTXcVnub3F30mwBBMuulvUe33+2jJowwliyMn3/Qaxpm+0HuzTDHP7XPiZuBR+rdOHEj/sd5pH/M94nX/v8B+k1NSnjc7acAAAAASUVORK5CYII="/>
          <p:cNvSpPr>
            <a:spLocks noChangeAspect="1" noChangeArrowheads="1"/>
          </p:cNvSpPr>
          <p:nvPr/>
        </p:nvSpPr>
        <p:spPr bwMode="auto">
          <a:xfrm>
            <a:off x="155575" y="-3627438"/>
            <a:ext cx="12230100" cy="7562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data:image/png;base64,iVBORw0KGgoAAAANSUhEUgAAAasAAADwCAYAAAC+L0vtAAAgAElEQVR4Xty9B3hVRRc1vFIJECAJAQIhkNA72BC7iOVVQEBAEUGkSJUiVXrvSpNmA3vvWMCKStH3ld5rCCWUFAg9/X/WvndfJ4dzWwC/7//O8/CQe86cOVP27DV7z541AdnZ2fn5+fngxf/Nv+UmgLy8vALPNY31uf62Pjfz1e9oWk/vWNO4S+s2XQDAkgc5qmd7BQQEuH94nZ7wm2yTwMBAV9sGBQXJ37wfFhaGzMzMAn+zKHyPafT9a1E85qX/9PvaR5cuXZIy8HloaCiysrLkN8saEhKC7Oxs12/WJScnR8oXHBwsReNv3udvvsffmnepUqWknlZZuRZ18pQH68Jynz59ukD7e3qHZWT9WWZtK7txci3Kfr3yvVZlU3lQnaAyzPZhu6q+MNuJ7xQpUkRkg3JtN+YoI5Qr5pGbm3tFGn7HzEO/r3nxfz7X75vf0fGiz/mbskh51nF18eJFFC1a1CWrvH/u3DnXc5UBptExyDwuXLjgkmm2QWRkpOsdzYP56Bi4Fv3gbx7/9hizK9+1KEOAJ7CyDhw70LECnAqPCrW7d7RC7hSvvqf5qFCpsvNUecJPAAKQhytRyiwf89LBxv81b18AzJ/G1zqaA0sHFfOh4ucA5d8cDBw4OjgvX74sf2t6bQf9vrU+VkFRUNS62T2nkmA6DkIFTQIVfyvYKBApcKli4m8ORH3O91Xp8FusG/NmeqZlPcuUKSNp/q3LlCF+n0Dlrv9MedQ0VHJUQgrUZn524OKL/Liru/muKmRf0v5bbanfMeXPbgzr+KX88J9VD5jl5fs6Dq11Vvk1J3N2ddU8dByZ7cg8KKNaTjMNv5eamioTJ8qqyqgJVEzD55QD7XvKO8epygTLFxER4ZqsMZ8zZ85IGqs8uNN5/1YfKtj+W9+zykxhv3vVYGUqeDvgsgMrq6DaKQ5rXiZY+dLYAQZO5TuNJ6sA87cqaB0Ual14Uzj+gJUKtLUOel8HDwcEBwEVO0GLs0MTUO0A3hNYKdhoGlMRmMCpdeaAY1k449Q2VotK24kDmmVkOqZXoOJvHex8n/nzNy+1qJgmOjr6XwUqU9b4/bS0NBcgu1N65uBi/UqXLu3WmrVOGnwdiFb5suajCs0TqPr6LX/S2X3PrqzmJMhT/gpU7iZLzNtOPk1ZV7n0VDZP7cX3dayrXtHfp06dKmBR8TknahyDLLtOxooVK+aqJp+dP3/eVW7mHxUVJXKl44LP+c+u/v82WFn7z9skyB958TetP3rTmnehwMoqGObs0k7w7GafZkHcgZU/DeHLIDMVv1VZmxYWBc5aPnNQuRt47kDYHNg6c+P/5myRil2VPEGLFpV+0+ryMOvqSVnqLNCaXvtPB6MCE/9XoGJdqKjZFgpU2kYKTPxtPte68XsmUGn5aZ0wT3MA+9PHhU2rCoozXe07T4NG20dny/+mFehvHb1NqjzlZ528+fNtbwrXGwjpWOT/7pQn81BZsboGVbZNGbYbl/pcv6OywG9y4sJJoXoW+D21qDQvTtaYhhMupuP/BCEdu+oeVnmifJ89e9aVxk4n+CJ7/vRFYdJeDWgU5nv6jlVf+VOO6wZWKhTeQMkqYNcCuOwaUxWt+o51BqT/6zvuBo7VmnM3M3bXkTq4dEZnuvbM9SAODAUqXQcygdXT4Lb7thWodPCbrhlVPLTkTNcf28a0oPg3ByvbkP84w9Q1Ki0rv6eApGtafBYeHu5aU/Cm6K5mMNjJG8uYkZHhWhNkGk9KXicS6vrzltauvN5AxCrnmt6fwasyVZj2UvmzKpHC5GV9R4HK0yTVHId29dA+UK+DuzTal3bj1nRB8rmOYeZF1x/HmgmIBCpTmXLCRdefTsr4LQKRlp336frTtmRealFZJ7fuZM7bRP5a9IenPPyRt+tRFn++7xGsrArcqvjsAMkEH7Pj3aW1mw35c8+uAXXWowqUwqXCrEqa92ju6yK/aRVci07xpRNYJl2j4vfpamCZdAARGOyUni95u2tDHTTaHwri5sI2BynLZnX1mUClrkBzYZzv8F2dgepsmANa166uRdv6kgfrx7qxXgQqlsWqoN2BO+tEt447QCkMOPlS5n8zjTcwdVcWb6BqKml3itjqMXAHdp4mZuZkzw7ITItKPSU6xlNSUmTcqZybFpVOJglS1A0KcGpRqS7hu5zMqF7hb3drVP70q69j2588fU37b3/b3+/5bVlZZ2KmxWEFM7ORrAXzVlBfLCxVSGoN8LcqSl1LUaHVZ6qAqcQokKpQdV3FbhDbWQLu6uNJCWh52S78Lr9Pa4ZlpLBrBJMOGCvgmPftBFCBx9pHZlpNo+VU158OZG0TBSaN8uJvcwFagYn5aVSVApICHfNkBJ0uTPs6aK4mnfaVgnF6erpP2el7lB8qIbs+d9e3dsrSl4/68w1f8rvWabS+Wk5fgEong+48FDoe3QVC6PqS9p9Vp5hgaI4Hs4zmmNf1WG0bAhXl0YzOM9efmI4ybwKVrlFpvnyXngItK9+hxaUekWvdD9505bX+nif9cT2+5Wv9/n8FVtaGUoFWn7NGoVEYqUB1FqQgwf/VfaWuNw3B1rzNAWkqJ28N6u25Fbh1jYoDQMvENKbLwR+w0oGrysL6rn5f89f0BCEtOweoWlhMp0Cla1RsXw1ftwZPqOtPgYvfo0WlYezXQ8jt8tQ+02AKsz28lYFlLVmypFsL7FqDlbfyWJ8X1hry9zt237UDVjOdCSLe1qCsAGKOPdM9bSfD7qwyE1h1QmaWgzLONSr2sYbA8x5Dz80xz2ca4s7vczwwjQIV0zKaVd2KvE+w0xD269lH/uiYq+1zd/rjWuRrp8d9ydcnsLKznsyGM33BdqjsrpE9Nb7dM0/KQiNx1KJSAGN5dKApKGiouLqJNI0VUDzNJK1lUeB01+gKDvxfrSgFBE8Wlc7a3Vmw5oxSv2FtO3NdToFb16PURcIBqmtQJlBpemvUn7pYWS6CGi8NEOE7tKjUEvM2I/dFUL2lsbYTLSp/BjfLSqByp4C9DV472SysxeVJhry1w7V8bpbfClZmn1IWTICwGxs6abEGL2m7mhaVdX3YnJS6k3Hmo4EwTKN7/NTKJ1DRza5gxzzVolJQ0/B0bUOOB93CwXscI6ZFxTrTotL9iNe6v00QN+XPk270R+Z9lZXrkWdhAOu6gZXd4PYXnHxpTB1EzNu0lqwAqsqVaVSQ1RXhy3e8pbEbYKaw6YAzo/7MaEC1Cq3WnP52N1vVNjVBS+9pmUzXjA52jeJTF6R1H5V135S54VeVAeunFpbuu+I9AhXbWet8PWeb5uRIy8U1Kn8Uh1pUVvm0RgF6kl93gOwOxOwmSN5kzO759W5bXyYaOjHU9rG2PfPw5B709pz1tlpc1rYwAVPlTi047qsjEOl3KKucIOoSAO9TBghmOs74TMFM3zM3/PJ7tKY0epC/TVksTF96m6TYyd/1BBK7vr+e3/PWfj6BlVlAOwtC14x8UagskLt07jrL00xC3Vqq+PV/cwalQKWh2PyfVoAnF5G3TjFBwhMwmxaVWnYcCFzgVZeZzkqt+Vjb3ZMwm64VE8BNQNT7CjzqgtTZpxW49LlaYWopaZSfWlS64Zfl/T/h+tN2Yb0409U296YwVEaUmcJb+msFMNYZsy/f9SfNtQIwT0DFvlaA4N/uAlhUiVtDz7U+ppL3lIZlsbPKtA+1rJoHy0S5JlBRbnVSxedcWzKDl2gxqSyzPByXujFf15bV6lZgI0jxn+nB8dRHVn3iyyTAlz73Npk1ZdabTvPle9ciD2/t5Hbi5w+DhTtl6i9Y+TpD8DZbVQFWF5Vd1J9aLCZQaVCD3ey7sLMJa510MCuI6GZa0wLUgWYOUnN2agUru7KZYGi1qNQyMAemaU1qe+keErsNvyalkgav8Dt8l9+2W6NSgPRF+K82jdleVEwKyN7y1bYkUJkK09eBdK0A4VoDlyeZ9tYm5nNf2tGcZFnz5vsabafrO9Y2U4tFx4idRabK1m6SzGdW96F6EyjTalFpMAXzUNYJneTqPirzPXP9ie+WKFHCJSNqUTEfs2ze2tauX+wmud7ysWtnd/lcD2DRelyPvLUeVwVWzMTTupS79ZSr6Qx3jaEVMS0qExhMd4O6BU3Xn0kT5E4wvHWEHTDZ5aUDTNfIVMnr7ni+YzdbNDvNm7Wq37B2sGldaXnNWacCk5abbcTnZtSfBl9oeLoZXGGuWTEP3cF/NX3u70BVZcFy6j4qX0GESo5KyFN6X/PyNZ27+l3t+97arTD5ewIrnWRZZc8KdjqRsiufNQ+7NDqJUDAz66Hv6z0dRyrrJoWSvq9ApTJqF0yhFpWOVROoOA40PP1qN4p70zHe+tSf59f7W9cjf7s8fXIDegMrqwVgNqSvFbEOKDslrUDE/6nwlfBVZ3C8r9YWBVHJKdVyMDfbeups6yzOLJvdDM9THRVUmca0OLSc7kBO77vL2wVA+XkwqaVUgVuB0NxrokBlLixrFCDLqJYqnytQKfWTugLVOmUa+vL5nra/r33uz4Bzl1ZdPdZZmaeJiM6WvSlxT8+1jqo0r6Yu3srxb+btblarZdD6KgDYWaUqB+62g+hzdxaXyrACpsqp2U6mC9J0gfNd3UfFv1VnaNSfjl/qB5OUVqP+VPb5vHjx4q6gDb7HPKhDfJW1wvTbtRw71r68Xnlfy3w96T2fNgWbCtqTVWFXaL1ni5QG47mnClMY1ToxI/o4GDS8WoWXs38KISN0dF2I71DIrLOh82vWIHnKFFzatEkob4vdeCMCixRB1S++KCBnnurlrnF1ZqYgYYKWtzUqb9/jcwJUXiCQSxA0eBBNi8p0r2g52V6ZJ04guUMHAfbspCQEhIYitE4dlJk4EUXr13dRKJnBE0yrrj+1Tlm3/xNcf1J/5xoGXT2+uh35jlpU/igST2ByYv58HBk1yja72HHjEPvCC/58yqOl51dGzsSe1mWt+fkCVKqoTfCyArfKt7sx7+m5Odmyvq/lM60yc1LLv9Wi0skTdQTHvikz1Au6RsW8qDN0M74uaainQMvAYAvT6ipMXxTmnesBBGY5rkf+1zJPMy+fwYoVtLN2zMz8BTKrxWI2oumGMIMmqCDVradrLuZMTpRxZqak0ZBttQrM75355hsc6toVsZMmIapTJ+ScPo3k8eORuW8favz+uyvEVQenNwtHB4MKu7rJ+L6u9ZhuDRPkCnSI8/gQr8DPBWQ9AoV9k+tgTOd7pktE/1aLSSyokydx5LbbUG7KFIS1aIG88+dxsmtX+iRR8ZdfChz7ocETClwamMJ8SfCqSsHTpEQV0LUUYrWovClY89ssqzU83VcF4g6w8rKzkfruu0h67jnUWbcOxRs0QE5qKg48/TRK3Huv32BlHQO+ls8unS8Wm/aJJ1BT2dbtIe7K5C083bSG3MmLaXXZyYs+V31krpcr1x/rrfet4enKTKEucYKZMqMzb9ZBLSp+n3Wmi1nXbq119zROfWl/b/17LceMnWy5W2bwVi53z029fa3K7poM+XKelRWQPBXCnRAWtuDa4arwNVDCBDBV0EpXZIKZApU5Y8u7fBk76tVDZLt2qDhjhqvd87OykNipExI++kjumYrQG1iZoGad6ZsKQV0jnmY31ja0KmRZI3RaVjk81iPfAYjaDiqA5ne13QS8Tp7EmQULUHrGDBe3X+qoUTj33XeovHGjC4AUqFRBmMd8EKjU0lJlZp11X0vFa+bFOmh4ui+DSt2Z3CNTGLedOQDtFNClnTux/ZZbUHf9ehRr0ECKdHnXLpxesQIVRozwpYi2aaz9Xljl58t7Zh2thfFlQqCBDlaXnOalQGV97lJElnPl3AGVWmWma5BjimtJXBbQCSFlhBMr3aLBOnDCRatK5dUEKuankxn1wDAvuv4UzPzVYf6mtxOCa5GHp4mMt0lmYYT3erkf/bKsWDFfgEpnPaagmgjui/CbaTTU3FybYjlUcPk/BYzAxJmTuUalkUBmo2esWoUD7duj1q+/ouiNN17RH1rHC3//jSP9+iErKQkRrVqh4oIFODZ6NNLfegsBRYqg2rffIqx+feTn5mJXnTrISUlBWK1aKHbHHUh/4w3Jt+yYMcg7fRqpixY5fo8cieyTJ3F62TL5XeaFF5B1+DAy3n/f8XvcOJTu2xcp06fhzLvvIe/iRYQ//DDKL1iAw488gstbtyKia1dc3rwZmbt3o+QTT6DsxInIdzJCmy4WVczqQtXZpLJ2SBvSnXbgAI737o3IoUNRsnlzpIwZgzPLl0t5Sg8fjpyjR13lKz1mDOJHjMDxSZNwavlyKV/ko4+iymuvISAoCIeefx6nXnlF3qUbLPLhh7HnsccQ+Z//IGHxYlzYtEnSXNqxA2E1ayL+pZcQfuutjvfeeAOBYWGo8+OPKNawobTrxoQEaddideqg4aZNOLdlC/b36IHMvXulncstWYIjDzwg7swC4MgAik6dcPattxy3ycgRG4sK48Yh+sknpRxHhg7Fxe3bUbRWLcTNmoXijRvbuuFY1kO9e+MS2/uee1Dl7bcRVLy463N2YGUCxMXNmwvUufKLL0qdeTHvgz17uvKOmzYN25wyWappU9T89lvsadECGb/8gnI9eyL9yy+RfepUgboWv+EG1Fu3DkfGjSvQJ1Vff136ZMcdd+D8xo2I6dMH5//+Gxd37EDZLl1QedYsBIaGShscePZZXNy1C6XuvRfV3n0X2265BZcPHryiTcs++yxOLl1aoE0rT56Msk89JeOOY4Z5ZR46hNKPPYaEJUtw+IUXcGLJEnknbsIEZCYlSTl5VZo+XX5rntbnlWfMkOf6fvm+fZEwb57ooT3t2iF9xQrJp+LChbi0ebNrbMZ++imK1KsnMnToppuQyzOratVCzfXrJT3fZ+j5mdmzcfaDDwrI8a577hH5KN2jBy5s2OAaZ9Hjx/MoAhxp1gxZe/ciKDoa8Zs24WBCAvJzclCsaVNc/PVXyT/qhReQm56OjFdfld8cW7kpKQXkMbh8eUQOG4YSjz0maTK3bUPauHHI2r0bIdWqofSECQi76Sakjh2Ls++9J2OjwiefIKROHanX4VtuQV5aGkJr1EDsjz8W6Ct/f1wvUNS29rc8dumvACtNZIKLib6eZtHmMys42YGVXYHsZlq8p0EB6oow3QFUDJz1q+uPAKWsEGaZ9Hsn58/HsbFj0eDgQQRHR7uEV5/znbyMDOxo0ACVXn4Z4XfdhYNPPIFSjzyC0r1740ifPqL8iiQkoNyoUTj/229Ie+stnPv5Z9TaulWE6nCnTgiMikLckiUIyMvD3vvuQ5FatRBL0MrJkedBpUujwsKFoEWX9PjjCK1SBTEvvihupMS770blb79FPvJx+KH/oOI77yC0Vi0kPfIIinB9afp0ZB88iOPduyOyVy+U7N3btQnXFLyAU6eQ8eGHKDVwIM7Mm4eop55CQEyMY0PkhQtIrFtX1qxK9eqFyJ49ERodjUy6Bbt3R0iZMig7bx5yL1/G8U6dEJKQgGpLlyLgzBlsoYL87TexzHbedRdqfPYZStx5J/IyM7GvfXuElC0rAHaof3/Ez5snSjE7LQ2b69ZF7NChKNu9O1LeeQdHp0xBw23bEFSqFA507y7KNaxKFVQcP14U9Klly5Dx44+4Yd8+qR/fj+zbF+EdO+LYQw8holcvXFy9GmWmTMGZt94SYOXfJ3r3Rvl33pF6FKtVCxUmTcKJyZNx5vvvUevnn7G9QQOUHzIE0V27ihsvedo01Nu8GaHlyhUQy7xz57C1fn2UHzwYZbp3x45bb0XMwIEo27OnR7DShznp6dharx5ihw0rUOcGTjnZUq8eKgwZInlvb9wY5QcNQmCxYgJg9f76C8Xq10fe2bPY3aoVaq1YgfzMTOx98kkBdFpuB/v0QaNdu0TZap+wnXbceSdqfv659EnumTPYftdd4qJMePllXN63D3vat0eFQYNA8NlUp46jT3r0wNabb0aF55/HmR9+EFA4+eqruHzoEOLnzsW+p55Cra+/xt527RBWowYqTZuGYxMmIO2bb3DD9u3ITk/H5tq1UXXpUpS4+26ZpJR+9FFUGDgQu9q0EXmvyklcdjZ2tWiBsGrVUGXxYhkPe9q2lbHI5xwP5vOA3FzsfuwxBEdFOd53BvNkZmRg+z33iLu1wuTJkk9Sr15yOnhI5cqIGjYMF//4A+c++AAXfv0V9XbuRHCpUgKqspk3PR1JTZui8jffyIbg3ffcg+qffori9etj2513IqRWLZSdMQNZBw7gRI8eiOjZExF9+yL31Ckkd+yIYvfdh9KjRiH9pZcQWrs2ijdrhhPdu0s9o+fMQWB+Po62aIGQGjVkHLF8J7p1Q0jVqojiezNn4uLPPyNu9Wrknj6NI3fdhch+/VCiY0ec++QTpM+Zg0q//47AkiVxatAgGRusF4Hv0po1OPv++yL7lf/6CwHh4dcCD/xiffH3g1cLiG7ByrSizI+4+9tacGvBzPw8uSXMNR9d9zGBSkFP3YL6TK0F3jePq7Zr0JNz5+LY+PFocOiQDAA79E97802kLFuGWr//Ls9PLVoErnNV/+47HBszRoIxTsycKTO1Y8OHI/yOO+T/2rt3y+z8yIABooA5iE7MmoULa9eiSO3aKD91qghE8vPPI7B4ccRMmSK/j/bsiZC4OLHEpDxcj8rNFWE83qcvys2cifCWLXHsiSdQ7P77EdGjh3wnZcYMXPzhB1T88UfXab/qs8fBgzj5/PMo+/rrOD17tpS5ROfOV7CpZx09irTRo5GTmIjYb78FihdH2gsvSPmixo2TfE899xzCq1VD5alTXU2an5eHsz/9hP3PPCNKMKptW3mW2LevvFu6XTuc/uormT3zOvnaa0ieMQM37N9PH6vc21StGioMHYpyvXsj6YUXUOKWW3B06lQ02LhRrJGSd90l/zdKTETS4sVInz0bCRs3SkDMkRYtEPHMMyjRrp3klTptmoBVuUWLXO6+9JEjpSyxEybg6IgRyL98GcWbNJE+qb97t6sc22rVQgwByQlCKqOpb72FY5MmoaGzzLvuvVeAKvqpp3wCq1Ovv47jM2ei4d69CHCyHGyuXl3qTOv86MSJuIEWTEAAdtx9N8r16iV5b7/1VpTp0gXl+vYV0M6nBduypXyTAFVlyRIBq6ShQ9Foz54CfUJwZ59UWbjQ1Se7H3kEEY88gvL9+0vbHB4/Xt7nb/5906FDUgaCWkzv3ijTqZOkOzRqlFg21d95x/WNA717Iyg8HJWnTMGhIUOQd+kSqi1fjpOvvy7/Gvz5p6Q9vmAB0r/+GvV+/hn7e/WSfkh46SV5trdTJxSpXBnx06bJd/b17HnF87D4eHnOS9+Pf/FFVzkYTMFJFCeT7DtOwBjsEtaoEdLmzEHczz/jzMSJIkMcm/X27ZNJLSeyOonlt4sXKybjTNss7OGHsf/RR13jjB9MmzVLxlncTz/J97N27cKxNm1QZtYsWfMt2bGjQ08MGybgEj12LE7Pn49L69fLJDN6woR/nnNsvPACUsePF3ksM28ezr77rrjmK/31l0smD996q4BjyS5dkMb15UaNkD53rtSL1lbRJk3k/0obNrjaxJM715XIwx9XCyh2Wbv0kS8F8JDmXwUrX8qqbiyN+lNmcnXnseIKYnymx3yo64+CaG4OtvvmmS+/xIHOnVFj1SqE33ZbgSTa2ckEmdmzCzwLq14dtf73PwGrcsOHY2f16qj266/i4oto1w6He/YUsOJ1dOBAAasidesiJCoKZ2mmBwUVAKsz771XIP+o555zgFV+PtJfexVn3nkXRRs3xoUffkD0lCkIb95coviKNmuGyGeflUGe/u67OD19Oipt3uzKi4BO//2hZs0Q3rYtAooXx9mlS1FpzRoXUJkbfAXg//oLh9u2RdlXXkFEy5Y4OXSoy/WnGdMSqTRlipTv+MsvI2X5coQ3aYIzXOuaOxdRbdpIUoJVyptvyqBruH27WEq86KbK4Az3jz9cZd1xzz0oee+9iJs4UcCq4ujR2BgXh7rr1oGRdqWfeAIHunaVAXn6xRdFqcR9953tDFDBKmbxYmkbrlEx8CHdqWhDKlZEleXLkbFyJc6uXo3aq1e7yrH7vvtQ4p57EEtXj7FeSTmg8q/tnLToC+aEy84NqOmOjh8v36rz22+ub+1q2lTqTPCiBVN3zZorxPTUa6/hxMKFaLB5M46MHo24KVNkZk1L7diMGeLCKwBW+fmSnpZoidtuw+lvvxWLln3Csu56+OECYHVy2TIcHj0aMb16SRnqrV1boAw6DpNGjxY3dbW333a5SAlW0r9kKI+LQ/W330bJ22/HEU4InBMTzaxojRpotG2bgI2+o89obRKMKK92zysOH46E6dOlr/c++yxOvfmmtEFohQoo2bMnKvTrh8R27cQdHD1ggET9pU6ejMhBg3CoYUNU+flnnF66FFGPP46kZ5+VsVnghF+uSb31lnhFWH62WcyMGQi5/36c6NhRxhknhbzoKkybNg0J27a52okWVcbrr6Pyf/+LwBIl5L6CFcd9UEQELvzyCwKCgwuA1bkPP5S0wbGxKLdwIYrcdJNYWZfWrkXs11+78k9u3Rpht9+OqOHDBaxYr6RGjRD73XfiXgxv3RqnBgyQdWbzuhrAuZp3rxBi541rBla5ubn5ynBgtZrsrCh3lfGnknZpeU+DBLRyZpi6rrdoCLi6+qiUzag/XWC1azidTeWePYstNWui1H33ocq770pStfxOTJ+OmOefR+p77yHtnXdQ06nQzDITrGgxHXz8ceRfuoTSXbsiKCoKR3r1Qs2dO2VQE6wyDxxAROvWiOreXWZ2FFpaUrxoWQUUK+b6rZZVmbFjcP6773Bi4CBU+m01gsqVQ9LtdyB6zBgUffBBHH/ySRR/4AGU6tYdechD2sxZyFyzBjFfft934zQAACAASURBVOmqsq7tcT0kffhwVHz7bZyaOhUhDRogqls3h188OVmASYMkTn/2GVL690fFjz9GsTvvxPHBg2WmGzl2rOyjSureHaGVKglYnf76a3FT1d+4URQH3WRxU6fK2hXrzpk/13QimjcX117tb79F0dq1xbI6NnWqWBJiZeTnY2PVqrKOUebppwWsuEaxp00bcWvRLRUYGSlgVWXLFmS8/TbSXnxRLCu2pXWAKlhVWLpUIrpYFoIV3WoVp07F2Z9/RmLnzogZNQopixej3p49CAwKknJsrVlT1thKd+pUIN/UN97AMboq9++/4psKap7AipYVXYx8X79Fa5JuTrr0jk6e7GgPS31yz53D5ipVEL9gAbKOHUOFYcNERk+8/DJKNG4skwQTrKx9Qvci3XTaJwpWFQYMcFhMo0fj7K+/SrsfmTRJLCstg7lefHjMmCssK+1f9tXpH37AviefxI179iDt66+R8tZbaLB+vYtJRMcNAc5qWdFykskPAH1eZc4c+U3Li89pyTMPsayKFkXC7NlIfP11nBg4EPX37xe3H8GKbnAJXZ88WayaE888A1y+LGMzJDpawCru778LbF/J++03WYust2EDisbFYWPt2ogcOVLWiDnO1IPB8qTRg/HHH4ija54Rt1x/evddWV/Kz85GDN2TAQECVtmJiSjRsqVYRFz/tYIV5ZFlvLB6NU726oVKa9fiAt26c+ei0v/+5xobSY0biyuzxOOPC1hxvZj1os4p8dRTonPswEr1mTvw8PW+PzrdW55qBFxNngE5OTn5JrOBKnR3bkB3DeFPITStabLqAOH/Zni6htSqRaVuQt0UrEeBeOP6szYm3TuH+vVD2V69UJ57YQIDkfrmm+LSKD9qlKwbba9fHxWnT0fEY4+BrrLU115D7OzZONS5MypMn45zv/yC5NGjUXfvXmR8/TWODh2Kmps2iWsxie62c+cQ//nnoMPrcLduIsyxDD4IDMTRZ55BABdMuYZFt2HHjuLrjnl5Ac4sW4b0RYsRt/J7ZCUm4vhTnRA1ciRKdekig4iLuWUXLUZm8jGceqYLIke8gPD27aWKGgmpijT/xAmc+eADlOzfH2cXLEBU585Ie+01XPztN5R/5RVxPTIA4NTAgQiOjETFr79Gdm4uUnv3lvLRvVMkLEzWTGRNga6eJUtwfN48sQguHziAva1by8xf1nGoWDp0IEW1vJs0eLAou5pffSVturlBA1kTYVpaZsmzZ6PR7t2iyPZ16AAGHxBUkoYPRwMGfnz4IU6NGoV4upZycpB4222I6NYNUf37y8I3B3n06NHiMk2hokhKQo0vvxTFRjflIa4dliyJSvPn4+wPP+Bgp06o9csv2Ne2LcoNGOAqx8k5c1B/xw4EWnz/2SdOyPpWWa6Bca1g506xJCtyjYQWGIDT33wjdY5/+WVEd+6MgJAQl7ixzlsbNZK1KLr4aPkcf/FFNOQ604UL2FK3Lsr16SNgxMAH5s225EULNf2zz8QlGlqxInIyMpA0ZIj0Aa/UDz5A0rBhuDExESdfeUX6hBYS+2RPq1aSD7+plhXlpsb77yPz6FHsatkSladNQ8SDD2JT7dqI6dtXysA2TVuxwlGG/Hwc7N1bAi1qr1gh8hAUGIjd7dpJm1ZZtAgMVtrzxBO4YccO8SRsqlULCS++iNLt2+Py4cMSOEELb+/jj0ufUCYI2jtbthR5quZU8vq8Oq2nwEB5zjXT6suWicuXz2mpREyejEsrVshksM7u3TJhLNKwIaInTxYQOdmzJ2KmTkXW2rU4OnKkyFDqZ58hefhwkSFOfpiONFupS5eK9V5/3Tqkb9uGpCeeEFkq+fTT4sFgezGAJ+f4cRzv3FnWpxjQlHP4MFImT0b5xYuRm5mJI/fei3AGETFIqF8/cQuW/+ADab9TffvK+C67cKGM+5PPPittV4bg98svONGzp2td6vC998oaLMd5xnvvIWPxYsStXSuT2lO9eknABcdt+uTJYk1d+O47pI4ZI2kIXO4u1eWell/MdzXdtQ5rv1oQDcjLyxOwsgMnKwB5+22d6XpDW2sDqUVlRvnpN033oHlWlUYK+toR5je5nnJ8xgxc3rsXwTExsgBeduBAl8/43Nq1ODJwoLhBit1yCyotXIjU5ctxat48CSCowU3FY8ciulcv7LvvPsmaQRecVaUuWCC/ywweLEKvv6Off15+p738sjyn648L6Gfeflt+c7CUat8OR5/oIFGDNPWp/Og6iFmyBGeWLkV2aipyjx8XIS7+TBdE9OwlUX0anq5huFbuP92dz4CJjLlzcf6bb5Bz8iQYlVSiRQtEPvcc8osVQ/qMGTjDhW9AghByMzJAC4FXHGeuHTtid4sWyDpxAqWphIoUAcG/6ttv4+zvv+O4c12CYduRzZvLWkxw6dKidGklHBo4EJd27RJrq/Ls2RIZxxk832O71v/f/8TKKta5M4488oh8lwvL8evWyWBNnTgR2UeOyAJ3udmzZfCnzpyJ0842j3j0USS88w6SJ0wA1yf1ComJQZlevRAzZIgA9JHBg13liJs5U6IB7QYtwfOIM2qz5IMPIn7hQlHMvE4uWFBgUzADJWgNmRcjyw4zAtJZ50qzZrmiATN++gmHR4wQGSv10ENIWLTIlTcj0bjGV+PTTyW7v6OjkXvhwhXDilYsg1TYJ5nHjyP6iSckaEb7hIDENSvKDSddnNnHPPecTBp4sQycHHBSEcGozUWLEBwRIW49uhx5lW7TBjU+/FD66ZjhHmeblu/XD7HDh0s6jpkDffpIXuzXaq++ihNcq3SuNdH1l3PmjFjZvGhZ8bevz/kOLfwYWoY//YQzn3wi+TAQgjJxetEikaFa69aJuz6yRw8cuP9+lwwlrF8v7mFZSjhxAntathQ5Dm/VStqM7j4dZzlpachJTpb2KsVApt69JZ/Ehg2Rm5aGsmyHoCCcGjxY7ofdeisuc82JZ7n17y/7FnUcWX8zTVDZsijVtauMO16MBkyl23XvXonw43oxowHTpk9HxpIlEn0Y9+OPYj2W6tYNx1q0cNUrznCtXyEgTs+R3X27e6Zlzef+GCLevnE1eQlY8QNUcFZ+LU/g5Ata+1Iwta50HUoj+swNtKpk1S3INIr6yrPny7esDenOHanpvNXfTGc3G9H3zYmANW8zjfQD4//yHZQU/N8VUCJuM0iARVGuRXXr6lgkBo8mCEBIcKBrnxXbTi0s9qn+1vOqQuhyYgRlTo58JzgoyMUIIXu4AgJk8yzzcLdgaxXowkwW7ARb3bzc4OnJpWt9l2np+jP7zN8yWdN7et+XvK3y4099WL/0L74Q0KC7mteG2FjU/uEHFKtb11X9S3v2YOd99+GmY8fc6gnrmpWZkGXUfUXuZtJ83/R8WOXZzMMqzyrH6hkx5dqUIfO5lk9lkb9NZgp+g0sXKs+anvpBKZTY1noelXpn+L8Cld7jmrcermi2Cy0r0w3oTQmbz816mW3li8xo+5iT9MLoNl90nT91cqcT/c3jauriAis2pB4dYSdwVgHXRvW3sHbp1aIyGSm0DOoW1Gg/MzLQV6CyayCrEnY3yDzVU8HEFEJ3+VjLYFUMro28Af/MZPSeDqzc8xdwrFUrhDVujIjRoySaLD8vQPaW5eZkufaX6V4zPZpeIyRZTv7tipgMDBCgCgxwHIug9aCLhH2hytVd+12Lvrfmocd8+JM3y8o6s5x2gOCrknCX7mpBS+viazmYnoEUh4cNQ1XnfjzeO9Cjh8sFaLaPu/tMI3J++TK23XUXStxxByrPnCmWsHnpJnYTHMzn5sRRgcs6KTD397kb4zrmzLEtEy4nGLrLgxMX9q+WQ4/50Hf5PZUBrTN1g3KBMp1uCFaWDdaZwRYm159LIV++jCMtW6Lorbcietw4sbj8uaz6oDAKWutWmHftymq21dXkaeZzNRhQmDK4wMpEdDPgwpqpp4/4UwAVXNOiMk/31H1Uyj6g0X46i9N9VL4Ikbdymc/d1dcuD1OgrCBlzdOX30zDkHVestM/zzGjlfuMwGvxiLgKeBW97z5Ev/E6QkPCHEds52bLYDZJak2KJW1HAlN2VhYQGICQ0BAHP2BWtqsZaVFp0IU35ertuS99o2lUDnjCrwbaeHrfnGzoCbCqqKzvXQ3Y+FJHnUy4U9L+tAPT7rjrLtkbVfPrr8Wt7K5e3vLVsm+//XbZFMyLm7RrOrkvTeBxN0bU4lHmCWt7mBMau7Gj3zAVm5mHWQbtUwVN5qdApTLBZxz7Zhp6APjPNanLzXVx/ekEhla3RhQzL1pTVotKv3/UufmeZebeqfK6sdxbg3t57k0PuXu9sO/9G/n5WzbrhMWfJi0AVmZG5hHlZoaehFqVqq8F4PcIQnqkusk2YT4zmSmYhvQn6rrwRZl4a9DCgJW+Y218K2iZkwBtF2s78bcqAxOskE8W+SDXQXH5eVmShbjKGJ5eNAw52bnIzc1DABzHywvwBDjolzQ8XYFK25TuRAIVNxznZDtcgbxI3mkqF29tq8+58J9z6hTOrlkje2fUbeWrHDCdbtS0tqu7PPTbBCrzsiuz5lkYq8tbG2h/eBoX/rSDprUCiS/lsLaD2ZZ2ZVCXK5+pHJvfMSeMCg76XEHABAi7Mmo9VL61vbQ8+g0dEzoBlMi+1FRXVKeOEQUq/a5pUWkaJaXVvCgjeloAy0P9QaAyJ0Vme5vjtDB95+0d7Reuh13euFHWxIredhsCihb19qo896bPZDwlJyNz0ybJ05q3+b6mYxnCmjTxuQyFbaNrBlYqtCpYVh47T41kN6vypGhYaI3sU8E3BypNfT0C3uT6u5iWht3NmqH+f//rCoQwv+NLR7rrcDsQ8dYpLvedc51J87YDQDsgM9+X7+flSb2CgkNFgZuHJSI/Vyyv/IAgFAkJQV4OgSoHwcGBCAouhuzsy8jLzxHXXmhIqMsNopaSsqUHZWZKVF3sqlUIYnj3gw+i3rZtKFKqlM+s3+w/Ltbv69QJl3fvlsiuMoyS9JMLj/mwjv6c8KtyqkeV6wDQ+94Aztfn3gDC23OVBXMC4JM2MvZ5+ZreDrBNGbS6dFXZewJZT2k8WVQmENmNB95jxNzGWrVww6ZNdCNg0803S/g7lSYv06LSPDiBdk3qnK490/0rdE8XLhQ4KFEtKgVJAhndf/6uHyrwuesPazsy0vNoq1aoxP2VFt5DRglyz1bGu++iKBlG0tORvW+fbDAu/tBDV3yCbBYaxMGH3PReolUrWb/m3iyR+6AgJCQmOvZoTp8u9Exm3tEMIDLzdpbh3PvvI+yOO4QSjmUgX6hdGTzJoTv3sTfZ9VVXu3BBAyxMoNCPKwmkaXKbiqEwIKFCowXVWb9ZYf5tXaPSqL/0998X7jEuNJNKxtPlD7h6Ahl34CaDjuBime24Az3zPkMoXOBk7PNifkFBwWDoRE52NvJMEESurC8FhxSRUG0CG8dBSEgwcnLykJeXg6AghyswOztHysa/OTCV1YO/+d1TY8bg3GefyR6RMtx0O2uW3FeL1ZugUQ72deyImP79ZRNqYS8TqLwJr6kwOFvW3/8nwMpuJm7XBmYZ/WkjX4DQmp9O+nQiaAUwbScFIW9rVFp268SL7+v6kjUPs77mGpTZd9p2iQz1fvdd5GVloVz37uAeK+bHY184QVXLh+8SZMw8KMfWo+iZRiNi+W21qFTH6DEfdnyh3vrGF7Ay05z9+GMBmIqffSZRguaVPn8+zrz6KmI//1yi/nhlvPkm0iZOlE3BRerXL5CePIDnPvoIKSNGIOb111HsgQck/J9RvQxpz9yxQ5hngsqUkYjYDG6x+fxzhFSv7so7fdIkVPjqK1femq7CZ58huFo1maSSR5Ppyn/55RVl+L8SrKwAxI7WKEF3wm2nZNy5Y3QgmRuAzUFknlFlBlOoW3LvY48JGWfkI48gQQk1jUKbbgq7wWw3ADWdFWTsQMhM6+4581EQs8070GFVSrvlOdajtA2lfeSYj4L35VuB+QilRZXteJdpQ0IcbsL8PFpUwSLEcpwBIwRDHGtSeuKvApXuq2MZGEzBQW9+351gmn3KTcUpb799VUdgsBzkaPN3ZmZ1/Wl5fVHw1jSq4H2pszWNKWvWfH0piycFUJj3zfKY62hm3yqAeKqvpzQmSLubXLgb+/ymaWXquDcnrrSodA1SdYUClb5vAhXTKIWSjkfeo0Wlcs36aDCFp/VFb4Dl7bnZHse7dBGy6eL334+yzq0cfJ9ck4duvhkRvXsjittYjLF/9P77ZYtGjBFUo9/M2rMHR+6/H3G//orQatXkNskD0iZPRlDJkohduVLyPty4sYPnc9CgAsVl3sEM+V+27Ip0ZrmPPfCApCvnJOL2VmerPvQ1vRVnfHmvwJqV3QusiOmKsiphq8J2pzh01k7BUhZwCpX6zRW81IJS1x/vq/sq69AhHJs5UzqH1C03HjrkchtwEZn7WUxmae7OrzRzJrY3aSJ7XLj/ouHBg9gQESF7naq9/z64J4dknMyPrAmlWrRA/CuvCI9cipMxufyYMbIPJs25F4rsFdybpTQ+WufITp0QO2+eME8nDxggbO0lW7ZEhTlzaf4gecjgKyiM+G6JDh1kHxWvkl2eQcR4B4+YnqmYs2c30ocPQ9a+fSh6xx2InP8yzs2aibNvOxjFSw0ZgnCSaHbtiuL33YfIadOQu2uXMFVkst7VqsnZVUVvvhnJI0bgnLMesRMngntJuFeIl91hgWxTbuy1sqST/Zss5Ke/+AKX9u4FaXXIGF6qWTPJiywHVnod3r/xyBGcWLBAWLe5Z4hsAeVIdOtkcGB5yWdIVvXid94p/2cfPlxANOnyaJiWhqPDhslGbV7lx48Xd8op5/419lnMsGFXiLSdIrW7t7VqVVt289p//CGbybmHyXrdcPiwsHRz39Rlcgk6re6odu2Ersi8rGzrVd95R1g/XFRVlszrr1+PbU4Llmzstb77DrubNxfewKL16uHS9u3yBvetkeUi09lm1d9/XyxgkZO77xYC3MNjx4J0S5T3qFatJMKQbbq5Th1bpvXbLl3Cuf/+18F272RTr7J0qUQVknlCGdTNIt+SnCwbVc//738uFvbotm1l31XisGE47tzHx31W3P/FDc28SAxd3rlni7/JC2meAMC9aEfIB0h6pM8+k3fIuBL70Uc41qGDsEyQsYJ5km/y4saNOL9tG0p16IAyEybInkXqIjJPqJyRASNm6VJp/0tbtgjrBJ+HVq+OMpMm4eznn4vlIxfPvCpfHqVHjEBJJxemVQ64MT19wQKhYOK+rQTn2hHTnV+5UkhxSRlWxHmcjIx1uuWmTkXG8uVIIAuOJQLRClZZ+/fj7LJlCIiIwKWff0bFVaskb246jv3mmwJ5M/90uh2XL0f8jh3CDG+mM8GK6c6++SYqb9/uVxSkgm5hJlnuJj3WdvUIVuZMjYBl3YfFzHR2dMXItdzQaC8NTzf3dqjprhRKGnDBdzQ8ndkdnTQJJZs2FaYFHmFABmZuUOWlzNJkqSapKhUod72XHzhQiEG5YZKCTuaB5KlTZYCTiobHLWy/+WbU+fVXmeHvuvtuVPvkExS7+WYc7NBBWCUqv/KKMEHvb9MGRapWRUUeUZCVhUNPPSVM5BVmzMCF9etxdsUKlBk+HPvIXD13rtDAHH7qKZT8z38Q1e85odc5MXoUwp94HEUaNcKBSpUR88nHCLvxRpzq1h2BEREo/dJcoWdRy4u+/eNN70Fkv+dQrGNHHH/wAZR8tieiO3fB0Wc6A6WjRNmnjxyFqEmT5KiQAM6w7rxTKGhKPvUULn7+OdJeegmxv/4qG05P9eiBsJgYxL/6qjBD77z7bhStUwdVqLScZKtsU4ZPk2HByhjODai0qsj1V3HcOJkgcE/QoUGDhAuQbAs8M4wgR0aH8FtuwX9LlBBFSX5FsoNXIiMCaX8eegixb78tpJycGSaSC61fP5Tq3BlJzZrJZCT2nXeEUT0vORmxs2YhqWtXVFuxQhjeD3XsKOtlym6/p2lThHGz8SuvIPWVV4TklOwYZz7/HOWGDLliTc50W6nIijWamor9ZBlftcpBa/Tcc2jgZLhg3Xi8CKmZWLe/S5VCzZUrhTB1U3y8EPhWGDlS2NzTPv4YdVevLjDwhe7Lhm2dbBN27UaXN/NmfnSBk42dDOrcrE1mEbKrk5KKm6OrvfUWso8fx6bq1eU+j2ZJnjNHmCQabtmCnLNnsfXGG4Uxn3XffscdqPXFF5I/mc3JtH7ilVdkU2+V+fOxt2NH1PzoI2ysWVPY1HlEyu42bRDFSdjQoVJeAgonhqWaNMFa5xEvBEYeaEpGC/O96FatUH7AAGFhJ0NFtWXLkJuVhc1NmogMViIIkgILkEAIjrPkZ56RDbEVFy3CyeHDEffSSwI6bA8e4VP5p5/kJIL8c+eQ3LmzkO4SyKkLSAB9ftcuJJP1hMfgkGHCRs644Tf80UdxiPL33HMoxeNlPv5Yxk2ln39GyvDhwpZO2rPU6dNx4aefEO9mI27a7NmyXkTGjcP3349y8+ejhBPYzlAuJ08WAKPbzrwyli1DyrhxqLxuHYLj4go8M8GKBAYsDy22dOo6J1gxb9IyVd6w4Yq8zy5fLsS5Qu30/fcF0pnuS5YhbcIExK1Zc0UZPOn4/yvASguhri1Vot7cCWbFOPgJdKY/WdFUj/xQC0qtLrWsXJZcfr6Qcdb+/nsHO/Ttt8uGSc4w9VJm6XL9+sktMlpT0dT/+2+ZeXLzZOWFC2VxN5rcYc5L6uhkEE/s3h2V5s1D5GOPOXjlihd3HdCY2LWr7J7nLJ7vkFmde52oQLU+POuK/6o42ZlTlyzBue+/R+Uvv5Q0KTzL6JGHxU98sHI8KtKsr14NKUOHCSNFxFhH3ryCAgJx7qMPcIZA8/ff4h481boVorp2Q7FWbXBy+FAEliiOyNZtkLFiBSJGjhSr9Rx5DcnO/OefCHauWR248UZhcC7x9NPIGDMGIZGRwsN3jIuxv/+OYvXqyazcvITXbsYMNNq3zwViypKedfy4WE43JCb+wyZep47Q9pAdgdcxctNxv0rt2gJWVJZ0YfCgPEbo89iG4/36iUIp8eijMgslE0UVLrqTGbx5c2FVL9m+Pc7MmiXWbbzFRXK4f38B4FgeCzJrFs6vWYOidetKn5E6a3+rVqgwZgwubtkiXI1xc+aIFWH2vbsoQVpQ8YsWiQzR0q6/c6frPTKfsG48I4lgVX/TJjk2g8eBlGzWTJg+SCdFAmOeSWVebDc7tnUyndu1G8lsi9asKc/Ixh799NOI6ddPrCou5Ec9+qiDWy8sTI7y4Hj7q3hx1P39d5S4+WakffIJjk6bJgwiLtdbXp4Q9O7r0gVVFy1CGfJcOl1SJK8Viiwn0TKZ1MlC0fCvvxxbKJxs6nV/+kl+s5+jSbpaqxbWFyuGRlu3SnmVhZ3v8bvJ8+cj7auvUJ90Vz17yvilDO4bOxaX//wTYXXqgEwiHPMa9cc6nxgyBMElSsgk4Ow33wjPI/UJgykOkyfzySeFqSL3v/9FwOXL0i97CFb334/iXbqI94ZydWHVKlT+5Re3ckZ5SZ83Dwl//+0Kiki8+WYBr8vbt4suiB45UgCFe9fKWZhKpIN4gsLjj4ulRxlmGDwnERWcnhMXWG3eLABsXrQgyaJOppYgD2BFFpuoAQPEXUc2eAUrktsSCHnGVmDp0gWBkGti48YJmfWFlSsFrDylIyMG8/fn8tVCsmKDnbfO7rteLSsrYqqF5U/B1AWoeZnKQZ/pBlZdv+AaFQFMBxfZuglGBa7AQNywZ4/M5HlZwYpKgczSurufpKF0kVD5KksyhYts1eQFJDloxvffo+KLLyKydWsBK3X96XfLDhrkEaxOTpuGFCcZp74TWq0qKjtnYScHD0Hp8eOAsDAkxicgbvWvCK5WFSlDhuH8xx8DgUEIjimH8Gd7olSnp3Hu5fk4/8svKPPNCgQiAEWCQxxrUDm5SB89Euc+/MDBObh6NYpWrSpglTxxIi6vW4dK337rCq4ggzNdiFWmTYMq+OING4qVembVKrHmrGBFxnC2O5WeWtnKkk6et3QqHudhdqzrTjJrNGmCSs5jROjSips+XdwrBKu6GzYgp3x5nH7tNZxhJNQttwi3X5mpU4XuiQOPAFaJExLnxe8y6o/USaTTcQdWRevXl7oQHFgXPQH6zLff4nDv3miQmIgd9esjlqzcTh5Fh26x30jM84WOz5qFOJK12oAVZYN1o+VnghUnRQd5xpaTBV8PUDTllkeO2LGtaxtb280EK54vRXkl8CsbO11TdLtawYrs9gSrUx9+KJMOghUnZSY7O7kIE+bPF3nX9SSCFc+wUrAi7dIR51EdWg9lU+dvfpsEs5TpP0n9tGWLnCHmjoWdZ1+RmFYoq6pVQ9GyZXGOwBcYiArTpkkwkKlfSA57moTTAQGos2mTrOvQ6qIeOf3mmyJP9TZuxIkJExA7aRKCQ0Ox/cEHXacTsIw83DRlyhRU27nTVs6YhhbTxTVrZNyobHBzMN2MPACUkyleZEsnL2DYzTdfoVP5PqP0rHqKvITBFSrg/KpVcuZV3KpVciKDeZGImSzuVXbtIslngWdqWZVo3x7hLVoI1RgvE6x4OgPzjv3++yvyJmXT2TfecLgBf/sNJ3v08JhO3ICWzePegMsfTDDH9zUBK7NwZkE0StDXwqsVpoubZtir1aLSNSxr3vu7dJEZO90uvLgmsKVhQ1QcO9YVLn2FZeU8wK/uH38Izx4tBa4VMPqomnPmQ0V0qFcv1Pnf/4RBfHvDhqLQeEwGFRKtHVV8h7p1c/CSOc94IpmmWlZqcXLwnHn/fVT+YZVrwLmCKci23qmzbDJkhM/B+HjEkVk9IQEpw4YjIKwoSo0Zi/NffYWMoYORsHULMr5e9ix54QAAIABJREFUgTM8m+e/fyOwaJiAFHLzEBgciNQRw4GiYQhr1gxpg4eg0scfIyAhARnvvIOM+fOFnZzWGBUUGZy5JkW3HMGKVkbUY4+JX59uHCtYUXF5YknnIXaJgwbhRudZTAR9Wl2xo0ejLEl7AWFP5wZUHj5JJVZlzRpZgzoxaBDif/tN+Bjp9iszdqysXdHVlzp7tsOycu4T02jG4xMnurWstC7Rzz4r7jkFK18sK3c+9pMLFwq7efFbb7UFKxLh1vj8c1n7NMGKyv/gM8+gxtdf4/yffwp/ndWy4vEf7tjWWR5tN+ZNkDfBiuTImxISxNVNnkXyHHIMCSt5WJi48XjRsqq/Zg2K33gjUj76yAVWnGAoY74yjZOdvXTr1q4hZ1pWLA/dgieXLxfCV+vF57tatULtr75CXna29LPLsnr1VTnWo5HTsuI4UMVES/D87t2I5JlQPXvK+iP7vMzEiY6DQZ3h3vTG0LLipCCyRQsc7NEDFT/80BVFl3/hAg40bOhipydHIQMyeB4VTyfgUTouIPrjD1T67juRM7L3U85Mtnvyc/LAQ2H1d54KQI8ET/O+yGNAihWTk7zJln782WeR8OefciqCeZ3o10+OFQm74Qa5TQb2pHvuQdSQIYgcMMARYHHTTeLliLIEQRxu1kyIpcvr+pgzY1ljcwZYSD7GeyZY5Z8/78o7cuBAl6XMtjzKwImKFRGzfDmYLunmm1GqTx8wnXkVSGdEInvT9e6wwpf3rIE27t7xGmChL5pgpW49UwnbfUCtJtMFqAUjKHGQ6YZfM0KtAELn58sslMLd4K+/JEiCF9crdj/6qKxNyVpI1apiWXGAc7GaA1mZp+mPPzxqFKoyiCIrC9tvuAFRHTqgwujR4BEQZF6u9dtvyDx4EPvatJHZWXT37kjkqbphYahEpnQefdG+vaxhxS1eLMEPh59+WspSkSSvzoVbElzuv+UWGXSlHmsje5FOc21t2jRhWb68dRsi+/dH9vFkHLm1Ccq+/TZC77gdab37ILBkKURMm4ELX32BjJEvIHbjBlnnSr77HkR0647ifXsje9duXP75Z5QZPRrJ3bvLDKz8ooVIHTNWLI8yy5cj+Px5JN51lzA4h3fqhPMffoizS5ag3vbt4k458OSTsnZBJUp3HM/2Yv2qvvVWgWMiPLGkc5Dz1N4KPLDw6aflSPpjs2YJgzqB7MzKlbiwebNMJC4lJWFb7dqo+MEHAlY8Y6jyypXIPnQIRzt2RJkxY8TdR1Ldg02aILJ7d5TmwD5wAOdWrZLJwdEBA5CZmIhqZLEPC5N2V1Z1KvBqPAcoPx+H6N4NCBALjAEyJbhmFR6OM599ViDggu6zHTfcIIcyljYOUmS+XFM6MmwYEpwBNmkffogjI0Y4jgkJCRGmcboVWTf2L4+bqfHVV+L62v3gg3JuVOWXXsKRsWMdFtRvvwnjuF5kcnfHts682W6xJM49etSx9vT114h44AHX+7S80j79FPU3bECRuDjpQ578S7CSQI6sLPwVFYVan38OEu/SO3CER7Ps2CEn/ybPnSvHeJCdnezrtIR54KK2qTKt16V8hIUh69QpWXviGVrRjz8u5eIx8wkLFkg/n9+0CRVHjkT2sWP4u0oV1P7mG0Q++KCs+22oUcPFws73GFhBFvYdbdqAQFOdpx+THf+ZZ2SjO493IWjxIlAx+lXHYezixQJqPGCz4vvvizImF+CxQYOEnZ7tkV+mjFhdyprOwAmyph976imRM2FNP3nSxd5POSPT/PkffkBUnz4ybvi/Mp+fXrgQ8evX4+TAgeLOK8vTfXnaQo8eiF+zRtasHQ2XL14BngNXadUqBDvXo7jmxm/ztOE4hpPHx8vBkAzYqPjtt+AZa7zEBThpEuJWrECRevUKqtP8fIdF1qMHynEd9uGHHW7K7GwJEuEBj3Hffy/EuKfnzZO8GWTBvNlGEhY/ebKcqBDqtOaYjqHqTEdLkZc1XWEsJUdTaGiYL1D1T9yDt/d8Biu7zyqXoKcisQBWzj+7fVRqYVk3L9Ivv8tw/9HtR5YErl/RRaVX43PnsIcBE6mpyDxyRFxPXLvi0QwbK1WSgcP1ByrZxF695LUKY8eKot376KPCvBzVvr0shHNwl2jWDGectDR0/XExO235cnmPypO/U+bPl98RHTqg/MsLXJ10cf2fMhskeNBVUHbWTBxjIEBsRZRbvgyh4SVwoHp1icbiFd65M84bJ7FycTVyyGAUbdVKhDJn7Z9InTheBmnR+5qi3IuzkbbgZWQsXiLvRw0ciCJNm+J469YSgRW/ejUuJiXhNKMB9+5Fsdq1ZS2gRJMmODpunIsVXaKucnMLsKTzbCnzYjSgHUs60zDC8mDfvqK4uS6VsGQJitWpgy0NGqBIpUpy1D130G8oU8ZV1/hVq3B8wACxdEvyYEAn03V5nkHVtCnO8zBLJ6s6FS2DWRjhd8oZ/svozXhnZB1dg2TA51Vu6FCZqJi/2b/mpW4uWX+9eFGOgCEzeFWne4dpmWZTuXJu2c2Dy5Z1HDj46aciYxvLlr0iLQ9apAVPUJH+ad1aIk/Ni0znZHLn2pCwrS9YIKf0arsxb5NlnacrF3EqH0Yccq1R2dh5TAhde94u7kus8c472NW8eQHGfLrLq7/7rhwXwlODTab16h984NiDs2aN9LWyqVddsgQ7mzeX8jJAIzg8HH9FRrra4ubERITFxcl7+7gXKClJ5C9+8WIc4YnPzvJa+42yHD1ihIvrjyd6a5/yWTjL2Ly5yHntv/5C0QoVJOKP7VH5vfdcNEtH2reXSFdlTae1QxDSi9aRyhkplZS9//LWrUjh6cjUMzVryqTz3MqVwuauV3C5cq5janiP8sQoREYj6kW3H60kugTpGtSrWlIS8gMC5NvneHYcqbVOnxbLqezcuULvZL24KZigpBc3BTMYhMcFad5ch61y6JAAf9qkSVfkXWbOHJfrUMrsTHeewWRGGa5I5yfwmGX3Bj528urpnasCK12D0ihBa0Ep5Ao+pnWlLOpKoKm0QO4KrxWwc9mYlVM3oC7wm8/U/WBGOKqg6XfN9Fo3s0yynpbvCCknVZEovXznfimn20K/k5fLyOV8IIB0Rg5+P8eG3yDJQ9lBmITpNM/Q0CLI54Ze5CEwMAj8zQ2+wugRzE27wcjJy5Z9WGRPlyhLUibl5SOkSKhw/pH7Lz/PsQ+L+6j4Te0HtWzdub9UYXtTfJ6eazvqIjjT+rqXiuViNKjd5anMnsqt5WEbmC4HWZeaOhWVLGuMWypXlug+Rqfpxa0Ku++/H40OH/bI8uGtjGa9/EnLOjA9+zKFQFmq1BW0Vmb93LW3ArZV5s2y8G93W1Ss72s+VrnSdLrtRfNncA3Hv0l1RDJZrZ+eZUcZ0DzNfVSaL/diKSntGZ6VFhaGwFtucW1qZ5CD6Qa0ypPKhJ1y9Kdf7HSHt7Gj3+TkM3PLFpnQkepI2Tt8eV/by11a5s19XkqjxP9Vp5n181aGwgBOYdrEl3euCqz0A+YalhUM1GWoUX7mPip1/SmBrb9Ia6bPvXgRXPwns3SlGTNkD4g7sLKCkl1DmYPVJdi5TrYKJ9ks7+cqWBmFycvLRV5uoBOsyOfnOL5DBx9pkv5Rmo5NwKRRCi1SxAFiObnIDwxAkVCyqTuASgZ4oAPkmFZJajMvZ4obSFnSs3Ky5XcAHMd8qIJTZe4NrAozUO36je3HDb8K0t7obfS7ukZ1LcHKVKgmWB2fNEn22XFdx0yT2LOnywVolkPvXyug96etmVaYSFJTcYgHMHKPjYXGRyd/3oDKVHTWiaDJOuFvH9gBoUsx5+SIPCgzheoM2cDuDHLh/5RjlQElJCCY6YSW/xOolEWDE46Dzz8vkXlab0bqJTVvLqzpZSdMuIJl3t349wYSvjz3Vbnb9YG3/E3dagc83t73tWxmPoUppy/A46ms7sp5TcCKH6agKFu7KldzRqv3NOpPn/kaCcJveGpsbpiky4oXmaVl8dswYd19xxysKgBaH/2mvstoPJ43xX+0ZHgRrMyyuRaR84Md3w9gZFNBC5NWl+tbkiYAwaEhyMzKcpw9FRiEgJBg5OZkioXkIqXNcgxsphXFxWM9SEpLpgr+zs4S3zmBKiIiwhXdpUKuysTTrMwfBWoKnAmC7GvOoE2WEnf9Z75nBSpTiSnYehuQ1vLb/Wa+lBXujdNtDiZYuVPSVsVuTecNxKzy62tba79tu+MO2btUa8UKhFWpUgBgTRDWv02locrdOg5UFqyTTDuFZXXRW/vflDPXPkHn+WiUB+1fDaLierU5ieNztbqYN4FMacJ06YBgp1yX3B+YnZ6OCu+9h9D4eFdxkh56CHTn8Qq//37Zp+fPZadnPI0Za97+goK/6c1+9SaT7updmG8W5h1vetuufNcNrEwh15mQOVj4twqaCVS8byXK9SZQnhrLnYBpnt7AShtV8zH/d+Wd5wCqnIB8AYmAPIdl5Q2sAgKDBHQEoOR/Wl2O9wJpJQXTtZcrFhYHcpGgYGTlEtFy5Les59FiynMelBj8D6tHaLCDUulyTrYcw0hALRFewsGq7gTrfwOsFEyoYDiDNhWx+TeDF3JTUnDR6dMPv+ceSasKyKokvVlkvoCMHahalbSnfEyQ9ySj3sDKm3y7e67K3d1+MB1jpuI3y6LvebO4+H1340QtO3NCZ8q9uc3EzIMTF1IdKfUX3+dzDU9XXcHnJjM6n5tnrMm4KFJE0siELThY8lUwK2zb+vKe1tnXyYUJJr7m70u6qwVFf4DhatNax7E/9btuYGXXgOqnNtdJeM/8rTMvX2Z2vnSSWUFrZb09MwexORhVCegg1rISoHRA8swp8zkRhRghGBbAdadAONavHODES10gzJ+DjyCVlZeDgIBAFAsqgpy8LOTkZiEoJAipAwfjwudfyHtko4iZPdvB/edknU6dOhWnndQ1EaNGodLwYQiiZWbhYeP7JmjZCY/dYGSkHWl4GnCjZF4ett56Kxrt2iXBBWae/JuTDyoQu4sL3cd69pQjuxlRyaAUhvLym3oisV0/+wJW/oCEu7TeFJFuu9AyektvrUth0rOP1S1nbWvNXzfVS0h77dpouGGD9NOWxo2ln0JLlnTlYacEdJ1Lx6P5HR0XdmW3TkjNSas5hsimb56PZgKV1oHPNY26+/SYDy0P99qZQMWIPz1c0VfF6Ml69FWZXm/g8rUu7spbGOvH33f8Ta9lVR3oy1iw+8Y1cwOajWcKvipykw/Q5Vt27pg3C+9LQ3izoq4VWGk5zX0f4ubT4Iq8PAQGBMnalKvOBCv5Lft7RRnnZtMMc7j+TJ5FDSSQ2SE5x0KDEZCTJ2AUFBIofHkMsT49YxYy//pTQm5JpUJwY3vyOjl2rHCE8QiACt27I8RYq1OLwKpg/VXYSUOGIIWhwllZsofKunmY+bMOdseD67eP9eiByJ49Uaxx4wIgp7Npu8GnytqbIvl/EaxYZwUqd/VTANWJ4KHBg5H6/vsuFvP4F190rY2a4GLKg37DnLCZSt1b25rPzQkZ/87IyBAQMlnOzYMTWQ6CkxlMwbqoe1Ap2RierutxzIsgZZ4C7E0+7CZB/r6j6X3RT+5k2V+wLMy3/o13CvMNtok/7/1rYGUWjMKngiaKm+4t52U3EHypkDewMr9vzvLsANUqQJqeg8262MxnAkpGgEWB9SeZBtLqykdQYDDy8h3nTfEQReZFEFJrTcGbVlowo/5CQpCbk+uwqILpEgl1uUpyN29E5vr1SH3xRZR7/33hcWN+l9LThQD39OTJqPr9SpS49VZHNBSPCad/0aad3c2Sr2bwsl3o+jPb3fwOueoyPvwQ0c7wWwUh0/WnwGorpNbzgCyF9Qd8C1t/q2UlXe2lXGYx/UnrS952cmuuKfG5ltldmyqAubO41JNgp2i0D+0sKt5Ti8p0QZrMFHxfgym07zm2aFHp9yjLHCc6qeNvPjetrsLK7bUAH+0nd+5Vb2UrrK7zlK+Zp/7ti+z5Uhbr+Pb1HbO8/r5jpr8ulpVVuFXorWGsvja6NZ1dh1g7Rn+788Gb901Au/K+MxiC9hTde2INUlM5gItgpfWVbwbwjKlAnpAoQBXIEL58xzEGWiYOPpevPTAAYaFF5OwqWdML4XlUociS86gYnh6E3C2bcWHHdpz//AuE1amLclOnyuzzwrffILR2bRxr1gzVuTE6pjy21XdsKCx5772o8c032NuyJc7++ivKPvssojt1wqH+/cHjPbiTnhx2VbmJuGRJYccmswFZtaPatJE9U4dfeEEIUHmR64572LiBmlfF8eNlIyjbQLj+AgJcjNVkTidjtTK9k8+NjPHnv/kGmdwvVK0ayk+ahBJNm2L/ffcJNRHZJy5t2oSLO3YIQWyFqVNlAy4j9shuT4Z2sopUWrJEuP0ubtiAI4MGCWkr61LivvsQ//rrsgGY+XHzqDLFx/FQu8aNhd1CmfRpyYbGxqLCuHEo3aGDlN9k3+e3uCl4e6NGshm5APAEBeHms2eFXZ979rTNuIcoKCzMLeP8TUeP4uiUKa42JXsIufx4kUXE1dYTJgjdkbLWV5o+HRWef16Opic58MXt21GUm3RffFH2LpFJRN+1sphz3xz7yVTObB++o/nEv/SS5MMgJX6jfN++cgzPhe3bUe6ZZxA/ezYOPPfcFezq5bp1Q7VXXkHSmDHC4s4+IhMG9wsFkfZrxAgXKz5ZIMjtSNojXkUbN8YlHqBKtn+yk6SkIMW594r7rEredx+ODx3q6t9SDJRYsgRZwcFImzEDZ957T/bKlXjkEZRfsEBkgl4GUi/xih46VEK3zzs5OrnZ+OJff7kY3Lmpniz96UscexX5TZ52rQzv0aNGyXNuYNfnpQcNwonBg8GN/7FO1n3VHb5ao2Y/mJMBO13oaTLhSXfa6V/e8wRa/oKITrq9lcOT7vbl3X8FrLRxdNahVoUvBbQ2tqcKu2tkb2BlApT+bb0nUX8S1ce/HFF9ki8DJPKJUgyY+GcPFcsZFMyAEt7/J+LPDCQxCXoleCLUwfVHCqWAUydx/pOPUHLgQJyeMxcRT3ZAWHw8MtauQ86+fQjKycXphS+j4rr1Yj2d++B9RLdsid3166PGTz8hvHFj8HDKQ717o8769cI6zc3L+x57TFgQqJxOvfIKqPxyL13CDob5z5yJ0q1ayXpHlcWLhVV7z2OPCat2ueeew7727YXVnIzs3EDMjavcAEzGezIO6Am/DCEmdVJ0//7CWJ3x0UdiCVZZt06sqhSSnQ4fjqju3XHx+++RPHw4av79N4LCw7Hv/vuFBb/inDkCZmQsKNOvH6I6dsTuJk1Q48cfpd33Nm2Kqh9/jPA77sCFv/4S4CGBLZm/99xzD2J5RMkjj2Bno0aIIeN7165Ie+89JE+bhrpkuSZF1JNPokj16kKpRQ7FM99/j/qbN8smZWXf57d23nWXbGomOFd66SWkvP66bGytPGcO9nfqBG6W3VKnDhKcbba3bVuhA1ImcivjvDKnk3mFbRoUGSltGOh05/IgvQJtnZ2NXS1aIKxaNekXnirAtcOKw4ejTLduOPX22wJ8jbZvl3rtbddOWMyrk04nJwdbb79d9omR1dzKpM++Npn0j0yeLOwWnBxsu/NOhDdsKHRO7ItdbduiAvkw+/fHnnbt5NSBqvPnI+OPP4Rpv8Lw4djcqBHq//67DNMtTZqgykcfycGorBPbOyAyEuVffhmBublIevxxyYNtmtixo5Q5dtEiZF68iKSHH0ZozZqoyPpu3SpAR6JbyiqJq8tNmoRiTZvi4N13I+G770QmyNofR57JJk3ETX3smWeEIq0CT0q4dAmH/vMflHj4YZQZNUoOGj3WpYusmcaQhJblcX6T5UNOToHnbEfzOdvRClZXo4z9BQh/05vA6Ive9Td/E2x9fdfXdHZlv26Wldk4BCxd97Hznds1pF2lCqBsgAMk7KwsTzMLpncFRxh7n8z7fF/SSCQjY+zykZN72WEx8RkD9cCAiX/Aiu+LuzOfFhSDxx17q0zXB4FKiYCZlr8zcx2ktPn79yN92BCUfu0VnJ41G8VuvAmR3brK+1kbNyF3/36EP/AADt54I2I+/RSBMTEISUxE8UaNsLNuXQGr4rfcIrOn3XfcIczcZfv0wbnVq5F7/rwwUZuzK3Ir7nroIdT69lucX7dOGLKVlJZkv+lffy00ViQppTK0MrSTEYNrEjpbE161efNQdeNGF2P1/htuQDTZKk6ckBl19W3bEBIaKu/s4rOePVGmTx8cbN0aJR56SP7ms+NTpiDj229Ry0mSy932537+GUnPPiuM+BFt2hQQGXID7mveHNW++grn167FydmzUY9koE433fbatVGOx1j07Cl8jwRI0iwdGT5c2LMTCMTOS7/FIzfiFyxAlPNoB1In0TIgJRWvlGXLhGKqnpMvj21Gnkm2GS8r47zJ7ydtGh4ua386HjhxEeb04sXBtSZe+zp3FrYWWkvC0zh9Om46eFDWLPnexqpVBXRoofFdMuknzJqFw2y/334TJv0EJ/OHyueJV18V6iUyTLB9eH9DlSoCgjzqZed//oPI5s0FnHiR0YKy0GjTJgf5bNGiqOpkG9exJ0qLpxx8/jmO9u4tfVSqdWsHmPTrJ3UqN3my/D7Rt69MwGipk+GDFEbRY8cidc4cXFi7VpjXWX8JPHK64s/u3Cn9W/nTT8Vil/Gdlyf0Rsf69EH52bOFtZ/X8cGDha8zZvp0R/nbtBF6oqiePV3PKc9lx4+Xb15ctw5FKB+TJ3t8XnbSJF/0vaNsNmvx7l72x0LxV9Fbv+npfX/K4au+dldnbR8717r5jrVM/wpYsQC6VuVrg18PsFJBsgMrPjMjFOU3ISnXATr5yJTAcLlvA1YaVcU1J4IaLSs9oZfvKFDxnvri2SZZuTnCRHHiPw8hvG07oHgx4fGrtG6ta99a3tZtQsdStH07HG//OIo0bIjidWqjXKfOyE5JwY46dQqAFfkOTy5aJMdWHB0zRs7w0mMxBCiaNRO3X8yAAYgdM0bYxZViR4WFrNoNtmxxgZXJ0E527MixY117ZPiOnPHzxx+INxjTuTGTjNXkxTv33XeosXq1ZM8y7H/4YSGJLT9hwhVgRbqr5PHjUf/gQaQsWYK0t96StGdXrhRG/AjSUDmvfQ89JO64ss89h5iRI3Fy1iycXb0atQwqrj3NmqHEPfeIy89k0idtEvkimTd9u2wzHutR4rbbQEJaMlvQJcrLClbJkye7bTOm98ScLgdTkoeRE5YKFYRfkUBBMLAeWElLrfLUqXJ22JlffgGZ1BXgtt99N8jqHjdxovQTj9wo1qCBsM+fXrlSqMUUrHTtiC475tNg7VpXG2676y7Jp9KkSVeAFd17SaNGofGJE65jSAhWOj4FpObNw/HXXhPGfe0jsuhTvkn2rK4//SAnDhUnTXIwxZcsKQzhPPvpwi+/ICg0VMBK17G233uvuHwje/VC2REjhJ4r/dVXcfqddyRYh5x+5aZPl0NOeSU//7xwJBKsWEZ3YMVvsp3I9s52soKV9bm/YOUrsvkDEr7qTk8gcS1A8/95sFLAMsNhrY3vDaC0kfx5z2p9KWCZ6G5GL+bk/nNkhMN1yf2/DLsPQE72P5Yc79E9GAAHlVFefs4/Vl4+o+MclpcDqEJcFhXTanCFbKIOCQL3SmVu246UoYMR8+ZynJ45CyENGqB4p6fkeIyL69fj4tZtKNn1GZx76y2cf/0NRPfpI5ZTdnKyC6wYYCH1u3ABW6pWReX584XQtzyZyC3BAHR77WnRQo6GIDkwlWc9Q4FpW1Oh0Aor3batzOAPDhyInPx84Uwz86RlxYPqqm7e7GKspmXFtQqe7Hxi5EjU4XlQLAfPJqtXD+VGjEDpLl0KgBW/e2LyZLEIyw0ejMN9+6IWCYzLl8euG29EBbJOOBWTlpF1OdC6tYAYuftOzJiBenv2OA7xy8/H1po1hXGea2Gc6TPsnqcak5/vYKdOqL99u6zRkH2/7t9/o0hsLLY1aICKU6bIAZ2UFXIq0rLSE3/JnM42q2vwvpmDeC9dr198IS45K3O6WFbFignTSvonn2B/9+64+cgRJI0dKxaXWlZ7O3USKyRh+nQkL10qbr+bDh1yte/fCQmydli+WzcBkkv79iG6XTtXP1EJq+LXICdaVtZ8/hcfj/jJk4Unk5YViXgrOLcVHBo9Ws7NavTnn3IGFYGAhzKyTSjLqV98gX3du1/RR0UffFDkg2ClZ8KxDEndu4u1SH5NAjpZyUs++qi4h0+NHi1uUVqcTKtRf9yXd7h9ewEkHrJ4fOBAJPz+u8jEgSZNUHbcOFm7soIVf5tgxTLT8so6eBClWrVCRNeuIpdWsPL0vLCA4et7vqZTPeYrKJrpvH3D23NP3/T1XV/SqYzxe4IbeUJg9+9cOotQl6A/oOOpsc18TNeEtUPtnpn3+HceXXjODcuuWY/snSro8nPYXXR/0NoKQG6eI9KPF7n6cnIYaOHYQ2S6/lxRgM59Z8FFQpHLYIqcHASeSsG5Tz9Cif7P4czcuYjo1EmO6D41ZQoyt2xFmSWLUbx4ceypV19OyuXR3mdXrZITjel64RoN/er8rlgQTmZunvclAQQzZuDynj1IWLpUmLPJpchQ9LLdu8v6i6xftW8vz7hgX3nuXOzv0EEY2uusXInMy5dlvYaAE7N4sWu9RSYiaWk4eOedKN23rzCo87wqnmJafcMGhISFCdCU6d9fACPtzTdxau5c1N6yRYCMbkAq9UrLlgn4JrZvjwoTJ0rgxMkFC1Dj11+RlZiIA23bOhjxe/TAidmzpS6VFi0Stu99LVuiTNeu0gY7broJ5QYMQNmePcVSOjlnDupzTaZYMRzs2NHh1lywAGd/+AH7O3ZE/S1bhEmd61O1f//dxb60B7ftAAAgAElEQVRPi5R5CCs4SVwTE1Hzq6/EUiQxsrYZj63XNovneo4b5nQykTOvfU88IZZElUWLkPrhh2Jh3HjkiARrMG9SKbGNeQqwnKb7xhtCs7S1USMJtOCJwqeWLUPy7NlynhsBjqzr3Gslh5Pm52MfmeQDAlDj3Xeln1TOaYlvql9f8iHTOvMhW/5NPOMtPFzAin1R/b33ZKJDVvb46dNRpnNn+Qavmh98IIEklOvE2bORumiRnFpAFnf2UdmxYxHVrRvycnNxrGtXAWa6Wimb+9u2RWBUFMrPn4+jTHP+PCp/9hmKhIbKCdAsM0/6PTRtGi7t3o3YBQukbZPatkXU008L8KWRuX3VKpGJI08+Kd+L7NpV2pbfoxtQ2NsZuPLIIwhv1gxleAQJJx1kdz93DpU+/VR+J7N/SWrN9IGBcqIwn8d98ok8P96rl+s5Qe34888XCLDwVXP6opz9BSDmaQZ2XKuy+FpWu+/5+q4v6f6PgpVWjoXQoAN1adg1ursKubPArGBkdr47QOP6kmlZUXCvcAfmk4yWJkuga59UQEC+K9Ivx8n1xzpwjYlRgFzeIlAxr+wsR/i+FbgYukvrjWmUMy0r+3KB30effhoXf3Csg1Cx10k6hCPP9kT8a68JCetJ5/oGn1eYMEEW+HmRiZoH7lX/5BOXQHPwJ/b5/9h7Dzi5yrJt/Jo507fXbMqmV5KQBELoVcAoiISO8qIgvEhH4VUU7IKgoqiggCAgoIDSNPQqvaYnm7ZJNpuyvc1OL+f7XfdzntmTYWZnNuDr///9vlF+m5k585xznvM893XX675YWNLZfJKZW4w9UVtm3GrrpZdmWLUn33GHxGR2WeNLq4/BwQz7NBmwaTXZX6S46fjOdzKM1XStMMuM80IW69Yrr0SEXWTJAv+738E3e7YI0a1LlkimIUFHegbRarz8ciTb2rD55JMl+aHqtNOUC+iBBzDx3nuF+Xz7ZZfJeLwXWltj2ejR75dswNZvflNY4eVcN98s2YC0jtqt7Dtet7uhAfVf/7pYnswq1Oz7NWecIXxydMlNfeABBN9+G7tuvllu1c6gHnzrLWy77LLMnE287TZh/s/HnL5fc7O01tBzyvFoZTBjj1mQ+vPRV18tiTHsv8YX4zuMTWkG/PC6dcJuT6up4pBDsOXaazO/ZWsRgo0eq5GF4j/6kYyj3d8cZ+sVV0CPQ1chnxNfbFrIZ0GA4LOghTXu6qux9TvfwU6rk3T9uedi2j33SHJNuqMDzXx+7e2oZHzP7ZZMvbF33SUxqG4mLpAV/xvfQHpgAJ333CPvA4ccIvEivurZr4rxLItQmEzspSefjF1XXYXo6tXyfMtPOEFcdUzk2X7GGXK+ilNOkTVBNyMTKjiePl+2IGUmHxMq9Pe53nPeNBs8v89+z/VOq06yAS0Kp2Jj8MUCkQagYoS5/R5HcnyhY/X3I7k3u2zPnvt87wtdR/bv/lctK/vJddKFfoj2GhH9mX3S7A/bfpMa5DTAaF+3HXCyJ90eszLTFuGsdXEJiTlZWX8auKDz0xVY8WW4GMtiAbCuZyJXX8xKzDBtrr8knA5FzpltYemYlous6KRUInu6I5WhnbFTybAwUshqHSRUUi87Iwjf63vnv3uffFJiGOVHHz1symq2e/BjC8Sqjevt7c3U7djPo4+3j6M1Ik2um70o9e/FWrXAqnzxYtRfcknBwsF815vr8+zPCt2rnkP7xrMzPOSrtSpmU9vPnT1XuTazfR3nuzdez3DlIIXuN/s58DrWfvazkmCh3YD5lEjW1fH8en74HO0UStxjmucvm2HdrqCyjEMXDXMs7frT4xYSyMVYFm3XXy8WmV250r+z/36kwnNvBHQh0NJzM9JrGcnx/65jRzofI7kO2Zv/m25A+8LjQ6GwtrNDFFqY+ayjXJNkt7J4rj0AyhKSSlgq0a+vR2UADvH92UFPj2kXYHpx6cp8HuMP+JGIJ9S4ZER3q/R0nd1E4NLvZUOT68863utTjec4nsNhyHUxbsVzsnjYDkr2DWf/t2if//M/mGxpsXsjtPWm4jXbs/7s4JRPGNqFWC5g2+M5R6PYeOyx4tIc89OffowhOxd4Zq+j7GO0dpotkHKBwnDjZ4+TC5iLGTMbBAsJWB1fyj6fXXnjHGvi6Fz3UAyA6uvS47Kz8qrDDkP5YYdh8i9/mXkW2fuOQKXbc+h1ks3Rp5OINFBpZgp7oT0VML1WNFDZAa/QsykkL/T3yZ070fvgg6j79reLelwjFaJ2+VOMIlLM+MUck+9mCv220Pf2dZevTnW4iSx2fL12inoo/2mwkqJa23+5Nmn2ZOUCLPti0ROgtfZszUkLoAwICfUru3IwYUKF7/g3H7jpRpI8TjPJs6Lebk0IEDkAp6lad2grUm9guv74W7r+nAb7TyUkFZ4tQQhvJK1Np0liawhQ8XeyqS2bSgOAvje7hdV05JHCzM26Ku+kSTmtqkIaN++N56Tg0AW/2YI/3xj83C7ICoHVpqOPFrcdX9KE8JFHMmu3mOvMPsauUBQCtWK+z3UNe3td2d6D4UBGr9NsgawpiPT6zv7ebpHkExr5gGzVQQdJUTBf1Z//vLSq14Cm90Murj/tIdDjaoolfW0aqOzrlQqbXtf8S6qukdZiFhJy9v2s76PQb4oFwGLGKSS0dbJZobEKjZP9+2KPL/a4bPla6HpHAkJ6nRdzLf8xy8p+w9o9lr1B7RZRrgnLvkG9ge1ApReE/Vg7Px8J/KR5oa0+gv/OBit+pt1A9oxGEmrqVyZGlU5JPMvtckvyBAO/us2HJrHVnHjJFC0wzfVH4KK1lxBeQa9XkXfqc5PpXW86OwhkuwPt11qssM0+jtfZ09OTcTXqey9krWSzpxcCq+EE/96AQj6hNBy4Drf5ip0/PUah8wwHIIWsITt1Ua5j+Zm2XArdU67ryH5W9mO45gkoGmC0kpkNMPxeu//4e36vwUwDqQYzvabo+uNxudysxQjGQscUIwiHG2Nvf1/od/8PrJRhUGjdZ/bWf8oNqIWKBhZtfejNnsv8zH742Q/brklp60jcJbRbSGVEBLC19eC5Eskhlx9/Y89U1GPwONFotcVF7j1qg+GQdAp2plVPqczvncwCdCER45mVlcLvdTJFxvWXYL8qJmKorqjKBcI4QBr+gPqMNVu0qMSd4lDuSr7PBg37e70AsgVnIWDQ88d5ZYwKhhsOKfjkHPE/lWmYLZj5O84zrzHX94XOm09QjOR3hYBtpHMx0msqdK35wEF/rt1lw4GZXYnS59PP2h47Gm4M/Z19n2mQG04h1G0+NGkux8nl+rMzrEsdIUmarZcGOh3LlP2XSIjLO/s1nKAvVrgNB0BavhRaNyO5rr0FvEKgluu5FALokf7m076GT3s8wYv/JFjxAjRY6WCx9sPbbzbfjdutH/sCtoOMaIBQwlS3k9fap1hYUL2luJG0hafH0uNnAsS6tbjLhSB76aRVga/fcIsbUZP2sq4qnoghnSJZp+rTo11/dOvxxaw/vtwuBUr8Xr3Yt8cFt0fHp9R1/7vBSs5ske0yRiVCUGJkZOMgd5QKwGWDkX6fDVRaGbH/zbXBCgn5YkGjkND5NMBqpNdqVxrygZWed524k+scSmlRsVS9NvXYen7tsaB8Fop9j2Rbafbz2pU+fq5jVPxc7xM71yU/tzdO5HVyHxOo9HlkrVvNFTU4aotqb8CnWGGYb/3s7e/1vI/098Md/2mOtbfgWuw1/KeO+4+DVTYg6aCxnZm9EGhpsNMPyW6R2b/j2NLy3bIMtDuORb0a3OzH6/Pa4wy0KbhZCVTkxTMN1Y+KbT20xklXoFhQJoHMLa5AbVHpzcpNnE6n4PG6hZ09FqNFRUA14PawaNglpLAd37kO0XXr4J0+HWN+9jOUHKSKfuPrmqRYlnVGZUccgcnkifve9zIkrSyAJY9dl0UNxALY0SQuXbFCCFNJ8EoiVBKYMqXbTqIqrUpGj0bNt7+N2PLlQ8Se37oW8dYWDPz1r3INdd//PhKtrZnvWdQ55uabVY3XOedgwGKyaLz9duH4I8tE66WXSmEtW8mP++1vJYCvnweJZ8kFx1fDddfJcUxT52vMT36ChiuvFKJZsltoUtuJd94ptTH8bYagNmu3eidOFKLZ+osuknR+poiz+LXxppuEC4/zTo7AjnvvFWJUpsBPuftutFxzjfAoKv1Bkd6SKaL27LPlI2GhuO++j8nChTt3IrplC5ovvDBDcMsyAN6rnXCWxby8R56XL/I18pkNR0hbut9+2EaC3k2bpGcVX6yLm/HQQx+7jg8bGxFvb9/jc/5+33ffFfaSzRdcgOjWrag99VRMvesuuT6yXmy5+uo9xq9YskQIYXOR+c7p6JDnuvPyy5HYvl0KzEnmmzYMKfhlCnv2a8H27cLVqO+T62b0TTfJYbuvvRY9VlJQ/Xe+I/Ojxxj1wx+i9tJLZV/wOJIlc1803HAD/AsXyu/52a4rrpB9UXr44Rj7xz9iy1FHIb5t2x6XQa9I5Ve+gl7Ws3EtX3cd0r29Ur8l76+9NtMh4GM3kOODT0OAFzuGPn0xxxdzjH08uwKU775HMibHKOb4Yo7hWP8Ry0qDQj5Nld/rLqH2G7EDkd0NkuuYPYAKDunESzeaSQ3VyswTjc5GRJsLPLU2K9l4hoHBYBAJWmRWK3q6AQlW2k8vFlSa6ecG3C6PABFfuqW3znYiUBE3kwlVcMwXCyOdLhNmXz+aFx2E2iuvQPVXv4reh/6Cjp//HDOXfSR1RE3zF2DUVVeh7mtfQ9PBB4sgrzn3XDSz2LSmRghSSerJmh8SoU66/XZFhDp7NsZec40UAXc9+CBIYDqPfH1VVVjPmpUJE1B7/fWKOumllzDxlZew66vnw6iuwdjf/h6pZAStZ50Fz+TJGPWLX8DJIkwSg1ZVCfkoqXIE+MNhNC9ejJIjjhCiWdYMNc2fj3G/+Y0Ika1nnYXKE05APWtfrBcJXrexYLemBuPvuEOuv/mUU+T6G3/zG6S6urBu0SLMsFi01x95JKb+7W8oOeQQ9j+XwmheFwlS+dr4uc+hlHNzxRVYd9RRQupLRg+Ss7Iod/SVVwrZbbytTQhsZ7/2mly7JrAlzyKJZX3Tp6Pxhhuw4wc/ENLbeVa7dJLnarLaskWL8F5pqfACko9vxaxZQnBbcdRRQgqcIbiNxYRwlsTAfEaOZBLrTjghQ1abjsczhLTyDJNJrDnsMCGk5ftlEyei5rTTMO6669D5wAPoeuQR7Ev6JY/nY7KFxb8bzjoLc195Bd1PPSUMF/tt2CC1Rh9Nn44pd9whpMXrlyxBzUknSR3X+2PHovb00zPjtz30EGa+/DK2nnuuzGv7XXcJoI656SZs/9rX0Hjvvdi0cCHG/+53cq+bTz9diISrLr1UyIXJDlH1pS+h/MADsby6GjOff17a28QGB2WtuqqrMea224RBQgRbPI7t55wja4Dktnyu204/XZ7rmF/9Stbw5kWLhG+y6txz0ffww7Ivpr77rtQKbuJ3l1+Oqq98Bc1HHingNvjKK0K91HPvvaJcERh3XHABxj/8MFr/67/kXLwGzsvWz35WiHTlmpxOYXD3H3KIpL0Hn3oKNVdemZnnfPLnk4JbMRZYLit4uPMWAwaFZHL2+MWM+X8NWOWbXLvlo90IemKy/9onYzgLS1s9wvVntfXQY9ldiTpDkOPaa0O0G0a7Lfhbr8+nWtFbZJseQxX48js7cHEs7aO3d/jl+HZfPS0yl+GCwzDRd/+f0f2rX2H66lWyaRijEnoii/eMRK/7btok3zUddZQwGlSffbaiErLR9WQTobJImIWpmuCVRKgsIibB64YLLpBNWfPdb6Pzez+AGY0JU3bb1VcLPVHDj38C0+nAzosugruxEaO+9z25r9YrrpBzjrnxxj1chFtPOw0lhx0m19xz//3ouvdezLSYuTtuvx19S5di2jPP7FGBv/3yy2WscTfdpEhQzz8fnvHjpYWEdm1potmtX/uasHZUEWQtxg4yF5AVna8NpA0ic/yll2LjiSei4nOfk3/z2B1kW1+6FHM++ECOVUpLGgMvvYTNX/2qMI6TwJbWAa+n8cc/FkuLqd3CLmG9NFltyezZeLekBPNWrkTwzTeFFJgWDO9BkwLPefllea/Jaifr6/zyl6UwmPx/fPF7MmyQkHbHjTei77XXBAB5/EczZoAsGEJse8896H/hBWEWyfXiPZFrcNpddwlYbfnGN7CwuVmubfddd2G+1Z5j129+I9/v++qr+GDaNBl/4o03ouX224Wrb+o//qGAxDQz/Ijj775b3veTpeT++7HPm2/KHO7+7W+F9HbK0qWyL7puuQXVJ50Ezs+HFRUgma8xaZIoojuvukrW22jrvjNzmvV564UXyhrgeuu57z4hn52+cmWGhHfT/PkCXgSr9htvxIw1a+S7LZ/9rLBoVJxxhgzdzhY3ra0Yd9ddmekijyDnmlZb5y23fIzUliTHLaedhvprr5XiZBImN9B7wPi17VWs4M71nLJ/O9KxRnJ8oWMLfb8391zMmMUcI/v0fyNmVezFZD9MLnh73UW25aPfi/uQTQ6t1G662Bhp4UsBkIrH6LjS0HF7Jldo4NLBam1VUSiHQyFEkwqMGHciANIvr1NwyZzO43Wmk2KySEnjOHFBWoFm3UjO7vPXVpfEfZwmOm+4EeE33sDkF1/IJFRsPv54IWMlQFGo7vPGG5np0gBPsMp2TZENgcKNlkH/q68KEap+kQiVY5Z985vCmRa0XHyusWMx+g93wL9oIdq+eTUGrB5E+nfVJI39/vcVhdNVV6HvL3+RDUyuttrLLpPeVHawohAhPZL95Zs2DTNtYMHvCFZ089lftL4IVnyaHb//Pbruu08IU/uffVZIbel6GilYcY5ar78e++3YsQeBLcclgS1ppkhgS7DS80nGjGl//rOcWzYOBeLFF6PxZz+Dq7RULCuCVffDD2OHxfit74OkwPNXr86AkXb96e81WS3fE2Bo6Wri4J5nnxXLg2AVXr0amy64QJgs+Ko85pi8YMVaO17HpF/+El1PPomt3/ymgBVZ1FtvvHGPOeb1LWxqQnDFij3G59pgTzQdg9rNvlPbt6Pxj38UZa7jZz/72HNlr7Kp77wja55gMOHmm0XZ+aC8HLM++ADOiRPlO3IG9j70UGbdVF9yCWouuECtpyz3IcGIYNVxww0YfP11TH7+ebl+UWg+/3khS+a+oBU12WK9z5Y5w4GVb84cob/SpLYNP/1pRnYEn3sObVdcgWnr1qH5gAOEh7D8lFNy4U5RLq9iBH4x8pLH2K27nBe0F4BazLn13Bc6p/6+0Jh2I2TYuPD/V8FKPwydmJA9QXaXoPzbOdQyhEBF4TYUtCY7RFyY/PQ4HD9XerrdouKxtHhYayTZik7lqmO8KkX2dHb4tWJU7EelLSi9ufkdJ1+n9+p0dQ1U/E4DlQ46E6x677sfXb/8BWauWyeb0IADbHMxhkznsRh233gj5m3enHGf2MGK2qpuPWG3rEjdQwLTBVu2CFsGZ4JEqNXf+hZKzzgdndf8j3DnMRYVfu117L7wa5j4/nvo/vkvRNiQdVrA6etfF6ojghVfwnLt92P0T36C/scfR+sll2AfUitdfHHGsur+05/Q8+CDwvGX66Wvn2ClSU953NbzzhOtmgzdff/8J1ouvhiz3n9fmMrXzp8vPalINMsXuRALWVYNl10mxxK42ZByn9dfl3HZdHLusmUy7qq5czH+xhtlXCGcLSmReFLfiy8Kj+D8piYBZV7z+pNPxswnnxR3HcFq/qpV6H/tNSG4nWtRCWXfr70NCMcgWW22ZUXiYDshLbn9SInU+/TTcvysp59G8J130P/iiznBiuPSYqL7jQzyBKttV1+N/TdvRtudd6L93nsx/733MntB7wmOv+HLX8Y0tlp5911RiqY89VSGGo0Cn2A16d57BazI7t/15z8r7sa4Yn7hS1zmLheaTz9d5seRTovlOfXtt+GfMUOEulhWfj8afvxjWTc7Lr0Us9avRxsLw20WFy0rbcnTsur8xS8wffXqDJnvhn33xajvflfcjh033yyWFcG9WLDSpLVV558vsTD+NgNWkUhRlhXvmfeeK4N5OIE+nBAvRsBrj08x5y00XrHAUgzYZt9zMefmMXYAzikn/l1gVcwF5rog/Tu71qAzi+iGcioa9MyN2VPNM1RIhrFHdX8qvWeLEj0x9r8aLPRnklhhOKWFtmabKPH6ELe4/Ng23uPzWVyAKRguFzxeD+JMw02b8Lo9smF1C2631yOBerr+DDYUttLhdRYd3X8EPzl/by82H3Qw6milXHCBtMjovPVWzFmzBulQCGv23TfDaRdZt05ZGT/+sZDO2olQN5BRva5OEgaoaa/Yd180XHWluA07/3Qfdv78Zkx4930BqfYLvibtGup/cTPCL72MXfTrv/EOem74kbhYRv32VsBhYPe556qYwm23CehtP/dcabUw9le/Qu/f/iZCaFZTE7aeeSYC++2Hcb/4hXRcXTdvnjRHrDr1VOGdYzLFOCu+pN1w2845Bw6fDxPoqnE40GzFd5hI0XXXXUJqO+O114TAdNOSJdL6pO7CC8WFx4aNfE1+4AF538T2GZ/5jLCrk12eMQkmopCcdSM5EX/6U0m0YFuQ3bfeKuzpJGLV37GzssxneTkm/u53Qnq78ayzJMbnnzYNfc89h8Hly6ULb6y1FcunTcOspUulv9hydvH9+c9Rd+aZcq+7f/97TGIPKNMUMlg+o6lMrLDIahnDmmY1SVx/2mlCpCruPTac/NKX5DiSya457jhUn3giJv3612i57jr0Pv885r31loxnj60m+/ux5aqrZEy+Oh56CNuuuQYHbN8u8cMPp00Ti6v2jDPk2nl9jd/+NlYeeaQwro9jyxha4i++iMlsNeLziXKz88orkWhpwfQnnxRyWnLkMT7X8JOfoPKUU2Qsdtod/+tfI/zKKzI/5CoMb9uGNfvsgwmPPiodnfl8WhnrrKzEmFtuQd/f/y5Kz4z16yVBgucbxw6+dO+edZast3G33450Xx82HnSQkCXTxcc2Id2//a2QJXNfbFy4EDXsiH3llYitX4/g889j1Pe/L+cjzyATLSY88oiaL7Yv+epXhUhXk9ruvPBCOefYO+8U0Oq+806UHHqoEPwOPPGEJF0UI9eKOaZYoT+SsYo9tpjjPq1jso2MvQVvUQg+bbAq5iZHcsFaeyDLQyxpZc1ZdUbaYtFajT3exevQ2YVkUteTpi2qbKCys2dwHFpF/QMDiCWUxkj3nXb1ETDZ4TdhJWrwt9rC4rgSs2JSR1K1DRGLyulAnO+peaZVCrCuOxGgNJRGyjR1vicp7O5vfStDxkqS1tIDD5Tvgq+8glarTXj58cdLJ1kSl+62hH82ESrdgAygk51g25VXIrRunTSxq/3Rj+HbfyG6brwBfbfflnksrlGjUCns04PSmZiv6ssuhcn3VoZh/fXXwwwG0Wm1uecxElv47nelUWIfWasB6f5be/75CL3zjhDZUjMPHHAAxt92GzwTJsgxYrH94AfouPVWeU/XH4Vqt5UpR4LemrPPFlJbJkRUU+B7vZLtOOm++xB8440MQS2TJmIbN6J36VIZa9Kdd6L7r3/NkLPSUmLsitmRfJHAdv2JJ8q4msCW45Yfeyx6HnssMyckvW245BLpPbVi7lwhq53x+OPKxVVTIxmKfLE5IrPstpClvaVFntm0P/4RzErc9t3vDhEDX3ON3CObKvLFZ8T3miyWIEiLTb/XFzL3zTel4zMtNL5q2YrkkUcyyhvn8p2Kisz12Pcar/Xg/n4MvPkmNl10kVwfCWwZH1uxaJEcyj5gzBalpcpXxRe+gAn33y8NMTutOBvJfKc89JB4Lvpefx07v/ENea7MLJ3wu99h85IlmflJGAZWjRkjSTd8zVi1Ct13340uq4GjXjfM/os2NWU+p+uP86HXG92AdSRCZjbgt76F6Pr18M2cKVYQ1xP32eCrr6LdauVSeuyxkpTBmBTd0F0WgXH5iSdKYgitRH0NAkLJZIbklu95Pblexci3Yo6xj/1JLKxixxnpccXcQzHH8Lyf1nGfCljpiylkxuV8+tbNFON/TafSCEfDotFrNxzH1LVZGpwEEAxnJuGB6ematUJfq06m0GCoP9cuDNLKaKtNs6UTnAg6BC7hNdTJFR4PkppCSSwqA4lYXDq66hgVQU86szoAr9OlYlE2IlC6/8TKko4t1nfGUBGuTjDQ18v7tn+m51bPo/6rj9Pf8747u7vgdBhgd5hcx+uyXzLHy7/NtBD3AkPchPpZ2+tosq9BKwz8XKwnK+sxex3YrzXXGrG7lwotfvtY+t8bTjhhjwQLfT3268226LOvI1/tUvb82u/RvqZ4nE7GybcPhrv3XPedPW/6/XujRoEJHYHZszNDRjZswOojj8SBtnR2bY2x4NfOTMFxdKxY37ddudL3ovgrh7g1NduKdoczIcnegHQk9z3csfb7zrWm8q0z++fFyJvh5NVw12dfS5+GoC52jEJ74//vgPWJwUpbKHbhOdJFWfTDSJuSgReJRaVIlRaOzvTjOe2FlTwu4yJMD7UBsYMVf2Pn+uPG5Kbk5hX6l6x+VKbhFAuKG5D/aSDivzUPoC6s5dg8li+JUTFtXkDUgJvM6ZYbMAM+DouSybICBQScQ0wVhcAqG3SyNzTvi9fR3d2txrX6cGUDjACl1RHZ4STDfFrmweV0gyXUdkGfCxj099ra1WA2HCAVC1bDCZh818IMPqaulx16qCRDsA9TsWCZrcjYlTH9bw3C9nq8fOu/0H3mAyv9Ox2bsCssuQTQpvPPz7gA7c9r43nnYbplrWqgIoWSTijiuHbqM37O9zrWqpUre8GvLqjP9hQQ7AhmuReKKf0AACAASURBVJSZovf7CASJfW2MZPyRHFussN/baykENsVcazHHFDqPvs9ixirmmGLPV+i4TwxWhU5QzHor9oa1ANTEmPbNm0gplxs3jcSYUsrysFtUdgvQLmz05peC33Aos8m85PZLpcS/TYHt9nqlxiqRSkixr67m5/k8Xi+8TpWOThJbxqy0hmoX4KLBWi4/DfBaWNjdgHqT24V9LoGcD6S0EOVfbXEKUMnF2FJvHWSnoKXHz1k0TVopeQMnqaQs60+es2VyZZ/TLhCz/22/970V4vmEfKHP+YybDj98KHtu8WJMf/zxEYFVvmseztLSv9HH7K3HIRss84FZISGaa574GROHdIKPVjrtfeZ0dqt9fVLhGWJbUXtMAxX/8kWg0sfkO3e2QCxWBhQjT/ZW2Oo9U8w5irnebEtupL/Jvg67vMt3jcWco1iZXcz5ih1L74FC1zfc9/9RsLKDRzFap9281pqb1gZZQ6WBSiwdhyo0zHb/2cfQ4MfjaGGFwmGJUfEYWk0aqJj44GVbj1QKsWQCbo+iUFIdgVX6OtuApC0mCpfPK5aWdpNwPLJSkOdPwMMGVhpM9F/N+2fXnvW/7VpqLsCwA4W+N5mTVBI93YqUlq5LASTrRfcjwUrsvgxYCYzCKQ0mVeag/aWvpxBYZF9vvoVY6Nlnf2+/9+wxcwF6IeFT6D6yf6/vX1snw41vVxoKXUf29xoksrO9cl2vfS/pdZDvOB5LAmbtVeB5dAarXajYOfz0PrPvJ/5OH6OvlWue/3FP5MtSs19XIeFlF4b2vTvcXHZtWwEzZSIhNZUpcb+znCWVJMG0SmJibJhxKnqm2ZeO7DH0OCDNtkVpNDWtx4zZMyWcoO6d3vA03G4vnC4X3CVlePb5N9A4bhQcqRBKPX5wUDpESkor4PMrdhaOxbCA8oCra2levQZT586HmUqKF4cZv+w6rnrWUUFWHRd4zXzP641EwggEfHB7fdiyaxBNTU2YNLoKY0bXS487w1CKuZIxqpsFz+8ylHeH4/M4hiacTofMhVY+mRTm9/lFTqg9yx2vk9gYTolbdacSs5FQCEMyWjCkTZYKUaao30ipkNUCSkIfDCMYhvyGJAoiapwqps/zzdzv8Mzj/NTASgtAvdiKWWi5FtWn9Ts+HHnYVizIzu1HyyrbktLao9YA9bXp9HTZiE7V4oLH0pXodrrgcruQiquOvg7DKZl/ZKkwrUQJHk+QM1IK5DgGY1Z648uisar0ZVNb8SmBBFkc6q/8l0VSawcG/W/7uHaA0uPo7zVYM0Y1JCC0C1DdfS6wUon/XPR7xrTE3rLFKHIJQ7twzgeo2cCXT/AMd5/5fpPr/MWARD5AzAVUhcBJX0OxwjUfGNoFdb45G4kCoPev3fWn94TdouK5tLXE77UHIZvrT5PW6oxWDVR6/xQz7yM5pli50dm8Gul0QjhBLUpL+Uuw4Rg6PJCOKzclO307DZcw1MQYYmAGZVcnRo0egxTHSZvyncfjEyAmn+jm1p1IOwxs27YL0yeNAr0wHoN7WO2Ryuoai2uT4QIPEkmVqOVyONHcvAEzZs1FIpFGMNifEfJer1/+bRguAR/h5SR+phXA8MW53dE+iPXNW1EVcGLqlIkCauKxgWoIq0BOtSZyGW7plyfPPsUZoQKftPaxGp8fytw6IATWtbW1Yh0TKKVm1Yo3U94RbPR6UOCkgF6dV5cuOESRp1Kv8wky/fsMlzwVve54b/ssPGIPsOJ3uTwXRVtWxS6UXIsve/N+GgtUXw8fCDdfMqUmQOiPoHzvekJ4PnvBr/38XIThSARRqRNRjRIFqFhH5SJbui15ggvaSwqlGFJmGj6PV/V9isZEvHuY9ccW7uT+s8wRMr1L9qDlIlEaKMHJBcaE1HsFWLLprWxAO0jZASn7c/2dHRi0kOdcdHR0Wk0c9V0PBcTt8yC/YbZ+FhjZhXg2EAwn4HMBlX0N6fvQ15D9nf2es/+db40VC4K5QDYzOzZW+ezz5NpAuQC12L2SD+xzzUmhPZN9Hdlzodc/SWm110CDl471agtLJ1toRYpj66J2DV7a/ccxeLxOprDfk95/w91nsXOV7/5zuao6t67M9JDTbXVoRSSTcZEVJSUl4qY0aJFYVqUooqKMURFNIDgwAJc/AK+HwGEojwThgKDAlPqd7SirqsSHKzbgkP3noLuzXcCKCh7jvOUVFZLExPIXmSNaT5YQHgz24Y233sVRRx6DWCxiKaxUdP1W9wZRUyxlV8kGFTt0CTB09kewbuM2lAccmDJpvIopMy5vEU3LeWjVCdG2y1K+KQMZzhiyrgg+srcsSykDEjYwEVlqWWliGe5Rq6pIFdQ6omKrrCv94pzqJC4CJD1UtN60HOFY/HzOoqP3eLx5FbBiU9f3ZlHtzW+yF2UxY3Aj9Q8oC0tn+emNYv+93ox6sshEQa6/KLUlByTupK0zaiaaLV1cfR4PvIYLEaayE1jcLrgNktDGxOWnM6FEg1B2cEaT0hua96bNbC4ih1OZ+3ozy0awwEofmy3084GVXcBpzYfaoQjY9FCixnBCWW2qoR4z2YDyScEq+9kOBxqfBKxGMm6x1zRcjMo+T8Ws10LPYG/AajhA189NZ/3p+dFkzkMCRxW283vt1tPJRPqaNJDxvT6WeyBf12INovnAZiTzlWuMXL/valkJM6mEPZVKVxpIOtMCqPSSiKUCZjzGpG2Q2BuW7GAiUTKdkOzewVAIFRUVqgCZlAIOl9RRBkoCSKYcCAS8eOFfH8LndaOy0oNKXwlMusQcDpSWlcHj84o1x7pLKW0RNx0QDg1i9epVmDptH+EQ5YuKMbs06O7JIr+snge0qmj9SbNWpxPBqIlla5rgcyYxc8ZkUTAF0kyVvsvzi/XkJA0C+4sxfg7LDTdkpWlXIS0uujtFEXEqYDYdJE0wYTLxywRS/E4FtsWKoohTyW0qy1fJXq4bh8hEuVbHUM6AAKLVaFc8N6I8kHXIxOwDPkWw+ncsqGI0xULHyPOxmChoWXEzanNTf6f/cpNpAOMDJ7gwwCw9qhhTksWkkjT4knT1BBM1lEmdafMBq47K7UI0EhUNxuemX5gWlbKwuDL4cLgRtCDTlpV6Tx+zC05DLWzpWaXdgTY3oP4sH0DlAg81H0BXV7flBBmaxWzgy55fseykb9XHW4HYP7ODQTag2ce0x6yGE/bDCdpC32UL/mygGtLi9rzbfICW/bnWNrPHsQthuwVSzJq1nyOjzVrrTn830j1nn2u95pUAUc+Te0ODi94zWrGzW1TapcfPKIzsFpWOUWnli3+HA6rh5mKk91doXu3jdW5dLlo+gUOsRunJpsistZUgCqi485VrUIDMxdpHl+zhRDyK1tYdGD++UQS1xKpEWDPum0A8noDL40HL7m5s2bILUybWosTtlXNqQK+prVUuRxJZU55oRRbAKy++gCM/czxC4UGKf3lOohB7fBbY0IqR1W+5AFn7qbw+CYcb7y9fh1BfGxYtXCAgQllDEJEynTTlGGNWdCm6VTwpA2IKtAOBgAXAyirii/cnbkLGlcS6Eh4g1QuQtaOMO/FYAT7Sy9EDlRBZScJuuhwJsZxrgm9PTy8qysvl/kWBl79qbIZRaNn29vTgoGNP/tjjzbU+HPfd+m2ztLQ0UwOiD5JN43TJgGkmLdNF5vDAdCpzla8t23dg/eoVOO7446VlAa0NoR2SglcKYZUundk0FhoLypoG0o4kWra0YsrUCWhr70FdXT1SCbbPSMPjIdvDEN8ezycuN9Y6mRSpJuIpEx6vnx2ppLuuMjmdcDtNtPekMGXqRLTv3gSX5ZLjBEnsyDSQjCck/kSXSHdPD6oqqhFPxOE0GACka8MlPuDly5dh3JixGdDRGVLCFxgOWz5daiX09/ahuro6Y+7zQdLvyw0tNE0wEQpHsf8BC/HOW/9Cb0cbHG4fDBcEKOn3ZhKHFgocnwuUY8DF1vbUBhPiDnC7GIwlK4YDXn8Awb5BlJaXwfB4RUvis/MH/DDo1iQbFX3z4oc2EA4NIJmIwsP+VeEBJBgQ5zUkOLYVGCeIStzKgJvBZ46ZYlsTL2LhKOYu2A+RaBSbN29ASUk5HI4UPC61IZ2GWxpI6iBsygTOu+z7ePAPP4fLSAgLiJOCAV584avXfGyhflqWkQbS4QRjLiGvL0gDST5BWciiygV8IhQsl5AGFfs1DHetw81LrnNpQKXryx5H0hqu/Vx2i0nvV7srXQOUBjy+166/7DksBCz/ThDjPfW0rBSAkRiV5gclaFtBf614qL1sIEY3vsSuKOS5/whYJvr7+6RzQml5qXXJ4naQ/e1xedGycwdKKiuxfOUWHH74/ti1dbMkYulnXFVVJW5D/kbXhnL+uNdfWPpPHLP486LgikJhcY66XD6JezExg39VYsRQTSS9QbEk8N6KddiycTVOWnycikmp3AeRERxPx6XouXE62YrIABMhhta2SsAQpSSZRpoiw5ITJtIC7Moj7pDQhDSZtervaP1JnSkVAXAdROD306rUyRQudHd3obamXq7D8LjQ19UBf1kpQv10Q3vQ3t6BkoAXsWgCR37hrOLA6rF7fmqqAJ4KzmnzTi1eQwSdy+1UmSNO5Z+WhRqOSMCRD87t8iGNBBxQyB8O9qGissJCUlMSDsTEtGp9eC6nqXypff3d8nsR0IZHzhOPRVUSgoPYNxTvyZiRVjO6FONUdEewuWGKRbdliKaSiCYGUeZyCCC5xMIxkaCmwSwYmWAVw/J7yxGJRmTClTmuNJHly1dgvwWz4fUE0NnZiYDPLdoGswV7u3pRWlou18vNSlcCfeCRSBTlZRUSr9LpwCKM2IhOzqn6VfHhsTMwFyldwMeeeCLuv/cPGOjvhd8fUPPpHsoI4lyLFuj3IpFIoqysFE4HNwSfiSFgy+QObjBeR9J0wFfiF23KyTYlTheSXKR8tukkYuEIYsFBuF1OpJMJyX5Km0zFd6oArGhAQ5ursbER3V1BmOl4JmhKdnjOPNP3CaSy6CXAS/UtrQCNtFJWQ0vOdamPnIpuHLb4VLz94sPCs4ikEyec+z85ZVcuwTycsNaCV7uvNBB8EuCTrZonhqWBSgu+bJDRnxc6f/Y59hasck2ithiyLTm9B/RvNBBphTDb9aeFmj3pgsfYU9g/CUB9muDFe+7dsUpcatqqzGj14oZSApZzoLPRVI4BG0Zqt5YSutyrrS2tmDx1ktpvloueyjiV4k3bdmDK5LF489216A/2Y9bkMRLHZsyKfeoIIgQseaaSAWeBHYD1q5dh2pz5qrGlxLOVNSK/43tJiGCYgIDCbF0lQ2nFROMpLFu3GRtXL8cXTvisdCUnkIgdZCVj0LpS3k0VY3O5eP2M0blEaea4DpH3KrsvHKOyn0QkFIbX7cVAmGUNHiUvaXExo7ijC/6AD12d3WK9VVRUIhwKY9euHWJV8b6TyTQ6O9tRXVWJYDAkSWg8fywagcNSuFktQ4vd5/PCcBj41s1/yLkEPranHr/n52YaFNgKnTVwqccH4ciiwCfVUFdPD3wBP8pLy0RzZz8javwGQSpF81f5u1PpmEyU2xtAIhFBR3cXyksq4S/1Kr9lAgiG+lFeWpnR5pMputBcoCHLY5xwIZZKYfSoRrTu3gY/+z+ZKtWUYpHBxHSClpKBkBlAMjGIUo8TZiqhAr5kQU/x4alsHEkHtZghFCDHxWrkhBA0o3EKV8DnKRFNI5aKySR7XQ6EIhF43CVIpBMgrSwByGU4sHXbNtTW1IpmRgCiJeRn6xC5BlWHpQBWpZQyQ8nlUn7sZDqGeNKBQOVozJs1A2+/9SoaxzbgvY/ek0XKjEPxQ6dNJAjcTq/42w2nWwCK1i6VA8nOcdNCLFE9ffm8XC5UVlYLLyGfIu8jPDgAl8OBzs4OVJWVIZkIyeJkerqZpJal4m5k6RB3gAk0Na3D3PlzkIwnccDCg/HB+x+irKQMDqfSynTRs7pXJ5zJlASSk3w2cmYTAYeB/mgSaacLZ559Adas/QA+jw+PP/Yw5s6ehhO+vKdllUvIj1Tg6+PtrrrhgCd7pwxnUemx7Vbb3gKM/TqHE9jF3H+u39uz/nR8QsepMm5nq07K/nt7yYU9kUJbVQSp7PY9Qxr7UID90wAw+zMs1nXYtX2F7AXJXrPcfPytdvmJfLEsKf6lwqmy73RYQf8uhaZ1GzBt+lRxz4kCLyniqhPyuk3bMW/fqdi2oxcbNm7B4Qfui+6uDlH86P2hPCwpUUkTyi2pukiwvdCGtcvROGWWUm4lW0+FAvis3XSn0UXWS+ukBjEq3YbK7uM9xBJJbNzWgbdefRpnnnmayIhkLC7xtL7+fom1+XwekReDwZB4TpKpONra2pVCmlKKOyW+x01LLy7ep0TKAZePsaYk0vEUXASrdAoJClJ61qRjOb0nzHRWmYT8T7qt6y7qEm5RaRi8F3qCiAWJJK1XxuWUscBr9VkW2g9u/XgTU/0s7GvI0Z1Mmu2d3fjouSfgSocRcFOIqwWXtNK/6Uoi204slhC3Eh8YhSY772pXVam3fGhcR1JMXdYjaJeHZppYuWw19ttvIba1bga1dgJdLB4Wa4HuIt6coL6Vjq6EjEol55wFyivw/tvvYsLUWViw/yJsbnoPMOlXTUkreLqsIrGYTDRBQZgodG0FIAJctB2xIpR/mdpNSUmZPDQuJgphPgy68dIpZgAxs5DCmSBQg/6+PhkzHApKtpDD4ZYSjY7ONtFKVMqp+j3HKwmUIR1PII40Dj3uJNSNmoR7bvsZ6uvKxSwmQOi4GDcBtSBuni1bmqUmy/CViGbHa5XvrTovcf8aLnh4rzDh8/qkS6tYcg6gxOeDmUhiMBaF1zDQ29uJElpvyQhSiZgoIg5xVbqUT9myfgmUXEzUNN0+1SSSQE8rqqZhNIJ9YfjNJBIOWlceeFjbYQJRw4F4NIUvfOEkvPLSi+Lv5r3wPy5YgpcISdMh2l1VeRUOPuG8PWRaPsGcHfMqBEQjtcz22BRWqm6+MexApUEgWzAXitHZwdMuhPcWmLLPrwmU9efKNaQEhY5H2euo9NrKLuYVL4gFaPw7HFAVAqdiwSbfOMX+vrd1tQImKor27grpNHbs3Ina2hqVEchyFNMUQKHLT7neCBK9iMVCqB81GqmkskJ43zXVtRgI9guwBIODWLd+G8orfSirqpN/Tx0/FttbNqA04EfDqHoEB4Lo6GSSkwPhcBABf5nEt6vrajFqVBXuufvP4p6TWJmL3gnWNjokFhYKDqC0tAwOZvlZe5Np72I/uQxMnX8kNq/9AMl4UOQMH20iaskulQch9iIjVvRsSWiFJTma3o5WDuPssTgcBsMuKjlEBaSYGe0SA4ShEnGX0hqVMjRm8ylg14DCsAStNr4YBtDKHgFR11zxM9VB3VTtnKx0eVqV191yz7BLRz93R7uZNj9o2oBjpk9D3GHAMFNYs2sHqmsmYNuG97D5/afhjycwefxERCLUxlVciHEJQ0xULuAkHPTZUZNJpdHT34uaujqxXOg+IzC0tm5Hw5gxmYsiSAkgSo1YSkxhLpKy0goOk8nOoaTUFEc8V1VtHdp2tcNl0HfMIl1g0rhJ2N22U6WCM3Dn9SIaiopLSgrg+AwYC6JlYrk3m5rWYvr0qXKNqq28WqhCeiup5cpl5/a4kIgzdqasOGpIDGjSKuFDrKyuwuoVazHpsM9hwTGLsfTNVajYsQLb1qxAY70Psw84AnWjx+O5xx6Bx2siFadpz4dK85uCnOehCZ5CNBIXF1o0ygJAvzxoLkS2iOjo6EBcwMMLt8cnLkmCp9cbUKn6aZUtxMXPOUswPiWZT2nRsvoH+lDq9SOeCInrj9CRkAJnLyAKAgOzLJxMooQxTAZWuXnlSMAjyRcq+Nc70A/D8OOwo5dg0+p3AYlX0Y2rBBsXl/Lru0DqXi3wRJeTIK4pmVLJdBrHnaoIU3O9hnPBZYOV/v1IQSrf8bk0ertVxfPlAir7MfmEa7ZbLhsoCwn9fHOl3V5UIDXA6Geh66i0gNHufO3i42/1MfyNPYalx9rbZIrh7qdYAMo1Rr7f7lr7Elq3taC1tRVVVeWob2hAEgYS0ajsvxUrP5BQQ8DjQzxFEI/BcNK9xn51qg5J6NFSJiKhkMiTgYEgamurZf8zBZ5rmWKKit1AcACzFn0escEedO1Yr4AyZRXpKiknxzMbkLH8VCIFJ1PiuT+SKSHMpuJA74xTMvgoD73KAuJ17FHOQm+RgX0OPAZb1n2EaFi1L5L9m1DJHLEElXVlKDhSKlOPMShdGiNxPEm+YKhHWXMCQFJETR5QJp05pLZUxzq1q1ivMRYp002oipHV2mEuQ4xzLDkHjFsrzxJfsu+ZAm9ZtHJOSTxx45s/GSLRtj/nj7kB773/D+YZZ/83Eq4UHCkXXGYaCbeBUNxEb38rVj59Hyr95WKxsDKaE8dMszFjxsA0mUARk/EZv2CCAgP/FLBs+w4jjZUrV2LBggVYtWoV5s5lIZxqYJgJ5tP0ZFCSpiKz7ywLgmOlEmksXfoEJk0cg/33Z4M1VdVNIUuzmBaJ9IyS2eBDZITQBZfDwOBACF4v64aYIu6UNPOBYFDAx2XQDafSO+MRlYrKmJXapG4EBwcFNKhZ0CqIJ/kwEorANpFEd08nJjROlPosld1iFfU6gPEz9scj77YgHWrHNddejQ2tuzC3KoDH774dbkcUpoOAqSrquVCVH5oxqjTC4ZBoU9pVo1wtSjvhMcriA9q6u5Ggy83vk7iXCH/JSFQgLwFdtyp29EjdV1Qsz7QZhSk+e+Ua5JzwHnWKrGQbOZU/WWceEaL4fPhZwOvDyy+/jmOPPVr5+FMJRMIxXHDpD/HUX25HaVlA7oPKh4Amk2zoqrRcMdQYee9EPykRMNP43NnfLBqsirE6Pg2wygY+vWm062xv3X65ADWjNQ5T31UMeGltlq4/XUahY7xaYNjPr4WPBl176rm2HCWObKWyS22hZZl9EoApdC8jGTufi/C27yxRrXq4xl1uhCW+7lGxYFHpdZakUsVkzUhygIGk4RalzcV/J1WSg4APEzFicfT1DaBh9KiMO4t7jfHwhUd9Edu270BPy2pJ2ZY4GAVyWsW6FE+iQ6WAGyomzOQCuvj8gRIBQ4YrCFicZ49lCOh75DVq9yWtnskLj0T7lg0I97eL0k65KSBIYBILySouthrPimfKMogITLSUdO0X749KJS037n9mQfMeGOOmRKac4B2p8+viYspwVTM1enSDeKsoJyrKa0Q2xJOc6wTqRlUjEChFRUkJqurrUF5WBZ+vBLfe+ivE4xGMaqjHSWf8d85l8TGw+seDPzPZ7kJl8zEW4kM4YaK9ux1TRlciGgqr4lexNHQRq0JkoqpGdWpzfX29ktFHv2br9p0YO3FMxretq8btm6R1e6u4Aum2olBLmVZ9h6SO+8TULvW7sKN1Jypq6+F0elBVW4FtW1tQUVYm7j+iFIWmj0H9OLPaGPT3CBhygXpLStHT1QmHqCeq+pq/SUSikqHHc6sFoRBPgoHxqKS1ckHRAnjx+Rdw/OLjEQpRY1WgxvuhNahSPCwSXRPw+zyIRONMfsW8/Y9C/ax5eGrFdmxa9j5mj67DF485GLff8iOMrquSbDu6Lgf6BwQIeQ0EBZ1oQc1w1qyZkkJL8KBVy+tnlb1k+UjVvQu90agANy9Fsh3T9M8zjuYTKyqRokUXtNJjmUihzHsmPvK2Kajo666pqxYalpJSugSYlqpS693iCjLEWotGImD2KLVCrXUxaBsKR3D+Vd/H0vvvgtfDGJsHA6kE5syZjZ07d2Kgrxceuiy9CrykUNp04fBTVauLbI1KC0x+rjfsSMBCNLmsdPBcO8J+Hn2uXKCitcPsY+xjjsT1Zx8n+14LCfRcgMw5petPl2ho4ab3nT7fHkwqFnGtjj/pOdPPVRPYCt+lpSEPd//FzFG+uc0FUiMFLj327689GSmkkEzQDSi7WlkPuouAVbqq4ypMShBrQ+QAFSrGzgkyVLhZEMT/qxgsA+79Qaa5uyTmotPiU04D1WPnYrB7B6JhRW1G4U8LhoK/vzco+5r7LpGMwGP4qe4Js0UiYaK2ugEtO7bJMV6D8kWpkLwGGgTMtPZ6/HB5XTC8foybvgA9u3ahrkRyoRGORrBrZyfKywOIJhKorqzE6Pp61NTXy32JQuxQoBlJAQ119Qj2dGLO/EOw9sN/IRZPYiDYh5rqGsvj40acnSMcgN9LTIhIQXU8ElX8p5ZbkSnzhuQEpASwKP9rq+sQqBqPinKVUMLrp8dGKasuPPn4U2hva8fAQC/mLZqHo4/9eDagfpb2NeB4+I7vmSUV5QplWRjrdCESj8BrJQLoim3tA+YUilsuwYaDvBiVRagD9J2d3aioroSZVHn7bd2dqKmpEcGus3JEC3SozEECGx8IHxwReO3atZgyZbrcHC0fDYbiU2fVOfO8WXgmBX5+0XpqG2rR3t4Jr9uFgd4BVFWWi6ku2qKkZiaFt0uSALiAyGuVpiUTRllpaabmmnOguPAc2L17F8oqy1TaJhMRnFzAKhmju6sb1TXVspjUQ6PKQr9tSo4n0PWHB8FO9mef9xU88Kf7RDs5+JBDsOzDt+GhCxMe2UilpX7sam3Bm298gPMv/ArWrlqtkiJssQKdtURhJJyErG2QOJWqn2HNRCQRE0uPc8LK4tJAQLQ1lfkUB0y6+rghJetE6jKEgJeAHvBIVo/UUohbUjFtCyBKIhPTgGmJqap4xq6ovDiYaciYoKWBE/jdDhfOPP8KPPTn+1BdYkoGEMFRBB+r+VNWKxSJg7lx8BcvyCmbswVyIYGe6/h84JT9efZv84FcsQCYD2zyga22igoBwXCCXseoxJVtAUt21l/GHWtl0/K8uo5KA42uB9RuQp0ZaL/3TX+IjQAAIABJREFUXPc3EmAZDoz1s9Duy0LAnUvR+c01n+cSt+qFFIWZpg9T92mleXMPSVq5UsbSkmjgUhlsTq9YTGlhtKBrzCK1pkfE4UUsGMPO1g0iyGtqqyU5Yf5nTkXzlq244JwTkabFpqmdyA2YNtHT0Y5/Pvs2Pn/cgUgkolKnyYxiuscMt4G331iJRQfvi3Qiqkp0eLFOhyR/LVlyNh79x2uY3FAGozSAD5ZtQWvzFlx20flyfeFwFA889CCWnPR5vPbmu9hvwUzLfWhg29atVpq6gWgqDnegTIqmfQ4TrkAJEqEg0o6UhB98Hr/IdSqWtPSo7+k4Jv9qWSQWKd2g9KAwwUKo6kzU1Y3G+EnT0dEdwvQpo2TuJZziZUkNIw4p/OuVl5FKBLBh42o4fR5cdc0P8j7mPcDqiftuMAkkUixn9YAqKylFb0+vSpO2Fr9yB1h2ZFqBAD1gacaFHCqvnkVwKsedaSNuicukJINPpVyatEMdKYm/NI6bhLjEb5yStEETWxXeMXOEBWMUjMq91tvfg7KyMtHmOb7yrSuXJK0HWiAVVZWyOBwCninLUpGmHAJcEiR0G+KzppuQ10WNgL5rw+dBR1s3mrfvwsEHzIGD9V0s4GNKNuM/snAc0glYrBIKfTq7pDAujd6+HoxvVBxdDKoG2FlVUlW5YdRzYIGechkyLuhAFA6UV1QhMtAj90qg5TwtW/U+xo2bBKpBPAczhXijulZGCzyeVy0iU82dzyvHcW6p3bTs2ILysmopYPR6vIgnwgLY2rJ1JOmrT8gzDkejUpCoCScFpLRbiqS+1kZlwFQyDiUTSLkRVJxPFVWy/sJvuSrpCqyum4DOgRAqfElI8q3phcNNTZWWtB8hhwOfPeUrBcFKA9XH3AJ5XGd210k+C8Yu+IuxwAoBXCGhWoxVmO8cuYBAC3WuA10moAW8dv/ZtVMeb6+RshfPi0y091azwMwOVMUCaTGgVQj4cgFQofm1f3/OoumorwwiGTZhulNS58O1mqL4MMnpacieeGWZFx1hegrKsXihF2a0T0pmOH8MC6RMBXRUVE2L+9npq8U/3nbihh9+HY2l7XBLFqFK/444vHht9U6cc+Zn4UgxsQuIhJmRq5gk6JV46smXsPj4Q5UMSSXEs0O5QW+JuOoS7JMnvv0MNRG/P+yYQ/D+h0FMGV+G7t7d6B2I44VnXsHsfWbjmGOPFOvxrj/di+OOOhzrNrVg4rhq2Y/UW1h+I2nzTgc6egbQumMHyutHY58pE0TOzZm9L5a/+wY2NLdK0tx++85AeUlAFRQ7lELDJDQqyYq3kIqsmnFJyqB8J7tP0oHy6kmIJuNoGF2DHdtaxEUYpzzVSVr0bnmcqKoag6VL/ymuya9ffHlxYPX0Qz83TQEeK8GAD4rAJKCurBJlATFrxQU2JeSNl5UGREXhe6EIYe0Vs/Cs31IrYZKDl0zBzDThAzOdcHmYhUJ934fWnTtQWz9KrC4mDAT8fmEVFnOcPlgG+2hJ0ecrqeQshlXEslu2bEZD/Wg4JNMvJWOmGA+jq4wLTYWSlAC20rLXr1+PadNmCNJvbdmBAxZ/AaNnzMemgUG8+LdHcfnFF2B18w70B8P4+x2/xpKjF6HUwXTRQXgSKlmA9FfcbF6vT+oEaGWJ4GBbEI8X/f1BHHvCCXj9pZfgcSRlkbOYWvubVc1CAqbThWjSiyWnnoxHH30U4yaMQcv6daioKBOrh/NNy4/ZRKWBUvF1SxmTWDopOe/kyZPR3t4u7kEudrpzCaZMhEmZUbGKWP8VioZRUV6hwFaoVCScKOAtblDahVa3Y20pqYyxBIL9g6irq1XJFQJQis2e96zdXizyFcZoKQVQ9SlcD2mpy3OgvSeKk076Mj5qHsRgsA2z9lsE01mGjWtX4PQTDttjoWpBlu2ey2XV5BJ69t/bASmXAMwGkFzutXwAks8ay7Xr9HmKFfj5rjsbVPleNHOLc46/01aVPlYngWj3n8760wW/GqjszBUqaUq1Ahmp1TccqBQDZPbf262skcxdIPgKzARBJynxl1gsKdnBjABInEU4/qhsMg4HPLH0IyQHuxhQgMuwuntbDVUZUtDyj0I7iQr8+VUD1119EryDa0S5ziht6TReXt8Nn8fAiYsPkkQoLxnTo4NYu7lNKaMrm7D4mEVAKi5uOcbUmUgRjYVUn7xYAjECHQEyrWKGdPuxprKkbDx6O3ciJIkiUaxeuVKAZPaCeWCxcEtzM+bNm4Pu/ggmjq2V2s2mtVvQOKFBJVk4ga2tnZg6cSKc3oBcp5lOoLamAe2t69G8vVOMgKkTRtMJapE/KFzg+qD1zvWm1vMQuzqBXRJ0EnFM2fdwDAyEhA0+3N8Dh3h1mNzmRUd7O3p6ewUAJ01fhMefeAw1tVX4r69+rTiweubRX5myiIRO3pCJIxyLFWWZsYwH8Wb1AueF063T0dmeYeil5k9BycQE8eNaAUFhKGdGIG0KhwsbN26UBIn58/eHw6BLS7kClYuQPaNUczymsHvcPuxu242JEyYKg0JzM9PdxwtlPYFUYl024lW7f14RwqqiN1oKTE2VIKtVT5E009JzattgGuu6WNhbjsOPOAhjGhvx6rOv4aTPHY531jZh2rQ5WP3R6wivfgv7TpmElWtWYMaM6YhF4pJKzxonxsIkaMnsngQTGRSBJAGhfzCBM86/EH/90x9x5BGH4e03XpcMGIcZlxghU1Ml8MviM16zAUnimDZtGpqbm+U7Nd8Gdu3eDY/bL3UPOjGCTksWVlODiqfi6O3tEJCLx5JIJmLo7++UVNTRo8diV9tuzJ4zH8s+WoYDDz5EuUaF1VktSC24eB/0V4+qb0BPDxcwSXoVDQyzoSQATPeh3yfHuSzrmwFlApxwojkcqKsZg7TBjKuEuAdj4Ri8gVKEzDHwez2YvmA/jK6y6EWs5WoHgWJde7kEXDGf7eFiGCbBIReI2T8rZJllC93hBHqu77J/r99zz2m3nRbmOplFH6OzvbTA1QCkrc+hbLChzgDZBb8jtYQK3d9IQSuXojHcOcqCryMRY8G+6nxAVppU2gmfzy9eCNYNUjbwP4/Pj8cfe0GSA8rLy8XbM35cPQI+B9JJlm/IzIoXh4I6jSrc/aIPV553MHatf0Y8H6pIWClvW3pSWLaxFVdfciJKPC4Ed64VedXf74fDMPH6hgFMHFsh1hRj5oxRVdfUqMxAxoRjYZF9VML7Orslk5fWFhXlmrEHoW/X26IITttnf/QFw1ixrAnvvfMelpz6RbhcDgyE+tDW3ovxDXXwedxY37QZpZU+8VrNmD0Pc+fPR7C/X/Y+43pvv/qGFPSyjrWnrw8723dibH2dhA44X+VllXB7WR6jiAgIZpo/lTPDfy/7aBUOOHA/oVbauLUTAY8bo0fVITQ4iGiMcVRIlvfvb79VkR6kgMuvvwUP3n8HAmWluODiqwotGZV5+8JTt5mcaC5iETrM5kqoZoK0UqgpU4hqt5A+VhYwHVXiz2VWoNKm+SKI6NbvZC9mRuC8efMAWjypNDzssUJFnUF+GsjMSmPRHEkXfQFFD2K6JIW6vbsLpZUVKrONbkLDgf7uAZRWlKoUaer8pAsxVcKDzmpiWjersSmNWWRHH7EIWyu/X9xyFrEiR+Fv2f8mAi96B6KoMtIoKXdJMbRYgqKWcclYdDm04FyKQYJxI9YapBizSqcRjERw6EEson1fMhilITxTNhkIDadxxjnn4Mm/PwKvk0zESnOToLakrLqUVptMYtSoevT19smmq6ysFM2G1hDvgyD28suvYN8F88St9sEHb2D7VvrQHWI5aTOdMUWXz4fxYxuQipOwl2BqoLllJ6ZOnYG29g5MnTZLNo8sJBZ201cdU9XzTE+VeeNdWAoNN9aOnTvQUFur6JmoIfI5ul2IpRMoK61CR1sPGiZMgcfrg8dLFyd76ACpcB/WrfoQU6dPlELmI754cd6F+u8CKz2uHaSH2y12Ky+XdaOtj2yh/klBKtvC0ufmX1kLVisbrRhqoNK/06nJen1RsNhZJ/i7TJKMlcbMtZYd6xqJVVNoHvVYnwSwCv020PucrFmlQJNRhQSwTKZS3RSYjZpMxuDxexHw+vHoo8+Il0Ses9sFn6dUtEYy4LCyY9yYKhipOCKhFNIeL/7+fiPOXzIT29Y8K8oerSvGuiXU4K3AA899iJISHxYfsxALJjJjNorOHg9cyShWdfsxrxHoiThQXldlxYc9khhGjwSL91XxMgtqI1LPKtl6yQTGT/0MWja8oMIdTidKKmpQVl6DXbt2oq66AU6XiY3NrQiGYxhTWy2JVn3Bfng9brS2bEdlZR3OOO/rIqNSUt4SwzuvPCvJGfMXLsLq5R8gHBkQZouKiiqLzs0Uq03YLBhLFwsqhTiJcq2WI2vWt+CYIw7A0qdfwqlnfwlrPnzXUsCpMLOsxY2tG5vwxF/+CJ+3UgiAb7rrKfz5gdtFyb706uuLA6uX/3mHpMIIFRLpd8Q0tdIUVQWZGoiNsyR/3qM0FqY0kvFA3AXMflNuMFZkZ6wqCzz6entRVaNIHYWZweGQTL9QJCq1OKoIVmXZ9QUH0VA/VpnebsZa0nD5SmVheVw+0CLiA5T4iUkBTwgw4XY6sHrDZsyYPAHJaAwmA/os4pJGZCkBHZ08QEYO+vkVmSOkpwyryiU+xSQOyURwiJXDf9J64ISzJkqlnEYtIlonQoOsFme6KRdUXKyIgw47DB+99Z64LLk5GLDUJJEytpWpxn44u3buxrnnfhkvPve81E3RsLVa2agFolS7TPYdU3KpBfb09KC+rk4sUlpAd95+vcyvWJ2snbAyngwPY30OjGms5w4Fe/jIPAhdDl0eBjp7ezFp8nzsbm/BW299hNPOPAVG2gGvT1E8USvji+cq9wcwEBoU2hUH6+qkrYoCNMPts6zXMjhpjRtOsbK4vqK8rmQC0Ugvwv1dcJM/Em4cl8VgkS2g870v9Dm/z2URFfrdcL8pNGb2jivGIsl1vnyWmv5cu2L0PhOlzdqn+q+2lLV7T8dX7cBjr7Xiv/MBlf2+Cl1bQamT44BC4JNrzOy5tY9R0vuM7FkSE3DtitxxehFLkmzVI9RBEvNNJxHwluHxJ59RfJuGWzUrNOjmL1VEtw6yw/jw0Udvwls5F8+9HcWcfWfjv885Dqvf+QsqnCEkHC6RYxwznKrAZxYvwClnXIHxU6fjvK99HcteeBQn7VeOto4OLI/vg/3GOHHHA//Axd+6VLJveR56tMLRkMSOB/pYeKy8FBKjt8hwJ8w8DBuXPSufKwVKJTmNbZyCvoFBufb+iIlIPIZyt8qCZMycTrK+7j5UVIzC4tNU5p0otCbw3itPo29wQFqVcNxIOCT1qtWVtfCX+MWi4vyFo6r3F4FMNXgcCgW8+1ETFi2Yge4g3a5plLidklE9OEjgk+AbJoyqxGsvL4WRZjjJieoZh2P5yneQiMbww1/eWXDZiCfg6b/+yOzpCWPylCnoD8Xg9pNXLgE3rPbwzP6Si1SNLpWzjuCmiCyVhWXRxUt6qFNSnKXglYI9kUD/QBBM2tDaB32ykgsmzBgGYpEodu1qkww7CkSaqURzj48UJ4o5gWwYDAB5/GXiKmzv6kE4Biy58HJs7xnAtuYmnHDQgdgdimH9rjY01lfAlYyj6bVXJdXaaSalTTsDgSwgrqyolACoVK2zTsztBtu+V1aWy/0I6atm0pAYmiKqZWYj6VlUDYdLfq/Ah4FbFfshHYkCchUP2m/h/nj/nXex79w5WLNunWTyifCwyDYJZuQyE+HhdMo16LoWCny+SKfCLMtw0LKurGJd1kKUV9TgicfulIBtPB4WzSnGuBFTxT2lEuOrrq1EKq5ctW7WlEhvGl46U1+ZbFKBZKQX8bgTZRW1WLthA+bMXiAblSt7iO2A9i8Dd1QTGFMkrQszE50YDEUxavQ45c71EKysIuB0CpFgHxypGCLxAamqFy3U6cWxOeqsRmJRDSfs7bEiDTSFXHaFAKkQmNl/X6wQLmZMURasZArturNn/dmtOP29/f6zefzsMSrtLdGZXjrOlU+CaBeiHfj0v4u9l+HGLii5ChzgbntcFG8TLomlCnNC0pDMVKGRSyphZjoYyyrB3/++VPWyc6juCU6nD+XlFTDcDiGGbtnSjEQyiKinET+/cyXcZhqLP38kpk2fi31mTkG8dz0q09uBVASlExZi9tgemIw1OQP45e+fQkt3AscvPgHh9g0IxgwcXb4G0arxqJqyPyLRJKjMs2A5FGa7ooSARSqWQs24RqSSVv2nw0D16Floa10u1y5hB7rmyP3nNFAaqEQwFEZHXwL9fRFMm9qAeDQqe5dgxbDAhInzMXvh/CGwSpv48PUX0DnYiXQsJYQLu7ZvES+UsAsJ35/Khmb5C7OpZU0Lu/uQMrhszXosmDMVq5t2Y9LECYgM9CIUGhT52rlzN07/4mI0r3kd06aPQcWUAyUu5xQF3sALr63DokP3bBGS7/E63nn5VpPormgjhDJBGVOmgWBoAB2d/Zg2dTrMlIEELTCh1UghHAkL7Y9UWVsXrv3hqjJbsfLSNRSNKFJTSYNkQS+tHqkfUN13edzAYBiVVu8Y6fBp0fqzOFglbbiwcf1GTJw4QbIDOB7BzGX4pPbA7SlDjNlmpRWYsfAwbG/vRYnfwEev/BNzRo8WqgyHkRKbndRHLBQsL1XEsbwGbdlpCiYmjpR4Pdjd1oZR9aPEkpOUVtXwyUZPpArpdJJDaUkpBlk35ffJ3CgGDbI7K0okRlVpfdVUVapkFVokopUlpdZhzpw52LhpvVVZTueaKaTAdGlY+KI6+NJ1Ss5AVtKbwOuvP4EEEzfMpBRnC6mwzD8XHK2vSiRiEVloNN/k2VjxKhYmenwBGGnFPs0bYn0I++6UVY5DoLRWmEbowyZvGF2bisVEUSfReiItlccTgGkwdmdZYtRkyRASHQQdrGTUF1YTYe9IIhIOY8mFN+yxNu3CLp/gK1Yg6uPsgryQtTWcNVTseUcqbIsZl2uUlo/9+jRoaNDiee0xKA1wOpar3Z65rC7dHUH/pphryr7PYsG5mPkZ6Vj2Z+xuf9wiGWBXBh+iUdZcqS7gXtb5SYou41b0ovjw3HOvyN5OJpgBSJYFtuoIKJe/4UZv3244HVF09Bh46oVm7AxX4smH78bESaNw7bd+gWBkEAcs2h8dbW3Yf4YfRy05FqloXPYbXY9Vzn68/MjtWNrixYSJMzF3ghue3q14+713UTpqDEoSA3BzT5N1giQGBuWZE2edewmikRDaOrrQM2jAWz4RsUirWFBJdi+mksuCYMpQ8cA4MRArQSTUjWgogckTmXHNOBvdn2l4/ZU49JjFioHdkcRAWxdWLPsX4mZMuADpkvOXGGKFNTTUIZlU2dCsjxIr3lRFwNKxQjgBVe1ZR9cAJjeOwhvvrsaMGTMQ7utGPBoRgu1ZkxowZcIYhEksEOtDMJTGlMYJam4dLnznulvxnZ/sKQPygtXyN/9gUsOXBU2xRo2cMjWZktRJp/SDUTciLN3CA2cK8+/GDdswduw4lFdWI04/MGNbrMURzYXUS2wXzfooVbxLoS7LhAW7hkdchnQrDg6GJa2bk6LsCGWhcTKUCU8rzI9oZFDAT/edUlRJMfR29aNuVA38Pr9UXZP2g8d5DC9cUoTK39CtaC1C0+K+MpPCmdfZ2YWqqkrEIhGpLZAUc4tun0AjpI8sik0qU1h3Ce7t6UNlTaXUS0j9mdyjcvPxA8WeTv+zSrNXsQ2HtMggz1hfTx8crOFNp1FVWYNQKGgRRCrCSoknSPcA5cJ0miwIjkn9V5hMBR6PgA/r0f/1xuPSKM3h9MNJwl3Wy8X60dPTDYdpYOacWYhHQtKnR7IndZdQBylllKbjI7u+VYciT8FJsPVh7oLj5XoS8SQax0/EBx+8JVmdTMel5sqiyjTcUjyuKGVUJqGQZEYIVMzSTCHBZAzWnEg7BI+4HBaf871McFov0nzWz3ACNNv9lT1WtpWVvSGUW2WokDjXhtkbAW63OOwC1X59+ty5hL/+jjEqu9VmByjtBsxOP9eBcPvc6AxOncY+VALx8TseKWDYj8+eq08ylr6yXPOX6zkZu/4On49sKuxfpRQnemraOzvg93vhFl7TQVGWmbb+7DMvSVIT3WSqky2tlYDEexgqiMV60dPXib7OAQx0d+Chd0bhwbtuQqj1abg9dVhwzJlYtrYLrTu2419vvYcf/vAUjKmrU4kMlAvhHehf/hiu7DkI7bEw2Cm4jLHsUBgBlwujR89ETyiECS1PY2xqu9S6+gMGzjrvMoQHBuD1OHHl5d/GRdffhV3tLUKs7WUmunQ1SGMwNGjJ6wTKysegc9cmGJ4SBINJBHs6cPqZp4txQWZ1MqXXV9ciiRSCg73Y3dKCirpa+BgzS6ewYXOzZEnOmj4NHn8AlMj0D3HuhdXC6r3F+WJBMz9fvqIF4yfWYm1TExbutz+aVq1Dml013Cmcd+qxCA4OIF1egcFoP8xgXNiP6H0zXB488c93cdwXTs647IdbJ47V799rqiw/RVIoqETHENlypbANSLEGwHKXkb2XtO4EHAowKd4VFnLL580wnGkgPBhG32Ac9aPGwHCXICZ9WRRTuhCammRGV7VVSmNUKei8WG4kktH6vSVi5qoJWYm5c/ZRsSKLfy4eDYGdPaPhAbT3daO3ox2L5k4QEKSJyThTWUU9TCdphNwoCfjR2d2N2tp6KXIVayEQUJoCrQXRpDi+8vdK6a7HjY2bNmHKxEnKErTaZ2hA01RHZIBgNoxwazHtFKZyhxKNxGxXySd+f6n0f6Elp3gW6TtOI5IyECBlFZMw6GJLGHAk+1Hpo6uUyRtqW8qisbLvVEU+gdyFvz/8azlOOA4d7HaqGkFKEonTgXkLFqK3r0uUEWYeOq0BOd6One2YMK5BYnvaAnYaZMTgfbgxa99jYVCrMpwCtImYA/7yUhyw6HA8/tTD8EljNlUULYxXzjTiJNX0cg6iVnapYmnWlqvcjNOB48+8dtjYkl1AD6eRD2eF2YV5LpCyC8Ncm2VvQaqY39ldarnuj99rFnT93LPT05USNMTarcoOVONB+73bC355Lntm4HBzWyzQDHcvxY7xaVyH0faYKKz03pimV3UCF0YWRRgt5RWgNZGA11eC5557WZIbykqqVIzc4xWvERkqqHB2te1Eb18Hdu7oQahvAI+8V43bbrkG7v5/iXKeTig2GW9JLTpiU7CjI4SLLjpUGHUYb/KEtiG67mm0xV2onn+2KHmS/Zx2ovVfv0dF3QwkDRPbHDX44fIoDup+HzOd2/DV/74E/T2dArD33f0wjjztIsRCHZLIJc9bsoSZrKZkAnMGnn9lBT5zxGyx6NraQ+jpD2LhAQsw0BfEjtY2JMwkaqrKJVGLSXS7tm3HqNGjFQ+oE3j+5ddBHfikEz4Hk2w9VtiH8WlZS1RMTYtHkgq9i4XGUTx831/hC5Ti6OM+AxeNn1hCSnJ+c9O3FVN8/2bAKEXV+DmIJ5Lo7+2X5Li3P9iGI49fXBxYrXn/AVPcA4Z6mJIQ4CAlSEwuTKSPdLik7uyUlNBUIiKtMnTWkGTYWJl2sSQrspX5SCYMmqYEDlLeE5SisSQ623tRWlaFkoo66Wvk9JUgGotKWjktOpfTI/5lBWAWXb9VkKxbJlMQcDy2ICER5GB/Dwa723DsoQtU0NLqpcSYmJLyAjNSkMtKi8q6MdKa2mn44XTRFceiZRMDA4MYGOzHuHETJQipk0JE65YsnYzhJCznzKShYGZcjG46sVCl+aQi+GXyBevmhEmeMRzLwtLUOCSnHdXQiKhRiWff+wjNXQM4/awvy0Z5/bknMXnCHEyYMA7L33wGB00IIC7tSFR7a1p4BDwGd2//3fcxrqFGrlm3edEN05hJGU8nMHPOfLF0SE9lt64+XL4KC+fNFjeJMDvLfSumknDciYUHHK3q7aSDKjUiVeVPi5OIH3f4cNzik/HIo3+CYdKiIiglhY9Qaiwk4UOxX+i0d4K5YRr4zNl79rPKJ+C1gmK3SOyfDQdWewNy2dr8cGPk+64YsMr3Wy3cNcOEBioNPvp32rWngUjcNTaGdX1cNpjp9PRirtFu6e4t6GT/rpAVmw+4i3kO7u6n4CT3Z5JkzawhZZkLC1q5thOKrCAZlSxBJlI888yLYlGVliiiWloUkhzk9cp6H+zrQV9fB7q7Quju7MRf3qjALTdejIrkR1amLFsfkeqM50miJ1GFM849S9a7KBrBrRhY9QxaQ8C4g84X7geRnekUdrx5F2ob5iAeH5TWR6RJ+/2T72Fy5SD++5Ir0dW+ExUlfjz93PuYf/SJSJghiacn46rFhpDfitxMCqv7Xx97ESefcKjITXqTVq5swkDYhbJAQIgQvP5STJpQLXkAXCebN2ySfAUv6yQNJ5Y+8yImTBiD2fvMUmTiAqqmyhS3Enm496XJqtNEc0svZk4dD5hR/O1vT8JfXgK/y4PmDRsxfcoUnH3aMfD6KzDYuxUOjx+B6rFCyiD9gh0OPPWPD3DsF06Sx1pobTmalj9qiukrdPqqLkH49pIJocZhDyaTAMa+L4wfiUBOIJUgOapyV2kJTk1eAIoNEy12XeowKUlsZoxKkZcyAsVaAlKYkH6DzRcjFIYOpxQHd3X1YvykmYA3IBYR2YyCIZWqqywSVfUtDySRwGBvP8LhQaTCrThkwQIrPdUUVggWCjNGRt+uqhVQWTAKhJi+SWFqiKAOh1OoHTceaacXhouprKpjKF1Wvb0D6B0YwLjxjRKg5R1J/RhjTsw3oKsxySJDE1Wl5TCdSYTCdHP6VWYP4zUscLZ1iuW16xR/HkNXRf/AIAK+EvT0tGNUXT1iDBRbCCk0UeJlVFYaF/fTfNBDAAAgAElEQVSO3dtRXVmFmqo6PPzgzcJkLuUGmunYiq/RjTlx5iwMDvZRr5P/GWxeaZrY3NqJ6Y21MgeMgenxOd/RpA/z5h8k9yn9wawGjQTEww87Aq+/+QZZ2OBzUZNNIOH04NDDDsVTf3tQuj07zRT+D3vvASZnXbX/f6b32TLbS3aT7KZ3IEAKHZIAoQepgiBSBAWVIgIW9AVFQbGgoogBRHqT3kKAkN6z6WWT3Wzvu9PL/zrnmQnzxoRs8H1/17+tVy51d+bpz7m/55z73Peu3fUMKS/TbShwychCIkV3Vx/nf/PgPavswHQwsDpYUMuU/Q5FTz9UsD7U3/83gCrz4mb3qDIv8oGC/v56gBmiROazmb9nqOyZfnIG2AYDANnP02ACy/7bPFCJ8FDB6VBAfrC/u9te1kpEKBTRUnk8Ln1UE709Qaxq9yMpgUid+Y1s5O0Pdf7KYhHXbgdur0/bCPKsK/GqpYne3laa9nbT093FPz7K4fabz6Y20GSU9k1O9buSlahUdVr7XMydaSfU30k8bsg4dWzfRtBXyrCZ16qOpir6JOK0Ln0cd84w4jGxSYJwKMjvX1nKmKIo19/0HVr27sZpTfHy6yvpMfvIK/CC2UZMTGNNov4jFSSHURXTkRUfidSAkVULSS4qTr12htWOUDdxyQArS7wKyiIk0NTUpK0cQ7fPwpKlK8nJ9TBq1Kh9ACIgpYsho5ehPW85TyFU9UXhjReeZ8y4URQVF9LT1a+9bo/TRd3fX+OOv/+YxYu3smTVMvpi3fR0DGAVqTmrWZ3Mjzh6OmdnGIoZ5vlBbqxp85rntGclg2dysSV7EHQ3gEAMC9Vay/B/kgsggCO9qJQE46Cy67TUlJYeEqJYLGzoxakKQyRs2G6kWfDiIaPKwCIyqYaE0mexEU0meP2d5axeu4eUVbKGKI89/kcKAj4+XviJAmTD7t36AJYUl2K2OIiarIQj/STCEaKRAeyJTo6aOB61LZQJcbHNUPdNQ1lBnwal5u/rjKWNFOVGSAnQ0LgSBqKWDASg4xbMTi85gTLMDhduj494SvpHBill+86djB5/FNvauumJWph28smsWryMzrY2Sov9NG1ew+SRNZr9yF6FQZmRK1Fzy3QmJJRz6dMJkAqwyAJCmXhmE22tsqprp6CoSL14JLvKrJS1TyWlxlSKP/7+RxTl+zS7kntnAKOxOhKgC0XjjB43lng0pH0koafLiW/Y1siY4SVpt1HRiDT6NwIqp8y6nFjcUFCXl1Yya9XzTMo8VxKTPBMWQ05G5+ykvBtNEAjkMWLMODqatrFy6SItO2hWkEji8rj1Okij+ISLvvvfHs0MOOwPTpkPyTYywfdQQfbLZluZwHyo7Wf/ff9+ypcFuWygypxrZn7qQECVTaiQz2Vbgeg9TP/L1vrLEC6yt/dlgSP7vhzO9cqc5/7XbbDbyJQcD3Tc/uAnmumIgGqkvzutviLgNZC2rEflyUxWF7FgP58uWma8cwJqouwgYyxCehIWcjxJd/teQqFu9u7tpruthycWuvnuDacyqqTLIAwlwesRPVIpoVgw5Y4i0rWYqhwoLCnXweHE7k/ZEq0ib9SZROIpcvNylW2899NHceYMQ8jO8f4BItEBHnx+EUcNtXPFtdfT1tCgw8VPv/wpKz5aTevOdu0Nh4jhtnv5wZ8fpGZEmUqmpYiyeMk6jjxitOGlJ/OncSNBWL12I8mEk+qaoeSI7oIAYziiItNDKqsUlJ0uJ5u27tQFrThlGP27dB83oxEqmCCJiMSUeFQmQ3FZbdTv3qXeeqaosKITTBxdTLxhK7fc/0/uvfenPPfUQwaHICVKQDIQ7eTMKy7n3QV1Ond6qAWQ3u+61c/Lbo2ZGQUqARNhQhiihaFImAUvzcdl8yuzxuIwMfWo4wnFBlSGX035lOEl2nuGlYTqASpHIakXSoZBDS1Bk1KwVRBRFcRthrS9pOXmKC+/sZprbrkdazJEwuTA7nZhtYpQZBnnzbsQl5iXidV8dxuPPPYnjhw3kr/+/hfs2dVIrkeEaxMce9QRJII9mimKiaQER0No1qBr6wpB5PcFKKW/oxhmSAnpi69kAcOKWYK8FrBk/krKbWkJFlmzSAYlA4DFFbU4/bkqZBvp69ZVRSQWJhJNUBgQpXjJ2ox9CKMxc/MFEGUQWmjwksuKSoim3NrYM/Y1EA7hcbv32c0rkGo/T+xTpGzh0t6hpPRy3WVi/cnHfpbWLTRAzGQyrEjUasRkYujI0VoCkZkwgzUj8x1OXK6QgvznAU4aqz6OO+FcBW3DnRjWrV9HTButajRCicdp+NSky0/y6KiZY1L6gEYWnSFtFJUUsWrpUpwug0IsYHjc+f8OVtkB7ItKfQcqJQ0WJL7oc5lr8GUC+GD3f7CMUH6fyagy53eoHlXmc/K9bCJJ5n9nFjb7Z1TZx5p9zQ8Eioeisx8ok/qiUt+B9nGogPVFQJa9vfvv+TGF5cX4vB7DKcFi0kxEPPdkED0RHqCnfQOBiqm0bf2EmmH52octKc7F7vam3a5tapQoWqLBvmZaW/fS35+gsX4vTyxwc/UlU5k2WkZN0m+CMOy03mIl6R+H37qHKTNOJirvWTROcukD1JsnUDh5Lmarg4aGBooCebSufBqPb6guHhNCgIqEuPfZjzii2M7V11zD9m0bqRlWzV///h6WWBsdnc34bE7cbicb13Twtbu/TcriYtSUI5Q0Vd/YTGG+TytfsXiYRMIQ/W7taKFuQwMzT51FKtRJf3+fKviIe3CgsAi3z6Mi2rt3bGXcpMmMGDN2n5SXXFtZ7GrZXzyzdAZMtEmFZJFQYtbuvY0k42Z8LsOPb+aUStq3L6Wh086ko4+hr68Rq9+LzVRAS3szthQMGzeVP/3teS64cJBgtXHNC+melRAsjNkbVRlX8z0TwUiQ3937PapHjOP915aQU+xg6thRlJTK3E4/G9ft0cB54eVXs2HzKt59+yOuu/Gbao4YF4BKGM1fCZjyT0pJQoEUgJLgF5eUUPXqTHzw6XqOueZVUnETFlMUt6UHv7sfWzKiag9BUfuWAxTTQadHM6Di4lJ+dPsd7Ny0BYcpQTQe4fG//IlUvIOmHXX0ttbjs4oyhBGIJQPRRE8uvGYeRtlLarA6GS49G+3dGMKy8k9npsQSxGZoJhrZYJrCnkyxecNaEqEgY6dOR2x0fHnFjD3iWExOH9u3b8ItQ9DdA7jtZiVQOFxupW1KE1QIHFKqEDqtANTGuo0Mr63RMoSU+YT+KRdKM0OLif7+AXJy/OlGZ4pwMIjH69KyqvT8/vjbu7FZDQ8sPf40e0d+IaBm9/rILygikQwbRpUWEx5/Jb1thrSTlkelt2ZxMOvMbxjUejn+/l7dpwwKK6HenFKKfkG++NcYquz19XvSCvxynWWhIr5jkrUKWBoD3DqjZxNZqhDtza0c/5VvHzCzygSuL2LxHS5YDQZIMkA12MA5mG0ONlvIAJXxXH6unr4/WMk+M9dF7pXcs/1Lf9lAJZ/ZX5R2f/A5VIZzuGD1ZTOuL7NAyL6+8v3HfnE9kbBYWgR1ZkiO/cILL+Cp+U9hFfVvk4WKkjwaWrq0fzRy3BQdCPa7nYhezYSjZ6T9qox+96767TQ3tSghQICmcfceoU9R4C1g+JAcUpEezKKIo958Jra1+Lj02guwWkTeSWyLrIQ+vJGN3YV4RpxPXlGxOiLk+v00Lf07vtyh+m7EBvpVN/Tnz3/GxJIEV37tavY07qKyvIK//PMT2tYtls4IPqcTt8fJ+lXdfOPHN+gsVt2mvVgddmx+L6fPOkkBQ6SO4lGxbupRlZ1lK3Zy7sWX0NO8TXvzshCWnpyMANlcAoBuho+colnZzq3r9BoqIzxN2DGo3GnlH01CjJKqyMIJkSrHX47PkyIWjHDyzNE0b/wEf8Vk3v90IUOPnUltYZ6SSsQbUXQRUyk3f3/6FeZdYriFf9G918xq87oXVBvQIAaYFZ2lJGXM4ZgIx8I8+fC9LFrdzLXXfIWPV+/AYg7S39VEW0eCSLSPooIAZnOYE088H5PFw8Z1nxHrbKSmshib2c/qDUtpaR7gvAvOI5lysGjZYs6aexbxuN3g+EvwMyVZtbqFmgsfI5JWbVDfKS1jGOUys82Cy2LMJdlt/dgsMRxWURUPikGHZkmSEQqP3pqMUex1ce4Zs3AIYSTay5yTT+GyS84j1LMHU6xXMxDN+LTHk96PzvimFTX0ChqKWClVGzZceJUsIVmbsBdNJtp3NtAf7qR25CSjHyNaW04fVruQN6yYrTYiyRQDfTHGHDsDi82nM1WpRJhwR6faa9vEgkQEd9NaigOi3p7jU9CR+yC9KJ10l15ZXFiJBv1cAKZ+Vz1Ol538/IC6N//hodtU6cPIeNLismnGmKjkDx8xnmisH1M8RSwexOIqwxRq3jejkzClmHfRt4gMJFVWRW1ROgydsnC/yCk5ceUX4LE5dUDb4ZIyZJT2pgb6B3qwmJJsWL6eIcPHKvtTEErNGsXbRz3ARPZJ9ecZcezcg4JV5g8HAoRMGWgwYKF9hX36UweHjsPNqAaz70MBVeYFlW0dikyROY/Ps3MDqDJlPdnX55nx54CWrV7xn4BI9rEe6rwywSc7AA3mev1PgNXbzzxEMu00KOXmvXsbmD1rJu+/9b46oUuZr6u3g/yCQqz6DDuwu5yYJAuJRhg5YoL218tqRrJi2Voi4V56+nrx5eYoJb65aS/tLW1U19ZgTvrYVt9OV/cAxQE3NSVWOoNmrv/uTcSjAyqKYJexl4W3sj1UQtXxN6kKus/vVceHjpX/wOuv0vgX7e/WRfOvX1/M2Fy46pqv09nVhtNp5tVPeljw2KNU1xaQk+tUoFm2cC833neDKscUVVbz2r/exBHrZ8rY4bz0rzc5/fy5lFWPYc3qNZRXVvLcCx9w862307ZnI11dPXi8bj02UdKxuRwUF1VTUFKlt7Z+21L6evq0PbNv4agcBuPO6+JHlEASCf7w6ONUFOQw95wL6e/t4I2nH2FU+ZE0fLKCe174Ld3d24hH+skfNgFJNKXdEo8m6RpI8eLLr3D5VTfvSwwO9ozo+75xzXPKn5adSl9I6M8SjNVCICX2A0FeevxXvLdgC/f+5HtEHGVsqPuYcKSXaCiBK2qjM95KecVUmpu2MaR6Kju2LKIzmGTEpBOI9IdobVxIW8MO+rtT9PV58PpMbF+zh7vu+gZ2n0fndERjaMvuAYpP/LmyWMTJNymry8y8D4YNtMQc9VvR8pq4WMoqVGbVha0Xw5KIY0mGSUa6xYQCjzWMKSrqv+Js24Mwsn/wnTv55Y8v08FXIQoY80yGI6bcDJlp0gwsY52gWZlV1T3E6VeyMiktaq8uHKFz1x66BpoZPtqYDhewcjq8+hBJkLQ5xZLArmQUqRrIi6QyUenMtbc/Ts2YI8gpKqero0uiuE6UD4T6WVtXR1lFOTu272DKlKOorBnNks8WKXmhIj8Hv1tWb+KLE9LrI1qDDz/wbUwOow8n5y33UYa5JXNMWU2MGDdJZ7pkwFeur9NZQrSvMT2oJ0QTOPnEOXo9TTpOIBdFSnpJ9cEx2WzY1H7bsKhX0ov0NKXcmX5+7BYnMZMwFZ04nC7au4JEpNmsE/UxbYCbY1FqphtMoAM9pAd7cDPB+lDBLxP4BgtUmeP4ooB5qH0OJojv/xnZX3bpb/9MKvvz2RmTfC/To8oGMuMZNAxSM2KuBzuuwYBD5noP5rMHOrdDZW2HumaHu98PX35US39ybURGSCoiOvspdjcuj6pDDPR30dHTS47bid0m7F0TH374IRdceQ1Da0bx6ksvM3HyVOo2rKW+vp6CQEBLiSlLgheff42LLr6cIUMqdbEogLhu/VqwpqitGYvV7KGyqoBx48bjdnmRVzH4wXdYXnwp46tHpY1sRUTaxMa3f0Vh6QgN1gn1wIvy2IerqMmz8LWvfY1ouF8znM+2e/jl9d8mEjWIcFIEczmtPLPkI3p627GY+vnw3UUUOPoYM7qG5154g+u+fT0Wd4BtO3dQWlrJX//yNDd87/v0tmynq6sTv8+n7RtRh09aTPj9XopLR9DV0UpfVyNh6XmlmaV6D2OZSo2AlBFXpBy4tm4bjdvqGDXuSApyvMTaN7BnYQv9La3c8NiP6Wxdo7gyYA1QVlahC/Bdu5rYtqOVjo5mzr7omsFlVhtWP6uSwkaJzJiGzqjryopfyBafvvY0n61qZsL4cuwBL/kBK/96eRvnXTqeJx5+irzSUWzZtJOSygAzjx9GpDeEw1nAiFEnKZBs3LSa+sZ6chxWXnplHWefdyHvvPQot37rJsxuu14oCV7b6nvJm/GAGHPqPyMz0FdPVSq0XCjuuDrrZNDjZeRPZFFkGFiaYxbhj4v+nVLXRGwxgT0RwZIIYyeCORXknlsu5OH7vkFcJJjMolUl6GCQBAyFZQPARExW6KGiv5WyCVPIjlkU09MWHqpQn4rTvmETvdEWKqvH6fFKoBC1B4vFg8NpR1w1hCwh/Sm7VaSW0mIhmmInlRwipVS5B7piiYlpoUnPNSmyi0r8EDuICDm5eWm1+gS5uXm4vDlqn+LxeGhp62Cgr5va4WX8+dFHlf4vyhnCugzG41omjKdM7Fn5MeOPOU44mSoNZXEEiA+06gMjL99px5/832ZwFJQzSvzp/tS+ElzaLiBzHfdRqc2GNqAK3aYVQmSmbtvm9URkOFBdp01MPOdzEcv9SRVfBAyDAY3BfCY7G8msIA8VPA8GroP5XvZ35fjk2mTmqLJBYf+MJDvgG4xY455kZzvZWVVm25nxkv8ErLK/e7jAkTnfDAAP9hplPvdl9vfmM39QUVfVHJVyeyytpSeLTPWaS2lpTFZqstzSeSj1ajLmlkRXUMp64u2U6wsQUwm4PsyOHB555M9c8JULiST61I1XlCFWLF7JKXNO5cn5/6CktITTZp1ELBzUxZzDFyAaCnJm2WKW55yFJSE96jgmm4+OziaVNxtTVoa7v5VobzOpuIUnF9VRaBnghuuuVQ7BwEAP61vKePXhOwgU+fE7bLh8Tl5/aSe/ffExAuX5tLU0s2jxasLdm5k+dTLPPvkc3/zOTcStBbR1tpCbV8Cjf36Ka2+6kc72Rvo6u/B43Kh6jcOlQrqySBfavlDuRV1Gqk5y7bR3L8xhdWUXrz/BifQoSyxGb3+EbeuWYfcVU1VWRCAnjqdvD57qKQQKygn1rCWRtFI0bDL9/WE2rN1Ebl4xbT0RNqxfxcVf+9a+x+ILF4p1q59NZdhVKpAoRGTl0BuMuVAwwsbPXmf7ji42NvSzeWc9l19xBP29fjzuXnYsaeTtFeupHFJIR2cf195wEW17ttLW0k1BYBijx05h9er3yCsu43e/fo48b4De/hipRC/f+ebVFFcEZDxPAXLH7n78Mx8imqbQx0RJNr3qNqiT6T6TJW3+Z0mpzp34+UkNWRSBTQJQMSF+xLFKQEzGsAooiP5dMoKNOD/81pk88ovr0yUuoZ4b/SxpFqqXV7p0JhYmMmthsjlJWW06wGwShpCw9tIEDQn2nTu20dvfTGl5DSaxBzHZyMnNx+X1q0aeUOZFSUNWSLKSiUcNhXh5COKJiGa1sfCAsbpIlz2FACFqGKLCrilwugdl1NTMQrxRIViTgKeSN4TpL/V4Ows+fpuWoGzM0PKSjEfLukqgMLN7/SJGTzpGp/hlmj9psmOK9enlXfzJJ9x1u6EqoZb36TKTjArIMWR6KTIMqIOE6WsntHwhYchwpRyjZFSi8O5ypv3JzDbMdis7Nq0zNCXlnieTjDvztn0P6v8GWGX3fg4UKDMB/nCD42CB8ED7zKbVZ0p/+2cv2S9thvGXeRcyGdW+BcN+MkvyrgiJSVm76QH6/y+BVUnxMCaMGs4wywYqq4ZTVTOGUdOm8/6rr5KXW0Dl0OHkFeRrPziitHYLofAAiYhcJSGpGIsBQ0hWhm3FWsikPSGx5/E4ZC40ojTzNVt2qYmqqDIsWLCAyuphFBUHVNWdlI1FCz+lbEgRsdbtmMafSmt3P30pC0mLnVAiTn8wyOTq4XgKK1jZGaQpaWVe84vkmoNc+40bdOQlONBL/cBoHvvJlZSW5eCxgsvnYdEn7dx095VYXAWsFMZ0cRXJgT18tnAJ1QEbIyeMo75uE6F4mNlX3MU7b73J5ZdfqizBurUraW7rpXpImbK9BXRVYSgJny1dzq13fJ+2xj3Ub9kMdhHvjupiWRaYWtRPE/KkV/7hp4s5adoU9jZ00NS0jeu+fjb+SCeB0adisTv52rV34PU6mXn8VMaOGs4n7y9Qz6sjj5/F1q0bueSKbw4OrDatfTal9g1CqtByoOE+K/+ECReNJtm64j0GggnmP7Oc7V2dhEMd+Fw27rrrauo+WAfFAyxcuEOHXivLhxDrbyCQ7+WM2Wexdt0CuvpD5BeO4Im/LaWtqZ28UvDi4ivzLqSqplA59wJWW3b0kH/iwzoRLf4zEjxl9kpeTm36yxS1stpQAVzNBFQ8N4FVR5BSWMXsS8gSiTAWUwybMOGScWxCsjSJVl2c//reLC45Zyr1m1cwdfKReHPyWLxmHbNOOlHpqg6bh5RQ3u0ezUxs4ikjZUCxehewEmFXu4xIy1xZnNY9awh19VJSMUxJC3n+fFa+8U+G1I6huHYElUccTcrjxRQeINod1JkOZMUSHdDVm7wYYpIoKz4hcqRVNdPCtlZjSFvm18Q/C5lNk2Frmf9yqxBnIilKGXE8Pp+yEr953ZXMPPdyowwo10sHmdPjA8kkjRuWMXLSVM3mYklZRQqZI6yZUJk7hxFjxhiArbN3hk2MbkPo+lpiEv0yQ5NQ7ovoqBnZppFJGYSaOFanR0HJItuRxYQ/lw1LFmoAaGjtJS/yKkdevfi/xdHBgsChPvef/v1gwf1Q2818L/tzmf5a9jblnmfEZbOzpgxIHQysZBuZbOlAPSzZVoZwMdhjPVygzv78gc7tUNnTl8mWdCF3iDmczH7LSmqoqSxn3uQGnScU8NFqUZpwZLByU1qW/6Aun1Vbu8jN9/DVmSZmXXAFedUTeOjnvyQ/J5eRo0er/5yQmmQxZrI6iUQGlDgWicSo27wDh89DdWWNWuEs+uhTBvrbOfO02Tzy9+fp7+9RWntlRQnFpWWG2ns8ilvK9/EooXBEZeJkIVxeWog3x4/b4aaopAy/18vm9as5Zvpx7O2L8vtvfYWiYg8uodd7nLS3+TntgqOoGnO0ZowvvPgmJx1RyJN/fw6bOc6EGTN599017G1t4tY77+Xdt9/ghmuu5vSzz+eSy65g5nHTaG9sICgCEEquE8EE2LZlO5MnjWPW7Itw5+Tw0b+eolOcgnUu1KbqIC6X2DZFFMjf/PATrrz0Iub/5S8Q72HOKdOxEqOodipbt2xRZrBkrhJnpAIm99Ht9bO3O0H9tjquvO47gwOrutX/TElAE6TUAzYZPQpdtcnwVzhBV8tmehrb+dMzS2gaCJJKRfmv22/iuz97mJ9cfyrfu3c+U48uZMnaNtwm+PYNX+GdDz5k5tRKNm5q5ahpI1m9pplEzMvrLy3D5rEwvNzFzKNOZcTEKh1UE72/hrYEjmN+oYrh0owXVBJAkLkmmb2ypkw6m6VkPvWgygzHJlUIMhk1KPhmCYwxybRCOExxnDJATBS7gJclyQO3zeaW22/VEoFIMukqQYKAlO8S0NPdwNo1H3PijBmsXfExcy+8Wl02RWBSP59WY1eVipSJlm0bifZ0UDp0FMngAH6fg9fnP4ndlGB4VSVjRozURqsw8BwWjz7AVouD9kSc8cfN0IdT3Ew7RFLfpjmh1thtWrIwemhxEQ42QyQk19+YKtfBRo+ox4uOYDrjs5i56547GHfcGQYjUAFHZs1ErUMGok3sXP0pwyYeodczFA1r8VNoD5JVzpp+DCEVtcwMXQuDzyB3+GwOQuE+In0DVAyvJhEK09TcQMfeFqI6tG3GZ7PhsjuU+RgSod1UVHuBNqebpNNHfVQHGnj85U3kOcLc/eDj/7cHq8MN+pkMKDuoZ28jA1SZrO5APapsEMjuuWV6VPv3rjLbypApsrOuQ4HH/9vAamjVBCqKSrhwyi5jdjTd5pB+rsxeZqoVsvZ6d5OfxeubqSwr4pKjYoRtERUScNj95BaU4fIVYnP7dBEr5LFIzKSxqW1vAy89+zLXfftbRONxKiqG43XaqavbxPDhQ3UWyvCVM8Y8xOBQilUi7SZefCLJJiQOEbW+5577uOJrVxIIFGoc6u7uYOaxx7J8yVIKS8v59OP3+OrVN/Hwz39ITkkAn8uP02sj1BrBn2vjuFknqNTb66+8zYzxfp5+6lUS5ggnzDqdTUtXsHTlFo44eS7Nvb3Mmn4U7UETZQV5/OyOW7j1J/fT091jVDucFq209Pb3EcjxaUnTZHbS2rCLuu3bGTF0qLImhZgSljlQKZvaHTz7zEvUDKti25YNjK4JUFo+ivIhI3jnw/doa+7mhaefYsGn75OX66axvpOWtt3K5t7a1KWVlq/f+Hl15YvLgCuf1jKg3ESVEyJDVTSsM1R+KdZN/aaNPPDHj2gLNTOuthhbMp++ZIzL546luOxYHvjzX1i8Yg23fu9innv6I6689lxefOxR+nrjdLTHmXf5RJ57bgNDC0cwdGIlW1auYtKoURx93DGEwlHtrzR2xnAc/SuCItWjyhiGZ1UkfdNV3T099ySTeDLjIMN8khk6BayEapKQsqD0eGLYJWtIRrEnY7gtUayEcZrj/OL2Odx91824vR6iSQmsKM1aqJjBqIVV2zo4alKtbiPSE2TkEDvRtOeW7M8s6shmITPI9YnRsHUr4WAH1dWjMQlJxZLi0zdfx+dwKs1UXH9lUl6EHk1WK7XlFaxduYrAkHKKKkoo9/joDQMjxbEAACAASURBVPZjqq4lIhmKUDt11stwCTYJmSMSN1TWozFi0eC+xrrYbJTXVpDs6aevo5O8ggJ+9vOfUjrlBCMGqaagsdqWRrPdYmbdoveZOH2m6neJ26jfLXR0g+Ry6tRJqCxkWkRYH554injzdrwC1Kk4MZmvkwVEXMBugKZwBJPdTlVRPoXHnsDiF18gEoxRXeAmHg6zI5zgnKuuY/tnH9MjvcVUijeWdZFKRLnt7p/qYR4uIBzs84faTubv2dnMYIL5YLc7mG1JjypzzlqmzfSM09lD5v9n96C0Aa/NTuNH/pYBrP2B6nCykAMd72AzmP+T+9n/OL/oGMeOmkZhII+vTK4XlbUs/yVtU6X1TzVUsHCLhw9XdKhU2ZXHCylFJMEiafseQ8tS34W060IqZSYYz+GN5VHGVEQ55fx5BINhystGsOzTd3XWSvqxsVAf1171FYLdjayt20QsZxgjJ03HHQ1iszrU5l2GZ2XbUoYUnyhpAdhcHgL5RfSFwvR3dKpbwuatdQyrPZqvffUiFdq+/qYrsJrcvPn6G8porhxSicOdwmn10tm5G7vFhcMUY+SYIexcu4Gmve2cdsElvPPpas67+HJWLfiYkop8fv3bl5j39euJRkIEfIZ7RDxqUR9Bt9dLmbuPrs42nclUZ2O3B7vdQkXNkVgtOTjExcJmwWmK89Avfw6xLgqLcjj9rHk4rT6aWluVlJWX59MSomSjAuwiSI7FxuY9bWxau4zrb/m8b/3FYLXqaUMiNeOgazbUsTMvgrA9fJYU65e+z/1/fYuC6gJOmX4MBZZuPIXFOEjR09vNo8++xq5dCY6dMYSN6/sYX5OkuzPO1vUJLB4X7d3tfP/uS/n5nc+p+nlnqJ+5x41h9tmzlLouoNgdthCf9qAOsWmJQzMpBxFRHU+7GBumi8bLakjPGlL19jTzTabCJQuS1ZFLPFPsJmydA/jMfbisAzoo/Ns753D3PXewo62Xz1bWYbbauWT2ZC3t2XMqefGNZZQV5VI7xE2u20K+V+ajpMwlQ4CGv5Y8JErCiEXZvXUziXAvQ4eN0uy0IODhzaeepyjHg8NqZczQ0ZSOq+Ffz7+Av7SUyVVDef/jDygpLMeJCX9RAF+Oh0TFUM3aREYlritAw0palM3lZktGIlp8ZimTCvgohd+O22rWKflwTxvB1m7+8PyzVB9zMvG4MdycCX5SonPYoLdxD56igL7IO+ubqK4sNDxqzBbmzDxOV1qSn3Z3tOo8h0iz5DicrHr/HaXW+kqL8Zpt4PTSGophySvjpNNPg55W4oEJtGz4hNLhZZi3bWD7tnUMP/Ur4C6i7r1/EJKyp8XJO6vaCQQKuPKqb+g9HCxj71AZw38KKgfb/qG2eyjAzYBSNuvPiJtpLnBWNM7eV4ZMkRGlzQBTpheV6WftT08/HMA5HCA4GLhl9jeY65QBuexjHOz3BgOQE8aeQEFhMV89arsO9apquIzriv5nRt9OwJ8Ua3b7eWN5O3keF984yUXKLNqnwq82evbGDGGKWFrCTH4TjuezpmcU5xwTg7wRhEJByipH0b/jPawmG6v2ePnu92+kdU8DQ4TebrWwcNMqLv/hfM6Mr6C9V/RMQ3QFzVgcHgJeO56AH4+8z2aomHgKN11zNb/52Z0cMekYggPdnHzeJcR62+gNCr1dqi4Oevu62bRpF6ZkGK/fi8ObQyLaq35WO7Zt55STT2JX/Q5qxtQqa+/TJZuYPX0M/ULgioXp6bWyu1cWnTGGDyslFjNEahMmC50lYxk3sI5wqFvrLtJFcLk8eDw+PKWj2birBb+oxyWT9HfvxpHqYdnydfhdFsZNPoqRI8YRi/bhkLaKw8Zbb76toPzk088S8Pi59qYr2Nw4wM71y7jmuz/a91h9IVhtWPmPlNrXG0twVQiX2/T5SyQV3ji7VrzDroEWWjp6qMqrpLSokr0tW3B73dh8PpU92r51O1ZXOUMri3j6qTc557JrSYSibKlbS0NbC5u376DGN4R3Fq2ntraUUpmDuuh0tbGPJ+MEEy76ptxPPCY9KwOQ4tLsTHzufCvBW5vzYteeBis5VqeAWUyo2DEdOpWTFlS32wSsgvgsfbgsEaypEA/dM5crv3kvG7auwedxq7bfxOo8zB5xOrbwtydfZM7crzJuqA13olkVxpMWh5YNhSGj7R8hPyhYxdi5fj2mVFBpq5KIlBQFeP/5FzDF+vHbXZRWVDN2xjG89sSTMjHMqWMn8san72AvKKLE6cbncOPwufGNm0hYm7qi7mAoOUtmmVEGEeagwcSRPpwxXCslt71r1pDnMTyxopEEf37rLWqOPQ5L0kxUgF64DKmUEj0CXiemeJTuUEivY0tbP4E8sdW2Y06lOHHq0URiCT5YJBP+ReRHWygpKyfH42Xb4qVqbV1UUER7f5Cg1UtfHE6/8CLNYPvrN+EedQrmyF4I99G0fCHhnnaGzrlC5JlZt/AFJbVIOfYXj63GXz2CB++7Z1+mcKBAuD8I/G+BSWbfBwqag+nLZEDkYC+b/D57jioDVPt/PrOdzHlnZ1SZHlUGwA4GVJlz+bKAlTnfwXw/cz8G89kDgeLhZriDAdbZp16mRKarjtyhz78sa9WxWqsVQk6yGiakJgtrm/28vDSOJdHFjWd5CPa2q7OABbvOPklLJMO6VNWZlAlPwVheXp3Lzef76bLmI6LURWUjCW1/TzVIl2yz8u1bb2HZwvc48fSzcLmcPL9+OTff9yr5M2YSM4Xpl2Fhcwp3JMX4sgLCMTMOtw+n20FsIMaDJ43AFalne2Mz+f4yyocNZ/2rP+OhxxbSGXIzddpUln70Htd/53u8/NR84okgRdUjOfnEafjy/QwEkxw7dQxRi433/vUe/twAuxpbadi+jdbuLk6aOYPW7pDqfu5p3M2QIUM0YdD7aLKROvI0Kne8R29Pl7KJZdEr82nyv91Djmb31k0U5jpFtoCG3Tv40Q/u5Qd338KwykoCBYXsaW3n+Wf/wdCiQjZuWsMrr3/GsCG52ExWxowo4bs/+DEfLt3O1g2L+dadDwwOrDatfFrblkpPzFjAZ60+pNGeCPbRsnUBXakUu7a2UFY+jGTMysjh1XS0N+Lz2ehsb8diNijlb328nMbOOPW7mynItzPpiHF8tOAzhtTWUuMvY01DPbs2NDC0uIwLLpkDZruSDqLJHILTfq71UykBiqW0zDQZxsJpwMpqspqFFaekMulZyUmIPYmUL5NIYcuQNArjHgjjJojTEcdlivLLO88ir7SKu354By2tnWzeuova6jw+XbmRU047k87OPlYuXc74CRPIjTUwbGShai9I6Utrf+LHJA6k8Yjac6xbthyHOcbIkROUni5umW8/+xyJ/m6tJQfyihhzynRWvfEuDbE4UwI5DKSgbscOKvJKjTkPs4XKmdNIqCyV6CYaGVwqaTGspZWdFFUShjDu5L7Ivp12F7H6el0BuZ0u+nv7+N2rbzJ65vEGMUV8sNLMRVldRtsaCZQWKXFGFiViRZ3rNoainRYz0486Cpcnl7YBAeIIrevep6RqOEVeD3u3bFHqfX84RPtAiva4lXMvukRp9sG2Bpo2rqbm5Hmkwp3E+rrYsOBV1TUbetzZ+tDv2blOJVm81jaCjb8kv+xoSk59/2AY9d9+/0Ur78GsygfzmS8CrC86yC8CqkwQzyZTZH6XnVVlgn526S8b0DIKEtl/zygLZLKFwQTyQV3s9IcOF4AO9/MZQP6fprWfdpIsnuJcdIyLaKwNS3IAsbwR4WqZ0RQFC4kdqZSFllAxTy+GVKiZG+fk09qxGeJi8W4sGMV3T++DjMqYobC4lN6+HF7ZWMSvvjmKuvaQLlgDRcMoSuzRoRv/0FlU1g7R3+voRiLOnz79jAdu/zFP3noOAzIuY3FpdcRpijKiqkI98XSO1JKgMWqnZsyZ5LqaNavZWd8G5gi9q15nycod/PXZNfSGotxx22WUDJ9CzbBc7KEefv2bv7C7qYXbv38TrT0pJg4188Mf/426+jaOP2EGw8eN57f3/45zLziV6uE1FE05iYGt23VetaxULIIMeTyT2UFszHRKdryrFR2p7Pj9Pu23JS02gjkTiXfuIs9tpq+vjfotG1m5biO2aA/lQ6rY1t1DeaCUzvYOjhxdQVm+mcuu+SnHTC5nyoRaxowfzQmnXcyzr33EzrqV3PD9+wcHVptXPqkKFqIsIANAkjmExLZd1iNqoieW5H2s++hpunp62LKhmWEVQ5k49ig8nhzWbVjL8k0f4PE4CScixKwFrNncyJBheRTn21ROaMzwWsKxKB1dJsJdPazY0UHz1iATagLMnTeHmNC5VQ+wmL6pPyUsI1Pp6oiEVNER1DKRzEKpaaCRoqvoaxqstCyorDUpn5kwqxCtoUqRF+nCSgiHJaK9rQd/cDrX//CnyvDz2W343DZefPFdTph1KrGoSQcJ12/ZwvDa0Wx5Zz5XXz+PWCItMps2DxRwl/qxAPyaFSvxuk0MqxqjD/TwkcP4wTnnMG36kfjySnDmFzJxxjQSnb3sioVxNjRSOraa3XXrqGvtocaSx4DVxLg5JxMRR5a0V5jYxQsVXYe21SgqpdR8DVwqFGzF4/aT3Lmdnr5OzRI7e3p5bc1GcquqDSHKdI9PV+EWM+s/eJfpp56s8xXy09YXo9BvzJk5TCZmHDmd7r42kqYcBoJdeC0yf5LCHksSbGvBjpOWWJSWiIOJxxxFedkQkuFe2ndspql+KyOnn4k5NUBw7x521C3H43RgK64k3+tnW0uDZoq7eh08+9bHnD69louvvnNQ8fNgYHOojObLANDhAFsm4Mp3MoCSndnIu3Ug1t/+n830oLKzmuwgrguy9MyaPutpCaWDAZUcw5cBj+ybcbjfP9zP/2+B1cL51xESq5/eLvr65b871RE4EBCx5hT9A3HCKitmJRiM09kbI8crTrYRWtt7sKVE19JNe3+Urv4ITrsff36RMgulBDd2VCUfrnfxy9uPZ/2ererCIGBVmGjEag7z0kdRfnjfd7TXExLAMpm57tlneef+P/Dan35A0dAphkJ6MkXzZhnkDRKNSaZlweG00RB1Uzl6DkWeNnpCMXbVd1BbVc3Oj+ezYWcLv3/0XQjauPWBmwlGrcybN5vHHn6Ik2ceyyN/ns/Nt32HqMWBI7SFF15bTX1TG5XVI3H4C3nkt49w3TVfxRKPYJ1xLo5tq3V0paKiWHv2SkuXzGrU0bg3vaWECqkguT2iUZoAq51W95H4+7fj8Vjoam1g7YrFLFm+nspAlMlHnMHeomFY9m6kbc927rj1RujtVHAaVZPHsUeNoLZ2NKOPOZu3311AZ8turrjh8xjwhWXATcvnC43BIFgozTntzivUZDESlLTZlKKruUmTilf+9ndGjhzDjoY+5pxyApFEEKsnxu7tu1i2fCnBgSjTph9BR0c3YyeM4ZmnX8GX46KltRFLykVvJE5V9VAGghE++2Qbd9x1g7JrpOkcIY/g9F8qG1A8aJRAL8FbAq5BDjSG0zS7EkctyXYMTUNJ14XGbhURXZNQ2Q1Go9DaiyK9WEwhHDZRcoD7vjeT6y85mmOPmcaLzz9JS1eciWOnENFp9jyKSiuorpnI+m3NLHv7Ka782oVgMaydJb+zWKUGbgwpixTKutXrKMj1UlRYpn8TgcYHL72UYydMYsG775JbFOCaX/8AazCKLAOevP+PTBk+lqraSp579Z+MnXUiloiZkSeeTNRkUJqFMycKGDKzJRmWoS5iSVvWg91sVtHNhCjWb91APDSA3WWno6uf7SkvbX3dOF02I7UXlQkhbaTM7Fq2gPFHz9QmslLPnQWY4p06AO21mpk8ZgqJRFhnwZQhmoiq3lnf3r14TKJCnWLzQIzm7gEuvfYGiLQRbNtL2+b1tDa0MfaUs4j1t9G8eSPJuNgeWDDZvdjdDtqEYp9M8OfXNtEadBJLJnnp7785KFhlAvf+4HGw3x9oQ4cDPAfaz8HA7lDbzYBXpvSXmWXMgEvmpcw+l+wSYKb0lPn7/j2q/YeCvwjxvwyI/CdZ2n+yvy/73ezvDay8j/VLPmXolKkaE3Thazbj9uQRC0fpDg5QXFSkOpuBwlx1CmhpblRlGavdT2NTO/5cn2GFER5QJQfJOFyOfDp7o0pAuv03a6gdPoILThN37DiBgqE88XKr9plTkQZ+dIWN/qAwgKO4nT7u3e7h/Yce5e1H72HIeHn/EuzavpN4+xbKfTGC8v5aRfncRsQ/gvxALb//yT2cdtHFLFu2ghVP/0tnGgPDq9m5bivBvj7m3X0LxaUBXn/un+SVjCDPEqOxaQNfv/FGvIUVLHjnA/o629myp54jjzqWgbidWl8vOcMn885Tz1Bw8jxG+OzsbmyitKxU3ZLlJ5GyYhl5LI6tb6nAtjq1O8SXL4HT42OVbTwjQ/U4nfDiP59Qf8NAcTmlpja6TcW0104isHsjbQ27uPXObxPtauGU2ZdywvRaZp88ndphI2hPFbJk6RK9P2deePW/Pb4Heg5MdcseT0kQlPke1WtLWwqIV5Wu5NXJNm2CaEpS7HDw9rPPk+MrYqA7yNCh5Xgn1Sh4yA2VFUNcUlpt7FjUKj6WiBr/HQ6rO/BAX0hdOi0WO3J9IqmIqjZErPmEj/4FIek9JYx5KtlgVJX3zSodpBI/GY8mCbbizhQXR+Modil7SWaViiqIyYCzS+aPUhHMoiNojmFLmvnBN4/iT7/+vq4YpA8k3vLqXyUJWyJJVMUvDXVhITp4AuVCpzCAW03I4tg0U5H5dxPbNm6iZlglNosLr9tByYTT+PhXt1CdW8xff/Oo2gFMGDMKvHmccNY85j/+IJfe9jU29LqYNPZEHjrnBJrtMb7/8C/V+0sMHaUn51LbemMVLQ1SY9+GJqFIOnlycrE67aR2rmXnpl24c/043X4W7O5XCwGZnZNzzKyyhb6+/bO3GD/zVO1vqXWKNQCxdpKiB9nWzgmzzyAaDhrUdbFxkbkIM/jjvTgHQvR73Lz6/nYuufUmzKFOFv/1KQbam9jTUMfJZ56Jq6aKREs7LlMYkQy0W5I0xbxUFQdY1tiBw+rirvmLMNnz8fjzePyhu//tQc3uY/wnGVVmIHgwJcQMKBwss9h/G1+0zcy2MlJH2YO52SCl1YEszcJMKXD/8mD2eWRKf9l6gIdKTb8sAPyfzrL+k2ww+xyj63/FjnWrqRg1nu7OHuLWAFZTmFgkRjwxoHNNkmFJiBLxaFFGT5nt5OTlsWb5ZqzuHFxeHzk+D91dTTqnFY2JtLcZm7cAu8xf2r309YfY3tigLLf8wqE8+OeN2B2SoaWYNW43V141m7Ytq1m5egNtMQeLWhzcc8lplI6epj2g9pZ2OnYsp9DWp1WsYDBIPBQjf/o8lvzqj7jGVzJ2xim89NIrRFeuJGqPM+Go8Sz8YDm7V+zgqod/gtXro8RvZdmKLZw0KYc/PvoiF1x+GbVHHo25ey8vP/0cm/e2q9zZEcfNodLZSGDoFJ595i2+8f172bt5Nc3t3dqHVpKO9OhSDvKGTSS6c4FWj+RHhvuFgDUQibKr6ARGhrYRDfeyce0K2lqbNRZV+AdIxotY7inBv3mJxs/jzzqLKpeZs8+/lGlTxnHTN7/K0mUbqDlqGiuXL8WUsnDOxV8fHFhtWfFEShBVSkQJKQdKmSsaU5q09Dp05iolNVahU4tkj5U3/vRX9bEaO3IShZNGgUvo1UKEkAzHoLsrTVGGXwW8xFNFZYQiCloyUyRqv9I3EdAKxcTeI0o4WUDohJ8TDyWIS01ZwUpKe58rWajGl9iLpO08DDgT8xoBqSRWlVUyhGwd5hROU0wV5G3mBA5rQlf6P/nWNB66/9tai9VyjEWcdy3IZLHJJI1YY9h1HzCqz5SQK4zpbbXBUBULQyNw+54GaitLSCREEzBFyYRzWfvIjUw69yyWfbaGvta9jBhVTSLpoGrGCXz0j79zxJxLcRZN3HeTrLTTuWU5yVSMSMSgKIs9ihxHxorbmKo3RgsErHx5eZj8OWz61a/pt0QZevzR5BXm8+Li7To9n7EFUUdhLY9a2L38PUYfe7JmanLdUrZ8rIke3V/96s+Yd/n1JEMhvYdyz9R4zWpi5dPPE+lOceFv/0jCk6vN58TuNfQ1rqJgSDX/uuc3BH0V5KV6lPIvhAun26UllR53GTnJXhzTjyAWj3HXE+vUoXnunDlcc8npBwWrgwXhQ4HPgYDny2wrEwAz+ztUNqXPYpp9KX3XDAFif4DKBOXsTCqz7YNlVNllwmzPqkMB1X+SIR1o24cDfPuXOg/nWA9nP9kgJ9epf/X99DTtxOozSlsNqQks/WQJE8aNZurUY4mL5iUQiRmLhXgqrGUuS/8nfPrhGhV19TrdOlbS2dqiVjhRGdMIJSgfPp6unn7tfbXs3o3JV0I4GsHrL8PetQ6PCAGa7RSOmkvKHtSB+HAswdrOBr5731946ZYrqDriOG1kmJImtq18j3xTuypILFuyhLamDi79yZP4m5uxjMihszfO/MefY2xuE+3NHfgKc1m3pJVdyzdw3n334PMHOPLIsbzw/AeUsIn3F66hdHgNN//gh2xdvYDbb/sd+UUFWOwWpp04m1yvE9Fw++7t/8Ujf/49fb3dWCwONaLMPHsJk42SoRMJ7/lYR3Ty8vLo7unB7XIRjCZpLJ/NZ7+9jeuuvYD169dSkJ+vrOKK3AiJbWGWjRmFddkirF43111zNZtWrefqr16LyWXnmsvPV1A+8tTZ7Ni0XudUz7nwqv/2aBzs3ps2LH4sZQQ/sREQOrShTCA3NPMQiF2GUKpdNgetXa2885fXKC4IM7x6DMOPm6GlKwWlmDFIqggtyumyJE9bw0sDUcAsEgoTHBhQBFevGZNN2TTRaJikpZj+6fcRD0eJmxzqi6UuVGoSKMQG4wbLRVWbCgnouhow6XyTI5XEqbJK4vFkyC2JtYhoCdosArQJHSr+8w/P4N57rlWVc8NCykZKFOdVMV0UxI3ZDAFqJTmkiZJSTVDLC8nw5O9C53TYaGnqYERNKeGoCbcvF3fNcdT96dtMufLrSo9d/vaHFFmStPvLGX/8GVjCMglvZDyZH2u0g45dy5S2L4VPGRh0OL1Kt80EvQxbR4gjomHm9OdgL6wgaM5l6UP3UdDZCgEPdYXlJISeqr0NEdyV6bmk3uM9q95l3LGnGqK6Umy0+LCmnUUbN6/lggsuJxUbIBSSxYVRQhSXVXflFGVt+gors45aFEO62PTCH1TSqt3kp8AWwuTx0rO5jo7GVkzCdJw0HVdTHebaWhXv/cE/NmF3uThn1klcdt6cf3tQD0ZjPxBY7P9gD4YCn73DwQJQNsHhYEE3cyz709Mzpb/9v5dh9R0oo5LP7pO2koVR2jIkE1CyAW+wIJA5jsGc86HO8XD3mQHywX5v/+xysN+Tcwyve5Du5jrMzhIsdgcDnuPVWDAYCuJ0i0uuSRl6Ep+SMldqsdDT2UmBZT0L3l+ii0MhL42bMIn2tibtSUVFGs3ixGQvVo3Qgb5+nn9mGaeffxxOnw9LSw8tjUvxB3LxebxMu/BOtqxfqGVBp9vDh9s288wTL3PPJcdROfFUjTMD/QPE+hqJ716sRLJlixZT39jB1T/8M9FwmJx8GUT2MX/+yxw/IszGtRvxFQbYuLSVLYvXc8HP76GisorxY4fxzEtv8e6z/6CstAh3Th4nnX4Gt33v57R1tXHemSewp76BE2fP5sWnnmHM5JEcN206Dc1N5BRV43SIn51nn95kIuVQkd7e5vUa5+RHCGWyOA8EyljvmURyxetUVubz4x/+iIceuIclK9cxxBfHtCPIB+VDYe0ibf8Q7Oeir1zEGXPP4ZHf/hKf285TTzzPjLkXsrVuGVZPHmfvB1aZe73/u23atGy+ekBqmUkFUw2TrUQqoQ1d+RGdt0dvexRbv5MtO7Zw9+9vpi/YT3dHE+G+KH1NcTZv3cbF91+MKWGQMrRUJxYUoiQh6s+ROPGopOKiMRXWHpW81NFYVC0yxKUzRgHFJ36T/oho0tkJpRwMRIztJSVzQ0RgLar3FzebsCktW2rSUvZzGb5XctymMFZzDGs8qWUoobBbLBGtjwpP/dmHvsq3bjrPODexl06Kv0oKu8OyT/TSbJbfS3/KYNPpiy5f16zO0OMTYJchwojJRpHHTTRuxlNRgzuv9nMQkmFliwmZhf2in1DTemLdu/XaxFOiXitmlj5Vgc9IGBlyMQbzRCRPbB4P9pKRkPLr78IJWPTXH9Pq9eg5uWzSZzPrHIhDNfqgcdXbjDr2NKXgWsxJFdQUcJL7vm3jSi6edxnmeFiVSyQL0uKH0P8LxpNfUAyuvH8/Dc2Cgyx+/WnKos1E4iZybH04RGnZ4aH0yDOJb/6Yuo5eVYW/7tE6crwuLpp7JJfNu+TftvdFpb9DBa1DZV2H+v6h/v5F25cAm8l6MgCUAZX9t5vJqvYHqswLmikdZj6n71O6D3ugTO1Qx32wADDY72V/P/vcvuj7mc8dbpZ0sGs22GPtW3k/XXu34Mwt13K2s+o8TLLQbm3d509ntzvIzc01/KZsVhobdjPEu5OPF65ID1ynGDVqDH19PbqwE7Vzb0EVzV3iSGdRt+s/PvIRs2fXUjZ0GBsf/QeBI4rx5ecR8PkYM+sqNq1bjctto6iojKfqlvHTf67ihTnF+IfNoLy83KgJ9bfQtuENLCkTa9es4bNVW7jzt68SyA3wu+tv5KbfP8Af57/AwIfvMZA0ETFZWfPJaqprSrjgrpvBaqO1sxO/N5+PF/yLhp271XTxlu9cQ2N9PXu31NEUtJNfWkpJZQ3Lnn2Vy793HRtWbiFPPAltfrwej8Y07YOmZPgnl+HVufQ3bVXnY/m9PI9yzfKLy9npHUdOw1JsmXUtvwAAIABJREFUNhPnnXkmc+acwKwzzofOjbR1eGiqGkpi1UJVob/xinm88co7PPncczz8m/8iLzcfX34RH3xax56ta7Hn5jPn7EsPeGv/Daw2Lv17Sq3P0y+CpLcSpPRCCmnBaubOOfeSm1eoDJuKwmK2795JOJkgNBDj6LE1bNm2VzMLWyrFxY99PW2jbti+qwuw9D/i0nuKaD9LVjiihSfpoNC0o3FUCj9hLuPok88gElObYX2wZBjPGMwzVvnyY0rZ1FbZapPsK4Upbkr7N4kkknxRiAVJHGa3cV44tH+jZT0zLHj2Ps47e6quFCRzisWSWBzWfdIs+5QBUnbNtqQVp9dIMjSRgNI+g3LltUdVVDWUrrZGHJZc8oZPIW42wONwfjp3LMcSblEmZiolOlp2zCKAK8K6afajzMPJiyOyRrKAkDTbUTaWVMK9b1cWunn66ceN8p3FitNiGCrq/TSb6djwPpWTj9eeojRMrQ4vqaQhpru7cSfnzjoDkywkQhEVsZWcTEDZXT4F7B78ecUHfrBkllkuvTAwo0FWvvEHRua62NrZzZFzrmD3O/PpsDjUM+irf1vHPaeaGZLfy6R5/9y3vcPpT8mzcbhZlD47aY3Ew7k3g/mOPqsxoxqRXdI70H4OBFTZL2Z2j0vuf2bxd7Cg/2XKbV8GQLLP5XC/f7ifz1zHL0Nr7115P/2tDThyCvQdtQ+fZziXS7CPRPR6ikuBZqtp3ctdO7cyqrCFDeu2ahC22WQey6/jKbKQk56+t3gsrV0D+t2UKZdfPfQKc0+v1rg0rmQoGzd9RKAgoGaqQ6aegykZo7uznYqKKh5bvYhfv7iCX82byYzRkxQgrXY79mA3Datf1Oxu8+bNNPbn8JXr78LktPP+q68wbvIMVq5axpHDCkVil5ySPMNFPBTDZTOzfPlqKisruPcnD5AbCFCVb1WB3J/+5B5M1hSfvvwECze0Uzt2MnGbg8Xzn+OqO67n4d89wdnz5lJePUorXPIjsVoz03gho0dY6W7arVUZWbBnJO4Ky0ewZK+FKnsXnS17sCU6eH/BAqYdN5e9u7birx7HnpSN5JoPyc3zc8GZx3HD9bdSNbScG2+8Cos7F1+ghIWfrKVlxwasvjxOP8dwCt7/59/Aqm7J31JGuUia+MbLJoaBGWmXqsJaLp56BXn+PLZu28pXTpvFntYmmpraaGzvoKKwSB+AMcOrKS8v4ZKfXEx9ROYDjPmnRBp4pD8ViwvJIqKmY+FQRF9u8eYTF0spScWspRw58xRCkfC+2n+mdCGBWn4M4JJMx1Bej6ZBTAK84FTmRc8Es+zAIWoPEkwXv/QUp5w8OV1eg7iCltVYFadFc6X7asKuZT/1nkpKZpcSnfN0pmV8x+s2k1tcrrVtu8tLUc3xxIVufpg/3Vs+IRnpVBV2IXUYx2/XgWDpT4mKhJyLTNcLcIoQpAwRmorGkEoaGbD89DSs5c1PPjBYkukyZmaFa7bY6Nu6hNKxR+FyOPQeyLCu2SRkDBPTj5tGvKOXVDykZQgxZjQlRV7KhqNwIimbm/yiksM8M+Pjn7z8G7yWqEpl5vIID384h7h9Cg/9l+FlIz8HA4VMGTQ7cP2fAKvBgpQcS6ZEm/2df3vZ0uSl7HPNFqXVdy+LcJEhU+hz/wUirv8/WP33RzK09lf0tDXj9ntUxcVecyGJmKFAv27deoqLiykrLSOU7ivK7zdv3kRt7g62bW1QI1MlnYmBo8nIKoIxqaBUKgO3uKSCVXUD/PWx5/nqReM1e6usHMPu5a9TUJyruoAer5fckTN1QRjpa6UwN0Z4IElPewN9A2H6vWWkYr2QDFHsL+ex3X0sWd/GpWVeLjr/Ap1nevO1Vxk3fiIffbaK3Qs+VCWNb/z4Wzz04MOYkhHu/vHdLF2+kuHV1Vxy+XcJ5Lv52x9u54+//D2NzZ3k+Qo4dfbRbGnuoHbsEYSx0fLZEsafPANPjp9IJElB6VBCXY2E+joZO2Uaa+p20W4ewszqFI31WxRENQZKciBsxOIhbFi1nUB1ObZUlN3b1qiBrt1dTGVpLsWFQ4m4Hbzy198w+aipjBtSwA033klFVRG33fYt9dVzlgzlo0/W0bRjFc68MubMveiAMeXf3p/Ny+enhPFlpHqGtYDT6TCEXZMxvj7jFgLuIvLzc8gvymP58pVMnzxJ55uamjroikcJeL0E8nMxic6cz855j1yhOZDy9tNzUJKsSU8sGh0gPDCgNuwCcrGYSSfGpSSYdBQz5ejZRJP9iugZb6nsssc+mn3W4LJkX3JBjRksQ5U6A1pKGRYri3TdX0CofcMnVA0pVm1BaSDGTYaXlPyIsnKm52AM9Akr0KJgJQO5wghUySfJTJIpCnweUh438YEoLncOvtpjpLh42AG9r+5jQvE2YpGwgqL82GwubHbZnxgn2tI6f5IlmXG43FiEEl4+EROfg9XTf7gHcnKNQWmbQV2XlZj8CBuwr34NJTUTNTtTE18576R41sDss89jYPdOQv09ehyiJCKlYax+/GUT6YzEGVI59LDPTY532esPYUtEcNvjXPzgejyVIygzu/jHn249IFD9T5bzBgM6hwLMA520bFeuc7bNR+Zz2S/a/gunzPHs7zWVXV7LPL+Hk1lkPpudmR3qZn2ZjCd7m4f7/cP9/JfZV9fSnxEP9uLzegknjcyqva0Dn89Hd1c/BQV5GuukqhMKGuaMG+o2cERFE5vq6rWSIKV7teKxSW9Z9ACd2PxVYleu7gannPkTxo6o4uqrjiAeNxEoqqJ93XKKhhTj8pTywgeL+ebXL0Jcjkq9JtaufI/Fn2xizJSR9HV1MHrGXI675eeYzC4qKiv5zrwLOHZEMYmBLvx5+Vhsft545W+cMnsuN33nfmqrCjGlzHzj6xfR0LiHt1/6J1fffDNWi5269Rt54FcPM35YFX5riptvuJzPPlzM6wuX4fI6qBhWQU7lCFz+EipzXaScFu69+yHOvegiasutdGzdxN49TSSdNvJKiggc/30melpobdmh8UFskmTx+9T8p3DYnSxetIyvfu0yHJYg/b0DLFi8llPnnsvMo8eyt6WH5UuWUR6wsXz1diaMrOafz73K6Wcex9lnnMbCD9/jjItu4MMlq6lbt5SS4lLOPP/KwYHVxqWPSzXcoEXL0K3ELnXPlT5Ogjtm3asU9r1tHVz100uJO9007G5heEUVG//5CeHeCBGnhXd79zAkbuWyUZM4/j5xfzVq7DKvIzM+6toZjWhPRqwp5J+o+5I0CBbaH3EXMGHqqeozo8LiChRGOXIfYKWloZTFI5nQAVadRpaYtrNINwj3lfbkC83bcXsNiSntR9nkWMXLygjuEuQFLpTarStakWdJswBTRoYj/2T1lZfjYUdTG0NLSwglTZSPO0W6Teky4aFCRebvZto3vQvhTqM/JxkpZv2PlBSEOSkNTrko6qkjcjAWFx5/DtayCVrmzPzc9+25jJgxS/tULpdbz0dgWDI0m9XEjhULGT31OJw2O+3d/fj9Tp19kvsx59yL6Nu9jUh/L5FokFgkhN3iIGHx4S4dBe58cv2HX+KU1emyF3+pYwW2wslc9uu3mVpZTTTUyeN//FwXLPtq/U+A1eGA1OGCVeZ53N+KPrPP7KCc+V328WSIEtl/25cBp8kUg/Gjyr5m/08Aq8z7KtfncO/PYIGud9lPdbHldphJWByYq89VyyGJQ7IwV05vIqntCVE/l359/a6djMjZyvr1O3A67CRMJnVKUCZuAgJVk2ntTqovndh7nDDnNsZOOIXrrxTdvSgFRcP4298W0NYbx+X2sLXuPT569wltdXjtcX5x160MK6/GbHeyYNFKzp17EqOOPYH5z/5L/bBsdquycK/6+tV0dfXS3tnFkgUvcdk132X2mZepzYbFZOHqWRX/F21vASZnff19f8Zd1z3JJhv3hAgJgQYIDkWKuzuU0pYChUJp0eLuVqy4awgESwLxbJLdzVpWZm3c7bnOb3YD9Om/wP99n+3Vq2l2MzM7c9+/c873fIUdnSFGjxvN0iNO4IVnXuX4E4/iput+T8PoBhwGK/UuB4v3X8ratZu44fZHOfDX++KsHYfeYqd/23dUjp7Eb6/4C1f84RKM/g7GFZXiMTtYuW09YfS0Ve3DeQtryWYiapCQM+jdV19hw9p2tLo8Jx6xmPmTZ9DZ3cm/PvhEkchcXqdys1nxxVp+fczRfP72K1TV1BCPpHnplTfZ0d7BxFEeFsyeyQEnnkw8Guexp54mG41z5mUFM+t///q/Jqt1nz2YV8v3YfbfD/F0p7OIW069k+aWJpaddzBfrf6WJfst483X3lKTlNNqZPDdHXxhjJLVChFD9j9xpo6v4Na/n484FMsHLU8qbrtSEILBCKu/bSQZi1BZXoLH5VBedHJYGl11NEyZq3JeCqhHYcJQN6H8URXSgleXfClY7AdT1MifyRe8ASU6QzkJDifVSmGSx3AmfGQyYcX2U39nFDKOCIglNypV2BMNFyo1mQ3nOikXdIEGpMhpZdICp1VP09YN6nXH81pGTV5GZtii5eeWKunchja/TToRVIVo5PXm8+IAolM08Yx4h5nB4XCTzuaVPs0uLsij55DPfj/JPXrdqXgnzy245Qsuil5NsDIx2rQZettbqGqYpG7Yrh4/1RWSSyNO02kOlmLVtoNIJEAmFR1+38Viyot79CQs7or/1Z5In8vyzRu3KPeNx9/p5MsdMXabOAaTB27/64+L1U8dYD/1/V9adH44CY1c+z/1uY0UlRF6+n+70UYec2S62gVr/wDW++HzjkxrP4T2fs4h/XN+5qd+r/+vj/FL/v0v+dmfOsT+/fub370WCxlqKx2EE0nSzunoQ5swmrLoMnrSRit9vUFiWS1zFx9E32CYLCbMwS/ZsGGrQk5yGh0mi0lB7ga9FXvVDHb6gkpvJAy/K6+9jWUHHEypR6ucamJJF9u3bVSs5r6+QSZPmaQYhw6rjeIiD/f/+SJ+tXgPYsGQigXZ3NrMjAW7sW5nhoaGBt598zUV5njnXQ8RDARoXLeKBUsWKyPvPfY9An0izvO3nMf6bd/R1p6itXWIP9x6NcFAFG0mxAP/uJKJE+dy+H5LqSypViSnLZu3c8bvb+Cjrz/kkceep7K8HN/rHzDpuIVcd9MTnHnBJWxf/ip7z1hIPBxUJr7Lt7Zz1MPvYfruTWUwrtGIq1GWMfocmWCKYDjApElTCUVCdO1s4rNvN/HVxm00NFQyacZcPvhiA1f96WrQxlQKuVVYmLEYFptd2d+1Nu6gZ2iISWPrMNjN5JNpjMWT/8dL80dN36avHlMRIRrRzcihriaWAoX91qsfZNMn25SOwDLNjA4bNruLYDSE2QhOg57LL7ycI8+/GowarBYriXicYo2W51//W0EPpNEpvZXS+uTg0xVrWbthHdW1VaTjURKhPhYvWqocFDT6YsbPXqSK1QgDT6aqkRt4l9euLPOHI+AFAstmArRv28Juuy3GJ1TC/MjOR2YTCZTMKuxVCpL4b5VqIwwF2ob1SzqVuivBYFarnTfeeIN9lu2lIExVwEZE0qpA6jHI1CQTgtpx5XHZtGzYtJb6cdMwWmx4R03H6PxlUJk4nPs2vK78DZOxIVIiABEqvRjnajREoxEqysswW2y0tLYwafIMtZgM+Hqxj50H+RGChYaHrj4a95S53yfEij5MogeMGoosBnLJOGm9kWxGQ78/QXmpWcGZ+WyafZYdSqCznXS8MFlpMmmV4eUpbSBtLsVRVKn0eL/0S3R6373yV9Uc3PDwKiwltUyYN5b7n7iFnWvET+37r5+CsP5fFauR5ueHUNx/+j1/CP39sBD98GdHbrAffn/kdf87rPfDQjWCCPz71PVLD/Zf8vM/nAR/yb/79/dm5H37JY/xS372P72//9N12LbpM9lBoNHlePO1N+hsbyEaSRPoDTI41EcuH+WgfX/FyaceRZFTTzw+qKQ20XgP2xt9GCxOfAN+nnzmM0447Sh0JjNTp04lEE9ht3tY9e1W7r7vCf5w6QmUlVdhNBvwempp79ihYPPly1fw1quv8+qrLyrW0eY169APbGDD+iZsVg8VFW62tDYyc+FCwsZqxk2cy4m/OZRDD1zK2RdcitVTxvuvPMb6Z97nkEvO5ZOVy2lweOnc3s2m7kESmQger56L/3IVbo+L1tZmnr3vdhpm7M7ZRx7A8pfeZfbiefQEQxx/0XXse8ASqsZOwul00rlpA0v3ncdARIvF5iXj9+P1+3C4dGzetJXtgTh1E8cQHWqhpKyO8qI69KY8679pQpeJU1rlIToYUWzeVDZCLB7nqy09TJ41ShXDrHMs+xx0CC8/fQ9ffLGB+fNmojVqmb3bHJXEPrl+LJ8s/5KJk2rVuavJ5DCXTv15xWrDFw/nRbMj+ynFllOhhjpFRMj1mzn30PP57d+P5cEXXqTfnyQlMBg5aqsr0GbSHLjHfB6765/0e2rIaOBvpxzAPr9Zij8ZVeO1Rpk5aVQcdNPmbSz/dAVdPd0Kbqyuq6WitIQFs+fR0+/HaClnzPR5qjgqNqD8Z3g3peasf+tG5ab+esUr6mLs8/VhN5oZV1vN/MPPIJ8pFDSVLjy8uJbiI0VgtC2Nb6BVOUFoNVZV/V949XUlgh3yDzHG62DJwQco4fMIDChFSu32hj29CkxCPTaThu2N3zFx+mLufeoNFRJ5zY33kowl0Rsluff/joAojIspgn0DJMNBLAYdj7z7kvr5XCTIwbPKlW+YwWolFoljt9vIxrIM+H28+cmX7AylFavSa9Fz2/3PkhTHPqtNUWrv//PxFE+ZrZ5CaeeyGbVTEdivyAQGi51kXia1DP5IniK3pHfmFJNzwfw9iQ75yCYjpOIJ8rmUgjTLR88ipbFj91aQHw68/KmCJReiOI8ocqYGNrx8I7mchj88vJaSslLe/uZ55k5v4IMXPt81Jf/UY/6/KFQ/fMyfKlQj1+DITvN/er0jU9QIQeI/7Z/+/Xl3NV/DzdG/77x+6r35JYf5f3vdv+R5/tPE88Pi998e639T3EYe76eK3MlH/FrBVQsWzWf+vNkUuTyEIkFa28THL4nX42BCQxXfrGoip8kS9QcLqQQ6PRZvkXK1mTJ1xjChSdYCWoaGfNjtdvzhMMee+HtuufZstLoEb7z9LaedfiZlZdV097bR2+/js+UfEPcHuOGW21TWVbhzG+HWRj74cgu6bIryimq2Nq+lYUIdGouHEnOGHs9MngkVcfloWDB/EXf9+Wy2fdHBry88A10+wKd3vUfMmGDmXmMJBjSUV5jZ+4TzWLe+la9Wb+ebzS1Ycyke/9N+vPX2CiZNnMiZf7pT2TEdd8oxBOMZ3KWlhNuaCWRzyoWjrLqB+vISYptWKFRs3bYt7H7CH7nn6t+SiQ8oS7nDjzyEREbPwQsXsXH9t4qYFehtZ8n++7N507f4+np5/uNVHHzEUhXcGHVPx27W8+xTD2My6XjmyYfUezx9wp5k00lWrfmUDz76ijlzxgmlDqMsMUqn/NdiNXJNaTZ99WheYbnKKqlgaJtSTrtmdEYjh807mQsv3Z8Pvl5LIJynvbcft91JZVmRsimZXV+OTVfKU1+sJ5HIcPmBi9jvrEOU6aPChbPZXTHbD9x2uwrwGopIh+Jg67Y2pkwZQzoYYNkhh6E1FlE5YbY6YNXBIDu04Vh2tb8a9i6UqUvwZq3GxHtv3c6m1Rspq6omHAhSU17GvgedhN5dvCvHaST/qsAqM1Br9RNNpPnjdbeTiCUoLvYS6B/kkH3H8/nqjcycOIH9D9if1AjcKAd/TqTFghurEJddUKTNqKO9pZFbX1iJzWGnotiFy2Rn9sxZGGxeXHYHyWiM2tGjaG5rp8TrUuSUIrcD/9AABqOFd75ZSXtPD0aTlSq3FZvFpnZ7oVCQfeZPo9xto7djp8q8uv+ZTwklYnR1dlLhsXDT3feR11jUjWU36HjowWupmjZP6ddk9ybMJDHGlaI9sKORcbNnE40nVKHtG0xS5jWpfaFsvWbPmEkuGiMai5FLSgBdQu3NzEUNYHbjqR7N4FAYb5G70AiMpMoUyo2CR3V5Paeefh46k5Hy8nL+cs1l5LVa1r/0VzRaPZc/vJHiyiI+XPkMd994BUcfetn/uLsYOfR/6QH6c4vayDT1cx7/P01UqucY1qCMNFU/nJR++Pp/KOaVf/fDCfKHO9b/dBD/1OH8/3fx+d8+3/+2YP5vnu+/Fbvpk+XwU/sHsjoz4cAgEr0qcLn6HDMp2ra+wKgJh2HX5ZRDi8nuYenu0xhTUS5erYybOJG5CxeqcFXRKnZ1NDEwNEQkkuWKa+/kibsvQqNL8fTzKznuxBMpKx7Fmm8/Y3vjFtrbG6mqqueMs85WELslNMDWrz9WMR0Bf5xwJk5L0w78uUE+cSxka85LaW05t41LMH7URHT2Cm6+/HjOv+JatFoLG75dxeRJU3jt3lupqPPQH7BRWmrEO/VArr35aQXJGZRbTIK7zpnHmu+2Mn76TM75y+vMmzWKU05eysbNO6guqcKQjNI72M8Of4aOtg7+8eczadq2leBQkJQuR2N7hnPvvJtrDllCebGLRTMmMdZThCGvx+yy09TRhi6VxO10sbOrjVgqzcr126gdX0ddTTUPv7VBcREig51UOiy8/PbLJKNJjjvhQrr9gwxF/fzzkUcpK7Fis+oUQmX0TvpJ02W142z85gnFqigs9tMYxQNqWIOjSAmy7A0Nctsdj9PS5SMYTOLyeNFmg5jtdqaUV/DJum66oxmcZhuvPn+NyodS0SIjlF5xkszDJ2++T97qYTAQpc/nQ6fL0d/dSU2pm1NOO4U2X5aaSbMKEcsjTuOqahXOQnUgDBcwtWtCy91/Ogl7ebUaR0uLS9i8aT0X/PY6nOV1uzp2VaSGD1atzsiUcj0nnvM7AsEAFeUVrF+/EbPNjD0f59Kzjub1jz7g1OOOxVtZXbCb0mhVBLyw9GTikb+TF6QeNxVnW3MHTzz3LiXlxYoCntEkqC2t4pp/PEhaZ0GTE48/2ZcJBX6QB68+mQM0VRhzsLWqnM3pLP2+IaZOqieajLGzuwePt4S29k7lHL/3pHpm1Jbij+l497NG+lqbyNqzTB9byj57LSYhezQx6jRbeW3FCuw1Y5Q2xKzcNwohkRJtP9DZxRMvfYDPN8gVfzqNyvLRiC5LJh6zNsWksVPJxiMk40lyGTHTTarJWGurUQr7XM6oTC5dXo/KC5JdmN1uJZrMqTyzp554iqaeXiz2IjZvXk99pZvq0eO55ea/su7Ff6DVa7nwoU1YXXoWzC2ltraC44+45EfF6vFrT1H6MJEmyF7wh/vKkc9efjeLy6WmxII/yXC2mU5csUcssQqknMJSfVirN/z/FbFGayw89vAko1Wp0xIlOjyRFyqZYorJHlEOJvJm8mL3pSxOUHCtuKwIZFzwktSqxqCwWxXL4oLZsZpyNdDV20Gx061SYs0SEyHL+3yeLl8vJVUV5OOFfanYgEWiETlu0YsbvjiG5vNYrVbi4h6pZBp64umkkpmMEKSi0SglJSU4K8exZO/DyYhoXX5nme7V26I4ugUfT7nHESJRHn0+T2cwRF9XBxPGT+D1B25SEgODQZwvC0Qng9GsImPkvlRx7Kko/oEBPF6P0kAmMzHCAwFsThvr16zD67Yp+zK9zlzQFEks/DDjtqDNlwifgouL2hErW7YMVrNJTe8iklVfEkJqEDBftE8GZXqtrmk0yjtTPh+Zipadcc+uWnnan+4hp5NAUhPffrmSeKyfwI5tGHV57LoYMydXkU8ElA3SzN1m8Nnnm1m1Lc74ci12TZA7H39GPdbOHa20dTbRvbODw39zPIP+ACu+WMebb67g+ssPoHrsaF5//TsOP+YIzAY32xrXEOxrYcvmVq74y80EwyFSqRieTJwPX3yRWCxNf08/k6bW8NTrL3H0Wecze8nBrHvvYaZPGKX0lJ5JB9IXzbFp+cNUT1pMZeVo4tEYhkyKf959E+VVXjq6tfgDQZZ36gu+hjk9aZ2GjE6L2xjn/P2n0dzez4sre9QaRK9Lc8RB01UMyPJ3P+SmWy7lyBOuo6yslKsuPkzdPWazkWQiz8VX3MPUCeXMnlaPRaJDit3UFBcRDIbwDQ5BVofFrMHrcDHU41PP29UfYOzUqdzx0kqFujn0EOjZrhIgpjWU8U1jH6ecei7vffyeOjuv/9tfcJkkVFae14DZKzmAP+p8/6/+SxWrbaufyksgnurAJcVVgB8JFZSOAnC6XLz35JN8ubEJe3ExO9t7SKY0xEMB7BY9Rx64HxVlk3n2pof5zaI9mHLFfmSThYh0EdTJLkoOHpe3jMuuvJ36+rHKtmnUuNGs+/ob2tZ/STYR4OLzzyJtr6Vs7CwymYS6iUYKllyoI4zAHyr7ix12lj99D0+8+iKlVVXqQ9Wkklx3/yvEU0K7LjD3CiSJwpsh7J8Xn7yblV9+SyIhzg1aKiqqWLNmLXsumkss0EORS8u8qRNZcsBhygNMKO5isaSsmXZFj4s/oIZcIkJ/fwdGYxUr3/+ErqEolkicKx+8hUgsxsbmFrZs3YrF7WGwd5Bjf/NrPv3bZTRMmsfco4+gq3uAq255iGn7ncjmla9T6sgQSyVJCbOwtp5UJkukP8AVxSkiqSzvJ4qJuyt4py2M1enl8lEGymLrITuEKZlix4KjGEjlFFNRPsdUSt7/LP98biWNfREVnS1K/lGVpdz+98vIhNuVMa8mFmHGhMnqvU/EMgWXkGwhKiaeMmFxeojHYqxdv5GW1lZOPu1UlYKs1+R46Z/PkdMbaO3tp6W9g8FBP22+ASZUlTJh0jjuvON61r/9Klqjjovv30zOHODK847mjoce4Y0Xl//ownzjzt+pC9fv9yOgtiLCh5cNAAAgAElEQVT/pCWLqBCYp3qX/Pfpx98n5Ba8PYRFWVJVR1KYokqonFNogRRrgTXV9SNHndLRFViS4hepdqNyXKifFYShYKc18ncymarJXqyrsuIwUnB9yYhIWyLoxKlFadtEHFx4HmHVFghB4uc4bOMl3KmRKPt8hg/e/YhfH3E4g4EAOU1awTHKAlryypT7SByDwaTIMjmDThnayWtXBsVaiEYilFVVqiW2kGhUYZZvyS1o0GM020hqDex74HHorcLkHJZg5CGphzVbNzNjTC0vP3Yn1nwh+HMXgWmYcSuQt9pjG+T1RFVxzKXixOIRUrGUMoFOJ4YIhPxYxHVccqCMBd/NERcc+bO8vkKMe6GJkgIvf1ZNsaawm9YhTgkiZB9uNsQCTSPTj6R0K4OwQnHLaTBJyKp84nozvzrp1l3X0QsvPaMi3LOGYsKDYYpyjUyutammdJdBtVi65VFu49ube/hyc5xJ1QacRj9PvvKeupbWrP6Kr79aTjQU5fzzL8TvD/D+x2t46tXlHLdPJadfcAEvvvApi/fei+rKWv5+2emMqS5i0pw92No5wKmnna5yqtJDPla+/AKxqLDm7GT1WgZDrRxy1t9Ujl/7qhepqfKSSSSom3cCXf4Qmz56mE9fWMdVLz3KC7fcy9I95/PeGy+yanM3e//6CJ77aCN9A2G6e7uoqhxNJJUgYtSSNptIhWO4hbIvyiF178CR+80kF+jlmIOW0ZsJceOdLyvx821/PlM1ZYlsimwkSCIcJhVOU1FZpHxit2zayOBQSGVydfX3csxxx9HV2kI+kyDsD+MpqyEWSvPyN41s29GnGMdz6wy07/TR3e2nYUwxq5vC7LtsH1Z89oUy+j395APZa8lCicvA4/Rirpj+84rVqq/+qU5xl1WHPp9VlbpwIBSKhRzIN134VzrSccLRKBXlboYCMQUVis7AbjCybP9D+Oofb1FvL2POoxcUdjsp6b7yKovK5rBx400P0dPdi8PrVR35QP8AToeDRdOnsHCvXzGYDGGODTFmyu5qwpMDSTGitIUCU6Cp51RQmBQf6RiMWiOvPvh3urtaWb+9iYrRVew5Yw4LjzxXCYelW5MQNZUcrAxgDQrW+sOFJxOLJwvehEYDo0vdJHUmQkMBqopLMOgSnHjuxbQ0N6LX6tlr9wUKw03lhDMkwjEpngUbqUSgj2x8iKL6aXx62F8o0ppxuJw09w4yba+JtBwwi/bubtK5PNFQioH+Xs6cP5vtG7/hsMv+weNfb6F7KKL2Rtqgn6pEC2mTlS0tXaQ1eaVTMORilG18n0X7/orLv65m/eCQGp9dbjcel5UZ1gDTSzQ8t3INsVhckSJqq6oY8PdyzOEHKqeP7s29nHPVPeidTozi1J5J8+uDF3PSEQvUQRHZuom9li3DlDITxYuz1IavdbViBN1w26P44lrsNgc7OloZVVOHKR/lxivPUfZW9z32GrFwH0PRtJrQW3wROgeCVBeZqCp18/sLTyETGFDkjPMe2MioBgdzpo5jw+ZmHrjtvh8Vq7fvvrLQgYsYU6MllkjictsIDoUxWswFm65katgmp3DQqYlGNVoj8THDMFu2EGQp+1JxkyytriCjLdD8C86S4ngiOWnStcu2V1vYSaopUhxACo+t7gf5fKSQCd1ZJ3pEuR4LQZgi/BSTmrxQYkWbIzodNW0VpirpJpVZ9PBkIYVQSQqG/SflYBZC00iRi4UD9HR1MXrMGOKJGA6zWck+ChOIBqPRTHv7DsaMGa1cScRpRCbIEdmJpM2qYiy/Wrbg9CENqdIQZpNY7C4GIzns2jy5ZEQhIfJ7SfVT/p7D703BXSZJVjnaiBYyTiomkoYU69Z9R1VVBVpNBofdpZoJOTOUNZim4LMpk428pgIcOixqH2445OdE/yefp0ydsjcfgVRVU6mHZDKtCF9K96QpIARyHilMRSUliMG1aCj17HXi98Uq3N1IKpckEdzB7659VkY35o0TO6Es27c1FVwsJEMvmyWdypBI6/liU4zJ1UZsugCPv/yWiv3Y2riReCrN9g3rGF1kZf3adSrayOnxkM3lGTWmHl+vj/KKUsbN2YsP//UYC2aPw+qq4sZ/buOlR/5IKBTCbNJy3YUXU+EuIVs9ihpbiEVHnIt4robCEXzrXmfMqFJS8RjlU49gMJ5h88cPkXdOZs/996Nr+w7Wr/mOpBaW7LlEUecPO+0mevq6yKQylJdXMxAOkXHZiORyOHJprNG0uKSiEa2rFrzFRk4+aDdmTqmjfyjB3+58Sk22D930W4UC+FpamDBmlAp/FBJXTpMhFpYssAS9vgF1PclqKBgJEY+nWbBgjroPVqxcgd3hxWgv4fM1W9nc4ueI+WJsG6VnYAi3Q8PMmbvx4mcb8En0is3A7y44Hl9PKwcedCg11dWYSqf+vGL1yH3X5R16M6PqnJQW6YkG/Sog0WO38/uHPyAYE5wXOtq3UePIsmDBRMia0YhOp7+fMWOqSWctOJzljCmr4HZzK9FwlIPGT6bc5qZzsJfAO5vZuLFRBZ0l5ebR60gk5AbIcO5Jx7JoxkKMdTU8/8K/OPvIoxggTZHLxdnHnqaIGqHePvpiQSKRmLJwqijxcu3ddxM1GTCJ9Ug6TcDXRSoSw2oy4NBYOGjZUvKiFZL4EE1eidkEkkgkw5x0+CHssWge6zZuJpxI4C1uoKK+nOYVH1NfP4F5C6bw6Gtfc865pzJ3+jjy4QE0OR8h0zgcNjexRIx8Mo421Iw+2EE6G+LpM+5jYr4Ml9VBPh7GbtQy9fSjebMoTCSRJK/VEQlEcFhMlLmc9LdH8HtqKKqqIxCOqR3eOO0gH3z9Nc1t3YxtGMfnK1dS5LRTXV7EBXNGceUXeVrjYsckxrw6LBaT2h+eON/Fhi3r6O3xo7MWDnSvyym2Xuy3x0KSfj9V3hIOOOdm4gpqks5bwyOP3sCoCp2aouPNGymumcM4sxx+Wqy19ejKDBx30En0YyQRSRKJxyRQDJPRSpExx+yp47js/BO44OJrOeiQfenvamdn80b6rQ5yRTE6V6epKfdw0amH4TSa0Bq8nH7rx1xy+THcfffdtHZvp/W7jh8Vq48eukaxUhWFX6ChlOg89CqmpjBVF4rJSOet5AfK7BcVrRIOhguaOYNJFQmBZQUq2hXZrapHgbyjFBH5PMWVVZjsLpJ6yUMrvJyRIliYrQoH5cghLlNGoREa0f+JD6a8XpEAFKa/XTC2ZANJEZBIHL3ICGTil2iawpQ2IpEYKWoKDssKDC6T2fAUJg2fycTrr/yLRbsv+n53K3ptvQQIxhSMg8B+EmUj5qnDSQgFT0hxkslw3XU38bvLzxc7ObKZQhGWa0WmuXBkUBVoj6dYvVcCX0kpiKWiBIb8uGw2enu7VRGWQ8tkFWcVgXFMqgjK52U0yvssOWwGNEKuGU4uUGbWkrygtIwF2E6+J0QVgTZF3iLXajqXxGpxsn5TC3Pn7I1/YCtGBSVKsSrEAclhKmnVItRXGW25DAajgT2OvXlXkx3q2aagxIR/G5de/ShdvghH7lmhSGRSnLY3tahiIy4tknBQKFZRJlfqsBujeEsqGVVXw/bNa3HYDCxZvIA1azbSMxAlFJF9rxajxUqxy4XD4cTjdSjyhcfjpK7CBLZK/nDHV7zz/NUKmcmnwnz07JP89bUtHH32wexbbqRmyt6kVBOgY/279zN+bIVaVYzZ7Xg6BkM0fvggr7y9jX88/gC3nPdH+v0x3tu0iTff/SfnnX8ZoVwFvb5uRaOvqq5WTLuoQYfWaiM26MeYSWIxWEnKPStrHp2Gy09dwrgaD02tPh5/4T1cDodK7j3zlENIdg1Q7DYqB/pgaIBen08xJCPRGM0tHRj0RiWq9vX3YzKJwbYOj9dLJBZUwuTGbU2EEjmiaQPzp9bS3NTFTl8/Wk0Wt83KB5sGiIQLmV03/vl8LOYsLpeX3RcvAvuYn1esWt69Li/2PgrmGGZ6ZfMazrriERr7U9TUjFJdUW/XVq68/Dgeuu9Jpk8dzbTJs2jeOaTi7A8+4mAGA3r+/reH2N7VRMeAnxe/fIwxhhQWfz8dG/p4+6vNxDM6IgmJBknjLS5SThYzx47mgiuvQx/L8uldd7Hbb8/FmEhiq6qgbe072AxGdPoMZoOZrAShpXP0mssYyDoLWVM2Gzu72qmrqaW9qUl1uVU11YoI0ZDcjl6fw2IwkMwkVWRFNAEPPfWmwlm3bO9Rsc2yvNy8ZSMzql3stbCeh/71JUmdF7vbw68PPZAzjtwLQ6aPj77eylAowthZ88lE47z7yioWzqlgcX2Y1465D0PKhN5owK7VYzfk+PXDf+XebSsw2130Dw5gM8vFE6GstpS1azPYiz1If147qoGBFe+QdmlZ29HDhPGT1SHS0tKqyB/Sn+vSET7eISe1Wfkqur0ezEYzdrOJ8/cu5eOvviYUjCu/MSlkiWQci0Gv3CiO3m8fgq0buejuz8FowOkpIhuNcf89f6K6UqYTPb2NGzjyoON56srfc9wpp5HymokODXDseX+jT6Afs1vJD0z6PHaXE10qgdWY59h99qGjba060E1lRVgWtbBqa5NKGO1+bxSVRR4uPvlQDDlI6Sox+YNsTmu4/IZb8QcD+Hr6fzxZ3XOFgt9EoC0ekmWlZYTCIbY2bmXyFMG2pdho1EEnug2ZHmSKVjCxeCfKfsVQ8EMUd2w5KP1BmLd0X9Z++jmpXJBMUtimKSVmlMfbRYqQ4qMmAYGwU3jKynEUFxf8I8UfUgyJZdpX0oiC3k72Z/KSRnRRBY3c8KSXF71g4Wf02uF4dPk0M99LIuSXH9EHqtesrG1kWpDpvQAnjhQVVQjzGXVtxCMhgoN+ArK0HvDhdXsIBLrRG3JU1NQxvqGBRDqpoKvln36L1VPC1GmTKSsqVr+7RPJI0J8ykc7K1JRWe9mhcICctogXnnyN0fVaJjeMUTY7InQV1xSDNIimQoGSyWikcZAiOwLvyZSrnF5EeiGxOuIPKnvr4Wl5JIhSKpQU1s2NrYyfNgOL2cbH733Nvvssoa1tNfF4kvIiM3mNQINGVQwFcRFmq3KsEdjQUDAA2OOYm3ZdR8Gebep5k6Embrr/Lb5d18LRSypUTp1MxIFIDF9vv5oSowmB3XV8tTnKpEq9KlY2szTBeVwuO7NnTCcSDNHZPUDvUFhZFEkjIUnDJqMJq8mC22khEAiwYN4e/GuDnVgsR0/bClZ/8qBkC2M2mwmsX8kh5z9AdZ2d845ezLh5B2FzOujvH2Trx48yb1aDCmCcvORstnb2s/6Nu6ieuieTF+7F2w88xjcrPmBdh587nriP3139MI3NHSqAsaKiggN/NZ5rrrpEEUmCQ37V+JYUldHe1c/Zl99Ec0cAq9XEzX88hsHedj796js+/aoRt8vN7DnTaW5q5fqT9qakQpIezISVq4fw9DT09vawvUnWHCYapoynp7OHWCyJ2STnbjcer1sF7crXluatpBIG7E67ysLbtqOT4mIXVm2K3fc/guvveBaTycYNV52B1+nA5XFQVzsKZ9W0XZ/d/7S7Ukhf+0d/yysIZXinI/eG2eJl2QX30bKjnerKasqqKvAP9BIORzj7zGNp2rKRulEu3nl7GwPBIMlMWkFqNTWjKfcWUbz2E+yOPAJHOB2wsy+DZ9Y8vuwMEFYGsyYldDUb9CzdfQ6HHH8aBpOFLV99RcXEiXgcToQzEGz8ktbGT4gEA2rx6nXZCOS85KcfSFd3Fx6PS8FEIryTriQcjZAc7tbk9zhx/jQGmj9V8E404yaQdfHc00+xfMUXGK1mNZUVlzqpqh3Lc8++wpRJ45hZYWbffWbiGb2MQBoqK8qoL02Tj/n4ZvVm0rkUsxceiM7sZe13XxP48l0aP3qD5I4cVZkiLGYrWglO1GewVjkJn7AbTR3dGK0WKkUrZdZgtFsIDHoYTGvUAl3giMlVDj79bo2asoaGBnC7ygkGQupGjMbCWI16Fiw6gFufe5vEQICqWXPUgeAym7hoiZVXP/icYDSpDDulUBU53aqTXLJkd+aOG8V3H77Fhl4Dr65ch8Ndhj6X5K3X7yWbHiAjVFZfC9OmLiQX7iHQn8JiM5EmTm8gzOkX3k5nMKFgOKfLQsQfoqzcRVmxm0OsCQIlxbRoOuiu7MBi0lHqtdHVpmHVK0EWNkxixuhSjj3ycD6/7Q9U189WuHZnrgRjTxeHvrDyR8Xqw/uvJitQnByQZguB4FBh36Psp4zDmWkFmyw19WjyBAJB1aHLoSDLf7WIT6eVgHPB4Rdh8lpUNIl8yUAhpAONWGxlLei0aV5+4lHCne3kMzGE9aIIFWrhJYVM0THQ6EQQLuQZeU6h89eQkh2YxOfsYgSOFC35X2lDCjBVYd9agI137YOGeRpajLu6yhHHlMK0JQCs+DIKlCfEBpmCJBS0YO+USSWJ+PsY6BsgHAkSCbRiNttxOpyMmTyJ8upyUqkkyVhcHWpCWhJJSD6dJh7X8eprn3DU0Xur6VKE8AInvfTKKpbsWUv/oI+GUXWqIEnOkcaoR3w1BX6SSW7EvstqFe892Yl+vxwv7KJyKnJHIFLZu6kaK0BsXk9Wa2QoKEm9NZjNVq764/XcfMtf2bbxc0pLS1Q0uM3mIJ2NEgn2kxH9o7Hgj6mTIqUvhKBK2KreaFF7F4kzWnTk9zBgyLe9oMOMtnDXk5+wtWkbe413EkukVeMg6E5fMMKnX+6gs1cmPmkq5DM3Qc6sJCACjd507jR27mwlr7GzpaWNMaOEDTuEw+5k7aZmqqpLGBwcothpY/GihUrM268bw8ercrQ2Ladp9cPkdXlK3B7Gzj6W8WOq1SR4+F4lHHT8RapRlpiQb9+8i0W7TVUBtNXzj2FzxxBjvQZS6Sw6q4NYqI9NH73Boy9/yIYtQ3jHzqJ5exN6TZz3/3WjamAy6RRGvYmW5h0Uu4sJRiLKQUKch7a1Bbn3mU/5w3G74Sh2c9Odj9E7EMfusDN16niKjRnuvfFkmrdsIZ6I43B48fUPqGIt75c0Nn5/nFQ+i9PmRG90EYtG0JtNxCNxNm7ayFBgUN2fvb0hAsEQEydO5O33vsBbbGH36RM45vyL2HPZyUyePpHfHLY3Y2pKqB8znttvv50b7nr25xWr586ckM9qtSxcui+j6msZCiRZdMZdav8gN78cCt2+PkqKi9WFK4vvoiJZtkv3VCgQMt3IGy/dqIyKi41DuHMDmEyCK2doGtJx3iWX8mXLDjp6B+mOmTnorHNVhIg3mWDCxHpWfPgpSw47hEeOPY0zn3qQJDna1m0g2vqGoqQLAWRUVTHrnPPJZbTqBk1lcpRXVhCNJEjlCth8cYlH3XwmXZ69p01jVDZFr38DQzE9qYo9OOeog4gE/OQ0ORxOB2MnTWbLli1UVFWyY1sTJoOB3+43gc9bgmzaGWWws5P7T9yN4I5Wsvk0kw8/iO3be5gxeSpvPvA3NbUJC0t2W/FICq19NIYNKer2noV+Xj2bNm/kg29WUz1+FDNmTWLI30VdeR3uNSt45/N2vKdewkdvvcF9d1zFa299zOam7eTTWQaHggRCUUxGi4I+i4scVAvFvnQ8H779BVOX7sngTj8PXHIguVArK1Z8w5ptOxjw9asR3WazK2hl9OhqZowbxayF81n/4XKuf/JztbD2hweYNbWK22+7WkWo+N64DXM6RCyeVkmnDocNsz7NW121dLbt5MsdAeLxPBXlHvr7Bhg1rpbxVVaOL8ny5y0b0TboOPy4cj55uZ/GDyfR3+Mjq/ex/+71NIwq57yTj+LbW67CXTdOZZX1xNPsVlfDuCtf+FGxevOuy8nmpTAVPB3l8DPrC8QB+cxkmaHX6QvSBTnODXoFMYlAW+2dhvetGzduZObMuWTMo5h/4D44Xe5CJpr6KnT5aiIS2CyfI6XPK+81bU7Hjp39RFpXse2rT9V0V9j/DLuiiKdcYbwr7EJzukIBFEfvfJbS0lK0pkIBGoEKC8SBQqq0HMZC5ddl8+S0gn8ZyKXTSp+XzcYVLKj8GMXxX/ws5brWFFxNBD6TfZ3Ag4lYmGAooHR6PX09aJI+jCYHZoeF6jENTJ5crzQ+cl/m0yni0agi/MQiUXW9JmLSFA0Sj/sJBWN43KWYhUpsM5OIaamuLlOHkVkVJ5O6puQwkkZA0mNHitLILmrkPVGTqoQVpgq7Zfndx0xfQDSdJxHNcNkZF3HZ709haLCdypIKYqEo7hIJOezHXVJEv28npSUV9PU1CaqJ0WhVE4x0o3qDVT2/ej+HGYVoUuQ0GhYdXoAB5SvUu1158iVDzdz79Jf0tm9ixhgvnYEsH6/ppWMorSC4fELYgWHSyawKhpW1uIJ2s1IUDfzuuAZ27myjqaWbrEaH2+ugzFNGV1eHincXyrvFaMFmMarGsrKyAqMxz6Ldp3PSFZ+xfvV9GA0aXHYr+5/1OvHeRtqav+S2B//C7LH1RONxVXxX/+smFi6cSzwcpm7xKTz6rw9ZOnMcwZCfuqoaNLosT998PW98toOBwRSeyTPJazLcddl+KvS2qKhY6ciCQ7JjCskVrUg2HZ1dlBdXMhAa5It1hSl8zpRKXnz/C9JJCPhjjGuo44pTFrB49gR2tG8jMBQjr9dhd3uxmuw43Fb8fT1o9Vb6evrwlFXgH4rh6+omGC08X0CgC01eGZILJDhv0UI+/2Id36zagNOlZUx5CTfd/xjPP/UsjZu2MnlWA9Nmz6G6uorrr76R2x5/6ecVqzcvrsrLQlQ8oIZiVUzZfRlHXf844VBMdVCChcqtZjAZcTk9RCXaPFI4RF1eF0OBPordQkowEQiG1VQwfco4lsRWoTXrMGpzKg+pavdDyDhKGCiayvxf7UPfwACdHR1Ul5cwtaKcdRsbqZ8wBoPOjC2dxR8NqaTfNQ9cjUcWhOPGgdfIOut0hnp9NLU0M3XGbIrLyhQjKpbNKmqmy+qhOOZn9UXHYTDECxRZrYm2wSAH3HArp/3pRjXKz5g5Hd/AIKlsHk+xF//gEOlYQnWKU7waDj30UN5ZtZ2jDI1oTa7CDkWW6hoJjQwzbc5CXnv1PZUDExuQeJMs+YAZz5giIu0p9n34GtBZyAXiOK1Onn7+OXq7utTEuPeS3YkFIti7V/JIl4dLLj2WCkOet99/j5VrtystU3ltNV2dA9gdNmV3ItlQdaUW3AO9rLXPZKfOof6uOh/lqt9Mo7urR3XNz76zgnC6EGcvViliklls13DwAftw17/W0L5tB488eDNnn3s5y1+5HZ9/AKWm+ugOsskAOo3cuFk1bdmsElx3AGtathHJpFj55QYau2KY3A4CoTC7j/UwPTDIA/5ifnVqgtGlByO+W8WlpaTjCQa6B/nizfeZOamGGreNmQONeEZPpC0WUFBpp2+Is19u+VGxeufeP2C2mBjoCzF+ygz6ulvUVKC0cIHg8AEo+xC96kRlN6UmG33Bf1KmAYFkCuF68tCy7BcHbVk3SyEwkhWneb0Fu6eY6tEzqRs3jrRJmIR59OkUH/zzHjLRBBqDFpNJOu0CG1WyuKQzFsPitpYdZHJJFU1j1Imbv/xUoaDJvkYlbg/HykjR0Rv1WB32gvZn2IFFK4kBQhQYFk4L3DtC7pB/I6y4nLgNa1MFU2j5tzJZSWpBMkYsHCKWCJMM9hEJ9GO2OVWDOXvhfNxlRcRjEfU5CPSVjMSJJyMkonE1qYdDESKhMKFQQLnrWy0uTHYbFruZbMZEWYlTJebKl0xVEgIqzYC8LuWdKX2DNA1ihiwJ3CnZQ2VIab3UT5qP0ebk/ZffIxLayeh6N7l0ilxSfl8JcTUjEpK8JHRnY4qxGIpGcFvM+MQtXa67iI9UMolVspb0NvW5m8VQVavDOAz9CSQpSK9gt3MPuv57GNDXouDqeKiN3/39Vb5Yu52oxHykUWeYoBTRVAKTJq2QGG02iznRx4A/y7zaAE6H7PxsOMwOBkMCGcZV0m5RWSldO7vVriUcj9PX51exHR6LlaqqIrx2A7lMiMMO2INT/vI5G755VGmgKqrLWLTf6Zg0c2nc9hFzZ41mv/3HUep2UuT0Em5ezbjZ87j4sxCvn3sI73/4Bas+/5gd65q45/H7OP2QY3CXVNM50IfdZaDXl2T20j347Wl7qHtDq9OrqdmgM6pmJx5LYbNZCAwF6erqUYzskspSbrv3HQ4/aDFPvPwG2awGX3cMm03PB49dxGBXk0J1IvGEep9dnmJFzMrl9ZRXFKtzPxgJEg5mCfqH6PP10+PrVbeYfE+soqQ5S2VTilDSuD2mGLkWa56li+ZzwtlnqaJnszh59b33OOGkUwpQ/lAL7hm/+XnF6q1LKvISa6y0Hbka/vTyVnr9MXU4CxtH/rekpEyxofzBKC6Xh1Gjq+ns6MRsdakLNx3xU2J08vDlx6sPrGvHDkaV2XnkqQfIWQKEMhUse2g5JHNKcCqPKTe5zWpXuySL3ojObMRutWDUaGn9+gvWXHUxDl0ao0G0LXF0eRG5anHO2puOqnGqS/S4HSQqKqmvG0fovltxOKDjq5U4LGmRuGDQ2RStWLKqUtkECWsJ924LUD+mDt9gEH9YYjAyaklsNlsUZVh+n1hvFzf+7lhuf6uJla8+yLMXH0qp1o4fHdl4gIROh81cy5qPPiKtzVJbXEFMa2Lz5mbcbgvLHn4aaypMKJnC5LSR0+jV7qW7bQc9LW2k+gbY0tJN8dBaDrvrMXThQbo3rKGrp5fbn3lbZb4MDUaw2U2YTRYsRg12p5O6IhOanTtodczlvGN+zek33ECpxc61x89Bq8njsNi59Jo7KK0frYgUiUyC6ooypk8aw2iPnpUdNrr6gkpX9eT5+/PNK49hMJnY/5JL2PTaDRjz8j4LzCREgYSiH2e0VjZEpzEUGMBaUoatugF/IHIKkmYAACAASURBVMPN9zytdDfOlI39j9yPrKODaCCioEeL2UBNbS3OIg83Xnobu00rY/aEWo6eZGcwqiWb6Saf1zF75mxcRz+iLtQRptw79/5eTerhcFgVW/FHlIX2D3V3cnCO7KakQGn1JrXjamlpUV2m3KhyQI/AUwJ1jcQcCISUGLYTU/EHwjCTAqZE8SJHEBuZgmhankPIC1a7Tb1G+XlJnhVdi0ZYphZp5jJEo0l1oAscJdBlR8sOTCaDStBWuywlvJLJRK9ykb6XXwjBIo/HXURWWxCfCuVcOTqK1kyKnaIeC1QlptDCkhVYJk08FSMeCBJLRvB1blaUcZ3RpoqVyWVlz2VLSabDpOJZsvEksUSUlECCsTiRUEj9XpFwREFXEjtjcdhxelzkNZJf5MDrNGOyWxUMqhiIBotCWZRXnjAqhaSj17OzJ8DYSbMoLqnnwTtu5/DD9mTd2q8ZU10xfB0VdnY6IbzkJKdNpi3xEE0rSDmfN9PX1YS7soZwb4eyEcvHB5VeR95PveS2SXKvMHmNhT2ZSSBGbYH5abEZhZHC7IO+N0M9//pnkY7Bku6meWsTvnAGq92ORmtUBJBIdBBjuIfDljXg0SaIRoJEY3EefauNBdVhrBatgiitZiexlAaT2UYgEicQiBOJxgnE0pgMRoKhsAqNFZG9JIZ7nUYaaoycdOJvOP0vT/Lx28+q68HttrP0gAuZtu9dvPHEH5k4OsXmnB67143W4ySYTnPgtEnsboxxwEH78fIbb7JowVxaN7UwfmYD15x+BWanBp1TeAUO1q9sZfKiWn570amq+As9XvbIMkBIEyKDh1x3Aon7evvU+y9O7eVjJmIwW7ju7/fT3xdmVG09A/193HnxDMxGGzs6dtIwcYIi0aRFhoGGisoatTP0+Qaoq6tm4/otGM0mVn2zimQ8TiiWxKGQtTThUEBdpzU1FXT1xolnEgwNBFTRu+OeW4hmo5RMWsg7jz3OUb85TL2ucMu3lM0/8ecVqw/+UJfPZzLKIPXgOzswW50MDvYXnL+zeTVReUV5HREccjIRfxCrzUVgsI94JEqtLspjJ+5DV29fIeBMsp8UFdXKwLi5TD3nYoYiaeW+XhAUyg2XVwpoMXQMRyKqG5CbUnBts1HYTBrGFbm5Z8FM7IakEihatBI/nVJEkExO9DCQdFqJH3+DwqArnrlBdWNGswOX1k5Sp6EjlFBufuZoAleRmeMeepUzLz5H6U7WbmlGcnAls8pul3BGEVsKzJLGotNx5oETueeNRt7fsIX6ns957Ko/qQ9cqJad5nrCaz9Sr1UosHK6vNeRZdnUBo565AlSwRBDvjayWg2eshIFu4idkddq56+//zNzpk4jn8mx9LD9aXv3DWr2mo2vvZnxkybx6/Ovw+oopqe7H6+3GIdLy6CvD5vLzWmHL2XW7vvz7d8vRxOPos1quOSe23n6s4/o3tFOdyTNitXrSWcNytJIlsginJw7qYrZ06fgqRpFKBymymsisb0Z/D6s8ahS948ZG1SQQjoeI5mSoqUhrdNy4cO99BVPVaLjcCikroeYMChtNsUYkynsoAMa1AEoLu3hUJKGCTWFJqe4BLe9jPeefZ4ZY90sJsS3fU722yOhDgM5lOdc9e2PitWHD11ZKAxarer6bbaCy3uB5p1XQnO9Vqv2jXJTanQFyrMc7lLgZLcxkk0m+jIlPFUyOYmDiKnpppD0XCgKwnKS55IioogZyolfdhYFCEuR5jKiFxpx0i848MvPSicqIli5diQKTrrvERhS5BaFnZXwC+TalwBSrbKnUf6bSkqhJZ/J7iJ1jORCyusWjVtlTaVK7M5kJVdMtE5y8CdURxpPiHg7QTQ0SGigBZPRhtVqVjTteCbNEccdU9htZVNqv5BLponFoqSlcMViChb0+4cUI052pnqzUXl76i0GDAYbZpMeg7FQzGWiNJsM5PRmUhk9JdWjyKd0PHj7nRx1zL7qsDeJ0NliKaAPw7s56fpNWgOJWFxBo/I7KPKI0awIHanYEKXVEwj3N2Ny1xAdaMHirCAW6BhmVWYwm+zqPZRkbCFXSBMg16DspC0m2Q9nlFZuwt5/3HXgXXzbC+o9lnTfsUV53nr7E2zmPL/Zt4G6Ig3aTJC+viClJWWsX79eTQDpeIpnV/hYNiGrrnNpYGWvtrN7UFHkN23zsWD3Wbz7wTfojTpcDhcDQwHCwSTxbBqH3YjNbOK84xcoH8+Lbt/C6k9vU9eQ8EOPPPZ39ARsFNccSm/jbUSD/SRSCY4++mA2b9rIVZddypsvPcXl197E2+++ybiGMVR4nGrN0t3RzDP33Ie7uhb/YIbu9gAfffKAksS4PEKsCaj9lkDSsqcMBoOKQZuKZ+ju7VGJyM3NzSzecynfbWrhjgdeIRrNFHSLuRQP/mkvosEIVpcbk9mgrgePp0QRoLzFpcqYVwXYkqTPN6jCWjs6O8ildQSiUbxuL8FgmL6BPhUlJZPVuPHT6fINsnrNJtKZPPfcew8XeBq4tLOR8M5t7L10D+wWK73bvqZyt+/DF/8rweKzP0/Ip9Ixzru9gyFvueLly2JUDGmlk7JYTSQTaZxOtxrLHztkMu5TziDx0M34h3JYLJK4KUvmQhqtLJ/HXfg7thuKKKuoUUGN8sFHIyk1vUkHkIknicSiylhxBPuWQ0JxWKWLE0hHsHZNho5zjyWWzxIbCpNP9bDNWkWbyc3Zh+2Lf+XDaM95gmQGkjedjOnCuxkIDGK77/ekLXa68HLB5Zfy5d13MJDJ8VzIzZJFM2lq3MDa5k7iMTk0zYplJDe2xFHLYSd2ISftUU9/ysbhl1/PhKoanjt3KfpQlngixwajm7rgOvTF48gGBtHn47zRbmT5t1+xsb+fwd5e9XtZbSa1fO3a0YTWbOXVB5/gpNNOZMrkSTx74ZnE/QNkk1kWnHk8rV2ttETzbGruZdXaJgVfyYHndOuJhGU5nuDIfWbzq3I3/Wu+I5+VCJeEEuU2dsSwLp7Oxu4YTrkwu4RxmaLIpePkI/emubOb4opqhvyDOIwwffpU7Fa7uvxqirzcc+GFHH1wDWZtgng8jMmsU0xNTdks9v7bZiLBiLQgFJeVKq2Z+IPJ0jXg8+EqKiYSHGDOdA9OtwVN3kxZeRGtO3q45s/XMGXyVPaYMoMJ9W5OqTfy+uoIl51WTTyRUk3KtN9/86NitfLZGxT9XO1rtBpVWGTCEXaX6HZE/2LQiatESgVHisBZwvQMeg+ZdIxIJoRVYyZNllxamFuFoqRYdSoMR/5ccE/YubOT6sqqwlQnkHc2i9FkxGIsQIvqoJG0bMU+E0hEfDMNxKXhEn2PppD/Jq4vAqvI42v08jqNDAz6cXncw5RuIwN93Rx++gWiLf/RV2FilOknzotPPkwulSGeiSvCkPxXUgwM2iyJeEBNRuFYmPpxY8nr9IqqH+prIxbux2y0ozfr0AovXa/jwCMOU0w/mfzSQrSIRNQkHAtFVHyMMEoTsQjBcFhBnDarTU20GTKY7W50+hxmk5PK6ilkdBbeffF5Fuw2hcbmDcycOUsZYURjUbWjVnAOGhKysJKWfNhyRtHiDRYSsRAWk5lkVlxJ5DMVinSOVKib8tqp+Hu24Cway4BvCxZ7FX09zTisIhQusA3lS+5TaVLExkuvNfHu6x/RuXMzVkuesWPHcskdhaZHvt5/73VWrm0lkNFjSsdY9c1arjlnL9zmCBnxu0zn6GxvV/vuzZu2E0rExSiDV5f3sveENEMBv5rgbI5ign5JzM6zpbkbk7g8ZPVE4yIVMBONxNTEmIiLeYIeQz7L+Sfvjqu4irOu+5RNqx9QpDTJOD3r/L+qZso24V66vj6LIkeGHW3t/OmPZzFlymT+es1fGFVi4x8PP8nmrdspcrhIpsLqmgp2t3PvrXcSyjmZMn8ummyCGRPKmThpPN4SJ6lEXg0YAt01N7dgMRlJpNIKnu4bHFINvqxN5uy2G81tfu556E0iyk4tr86PWy/YDaO8t2ajYld6i8oZHPJT5HUp1w6D0UYwHCGRiNPd1adMbEUL297uUxC5TKXqOsvmCIZilJWIFGo821s6GPDH0WkMLHvwOW5zNWBPRvj9Z4+xaNE8XO5yPln5Kfsd+DOLVb7p5fxQOA3uicze6xC1tJVFWXl5JT29fVhtFuxWM6GQiAcNPPIrO+axc8ht2oxRIiN0IrYrWM5ktGnG3/U2TZvWUz1GyBpRTC4XoXBABQQatHqMSldR0I8IWcPlcincVdI51W5B2EXSdebyqrgZYnE8WQMfnLeQVGSIZw3jaWxsY99RdTS4u/HvdwkLx0+m68aT0Z53u2LEhP58OlvyNiocDrantSwyJjnjyxZlBbT25Ud4+tln2RkU6yMNsaiwYmzqcDIpGrSwrlLUe/Oc+ZuD2f2os+jIO3jswqMYHQ+xvi1IrNTE2aeeg7NqKtloKwaHkfoJC4l7Shns7sPn61FFt7K6gnAgRDSVoqy4gi+v/i07tm6n1qNReg+1TzHpySezLLnoDFoG+7j5kbfpD6Xwep309icYXeemtMRGNBimptjJFEeec067EF/XdlY89CimPcazMjKDd7fsxB4OcNqRi3j74/WceeQsmrdsom7W7mqZ7OvpVTeg0GNnTptJX08bRW4PHruZInnvu9Zhje0k69+GyW4kEoCLPnCzurGloItR1kMG1bHKEt6iKwhU5Vwy2TSMqhRPyQjnnXe+ev+ef/Zx6uqL0OusvPfPz5k+0c1Z09z8/YEN3HH1FKXiF0eEqb9b86PDe9W/7qa9rRm3y1WgJwsJQm3tZd9UYN4VJnTZT4ljPIxddjrlFUXqZ+WAF7qwXG9iS6TN6Wlv2ULj6q/IRSNodRJ9UnDAUHo16fjVdFaYdFRR08s4Vcgrk4MVg3geGujs7qG2sqrA6FOBlvJzhWBPWcynpTgqMaxowgxIcpJKtVbXlU4VV4PLjsdbxoSJDaopVIkz8nMa2NkfprbUw/LlX5OJ5NDIdJNP8e1nr5KNdSnxeTIh6bI54vEhwuEhPEUVeLzFqngZZU8p0KbNzP6HHqS6bLmfpNnMpBIko+I4EVcHqNC4ZeKXKUugVCk66xo7OfjwQxUk9NJTT1FZZmfa7FmK4SrThbh1CEwpE7h6/5T1lHBEdGTiKbJyFsj9q3LxdCTiEcxWu2o8haCSEfhUJA5C3NLrGWjfislWiquoWhV1CRsNhbsx5uKk4/1q71dgUILJLEy9rCoO3e29aDKrCCUXU1RZhD8Y4rTL7951HYV8G0lHw2TSfu687zne+6aLxTMaOOGQBtVkCXFHGRfkc2zasE3520nxff7jLvadmGLAH8Bmt5HLW/F6qtQ+eCAYY2tzByUlpQQjMZXIYHe7FLIQCkX/D2PnHWV3WbXt6/RepveWmUnvlZBQAoTepIOCgIgiIIqA8ErHIEWkiAiEIkWlhkBIICSBECC9t0kyJdPrmdN7/dZ+TsDlP99y1nIhrJQzZ37n2c/e+76vW3nXnHoD5/7oEv61PoqvfxN7Nr2qMGS79h7luhvvo7SsCt24Jfi338nYRhNRTwdnn3Euu9Yt48zjKtl/NMADL3/MsC/Er676BeZIlGw8jt7kIG4zMW7eVKqrC6mvLuXcRfM52t3ByOiwEr847UX0DoqSd5TSsjIlFgmEY+r59ng8BAMBZT9oaR/i/VV78ikXynKR4aXfn4YQvcR7VlRSxObNe2kYU40pH0ehdot2h4tDBw4TUjstoawkaTncJjGweDyjGM0WVR/6PEEcZi01VUUMeiUdPslgv4/hpesI2wuZbAiz+N1nuPHmG9VF5qwlf2XFI/8Z4f5/Oyt/6/s5rc7Ktq1HufLGu0jJ7Fu6i0BIiSsUM02np6ysmFgowhtLb+fGa/+MtbSIYe8ozy4aD/GManV/v3OAt999CWdZHQNDIyrDJBANU15Wy5BnhOrqWqUekbZUbl1SpOTDIk59z8iQesDlJqtLJYmn4jhMJuUVEs7e8vNq8IVSPL4/rj4oi2vr0Nm9lFx5BwumT2b/PbdQfNejmG1W1l5+Bf7iAmrjQX66biMLXS6+9sQwO83YY0NcfflVhDI65UuSaPe6+iq8Xi8um/UYNieLJhnm/y5fjG/7VowWA8ddfyU9h700jp3DkleWUVzkJOMoonlMFZfcfDMDnaKkGaSrvUMt5oMjXt5/6w1OPuNMqpsnMLW5iW/uvgl/WIvDEFK3u/5YknDteMq7OvnZY/dy76uvMOjLoDHkfRtdnUNq3FRZ6VCKvRKrgQaHlmJvgu6+ESY3FvF+poQWUwWZSFxhrD74w4Vs+upzzjz/fNZs3ksklqa4rFyNMOV7FGWViChE9ZiMhHC67BQ63Zi0WdxmC5OtfThiveyPNnHZnz6nqqKCvv4eZcjU2yyk40mF0ipw58dpVpuM85I47Fru+cMvuPOWu5k3fzqPPPpn5ZsRU+Cbzy9l/crXubVJx4VP/5Xtr/8RrdAoRBF4387/Klarl96j/lyJibEYbGpvo7BIygCav+TIxUiMoO1t7Vzz0FK1WBY+nRrBHUMs/Uf5l//jpfEJhuJ8+PcnqCkwimRIje2yeaYS0VRM7RdkHyPFUKDFivyQTKLRWxQtJavLYRSZmV4rk8Fj7EJBBgn9wohTvE5BP87CEny+UUx6GS9LK5UXVQiFPpXTkkUoD1JYBAVmVnLjcePHEU3oCQV9asTldtjJCQYq4SeXDaKJ9NPf/o26SA72dWO12BWxQ7oNIZZId2eyWtTfZ7RZOO3cs1WByuYyJOJJRZ1QI96I7K2iRKMhZTeRz6AUK7PDpFJfK6tq1URAq8nvivJBrAalrssnd6NM4dJZipAkoyDYOXLxGDlJ1k6b1L4pm9Oq8aDTWZynf8ihp0a5aazWPPEiLtYBQVLJqFTGWGK8TngIeY6iSftVV6zeW6n2ej1mnYaUBvr7Bgl0rkFXfIESPInX6eq7nv3hOfJ07EKnzxHyd/HJyjX87R8bOe6UBfzyggaVrCAR2amUnCPQsr+NmChLc1qWfzfCjPIYuWSYrD5Dd6eHoqISdEY3vX1+4ukUDY2NbNm2U0Guq0qKFKNPniHZp8u+9MzLrmZqY4mivh83f4a6VA15Epx9wQ1qZDeamEl44HOOm6rn3SXnKkWgLRfh0P4+lq7r4rpf/pJP1+3mqy+/pavHh82g59IrLmHshGaCsVFcDgvzJjXhsGTJGXSEPF5GPB78gSg19Y10tbcrFah09yOBELW1tWqXazCYGejvp280xcp1B9Q5971J+76fzaWpvhLfSK+ixWgNFrqP9lBQ5FCKa4vZri7X3X099A/6qKgso6ezi6JiO/19PiVyElWrXDjau0cULaWhooC0NCT+JIlYFs9dj+GZeybnHFjP5EMbufLqy9EZHfzqydd45ZH7f/jZ/X+L1bo/n53z5Io5/aIr0Rn1NM66gkgoykt/fxRXsQOLo4ChgT5hb7N61Xoq+g/x5o52cpYiNRP91dxybv3HP7CYK9l6tE21oCHfCKWlFfgiEeX09gcTVNXVK9OajEck7Va+QTkUtDLXj8QoNQfQ7P5YhTOOW3wlbTmJZjcR9I9Q6HTy4fkn4NVaWdnpUXPqhWNqieSinPro08x3l/PsTy7goqV/x9u+k0m5KPoSDUafl/LT/sAmAcI67CpsPqdJccMF56GzlahWXh5Iu1OrOjy5dYmoxKrXK9JEgynKOQ1lRLyj6gOlMeiIeDL84qU7GBn1YSpponn2xRwJZPn0pYfp7+/HXlCI1xfkjdeXc/6FpzDnhJPwjvqZV+pm/atLabjhDo4+/gd01iw9oRyXPPwUHz5wE4n6sezt9eELBbj66h8zb94s7v6/PxAMJXA5rYytLlby2Ounjqdr7wFMZjvLD/awr3ku8VgSYzTIW3ddQElJEYVuu3KU72vrYXA0gK2ggL275QFNYjYa1LhHpOmJSCSvctNp1I3KqtPhNupYfOKpnH7Nw2ilEwtHIBtTNyw0erRGCzqTQXUDVrPsMszotFnMGh3zT6jhaOcAlcYcD15/MU+t+YqquipKnOXs+ORjLnL1MvHMs4mOHiGrFzSYjql3bfqvYvXFa/eoBbyo1iRfTAI0pSuRD5/sefIm3LyEWzpF6dLRWfNYLqE+6GRvo0Ovc2CxF1BaW0fdmGay2Tjrlv2DTDI/8pGdlOoKpCvS5NSfJSNOWejLHlKMjiWV5cqvJc+oUhkGZV9rUaPAvJE4H24p3aYgnQTdJRc9hTgS/5WQIzTiW7Sr3VT3wDCF4iXCyMDgEMXFxWpsmhbwc0Y8QFqlnNWmoqK7JjjaSioyzNfrVjF2/FgKCuxqmS6Hv1z28p0gKslVc4yxJ58tOVTPveRH+f1wRhRvcVJxEUzFyCTSRAIBVaQix/ZeqjsWbp/sp3QG9WwI7eV7X5g8LwLvkV9nNEoRlSZHaBByaZAORKM6GcmBkp+V0SCPipGA10NpZTXpmNAtBJCd34kabFallJ174iX4UjDiS+OPi/RZR/bIy/iHWyDlz8Or5fuS8aEmk++CcxqG+4boOPgZ9vrzcVisyFboJ3f87YfnqOfgt4qUEPQfZuvudh588n0WLDqFX188hnhcKDgaUpkEaU2KXZvbef3zrTzw4KXsaxnGFivlkouOY6D1KBajXBx1WO0Ounr62bvvAAcODjA0HKZ/pB+n3a52col4nJQmy6PPPEIsKKo4nRpPX37VxWrV8PnaTdxz/wtqDHv37+/kgQceY9o4NwvHRHCaYN5xx5PS2Oge8GIxpgg6J7Dihffo9oUpTGmwm7SYCopoi/i44NLFXHbGAnK5IEVFReoy1dfXT3v7IMlsmubmJuWH27RxB3WNjWr/JNlePl+Igf4BtrcMsW13ryoo6lKWy7F3/yb2fPQEqWg/A4N5GLHF6ESrzzA84lNnzfDokKLe7DvUTdPYaro7h5k4oYyDLQPq8iI4MEG4SVcYyWooL7RQV1XJtt3tpHMGohfdQMdpV/Dg0A6qoyMcv2AmmYye6U++wZEnH/3fitXaJYty2MtIhFNqiX/Nr18lozfyt38+QkFRJUe6BmgeO16JCVZ/tJKawkJ+ec8TjGkeh280hNc/yIrP3ycSGMVVUY/ZLnPe4fwNxmDAYrXSfqgNu9NCWfUYNFoTiazQlc0IQyD57z/i3f8BuVRMqXwkBVdmxAatmVmLr4QTf8ZoKIb16EaCvbsobppFJNRJyt+GyeTCVNSEjji+noO46o9ThId4x2ZyzjKSWQfFMy5nyORmoL+TmN/Dni3f8tE/3yOc0ypRSTgUw2I14nY7aRHgrNmqVIkitmgsKeL2i+bStm4L+wbayKTdKnr++TX/IJOKKxns3/7yJ7p6u7Aby1h3OEkkkaa3p4cTFi7kunt+z979rerP33DvfWqBfdbTz7LrgTs42uPFpNfxu5WfYrHLriCnYj2MWh0jA10cPtzC3557Ws213K4S6qsrlOk68eWnuAXbo03ysrcAX2EthkyaJeePY9rkyVSUOtRNKx6KsX7Tdjp9YYKRpDL0iprM5/WprkToBaLCVDdeAcPKfV+rw2XXMX3cJO58/B0yMuZRpuWI2hnpdEI5z6vA1CTMoleAX4fQkw0mRjzttG/cwDePnYfIsvUmF2c8+wV7Nuxg01dvMKekGZe7C01sEFeBk679aRY+ve6/itWXbyxRxVMW8aJ0kkGgKkLyUo4VqjybL6U6LDkYwhE/Wp1F7bbk0FUfQrXqkEPOSFYgqNkYuaw136kdQ/TInlSeU4VWQk8g4lfFymZ1qnGa8jZl8gDVTC6ZHwkqbl3eFiBfp1z2U0WnyGSiHD14gEP79ii1VCKVVn93RpP3g8lYUnZqsi8TuXpUgLRqR5v3+Nj1Gnbu2ohBl6Lt4G4aa4owmfUYzC6KilzYrC5ltoxHRc0pisC82lFnzLP4FMJJ9m1WqxrTLTj1RJLCI0wn1RhYLmEieZd9sYR5itAiFPapgvM99khEFkKjN5usqnhLVxNPJHC6XQpbJZcEnT5fkKUohcMx5c9KkBAuExanQ41u8+ZmHUH/KC5nufqeRRGVQUfI68HsLBTJBJnyU0gaDcpKIj6maCSBu/sdgp4daEXqLr46+SmqENcMRvl7NRr27d5PPLCTsvFnYjc7lIXhklv+Q11v3bYuj28KtmMpKODqG59kyrz5XH1GlXqGUhoj767qJuvtoL23HUepjRsvv4BJ4xs4vGc/npFRBRzo6xukt7+f6dNmMn7aNOXxszmcfLx8Fe+8uxK72YVFF1NClLvufZCcUaeEQzIKdrsLsVikg8uybv0h7vi/J9RluKF5Pof2b6DYpeX991/j0PavKdIOYtZrGfQFcRnN9BqaKDTrMTtduNx2YeRzcMNKPlq1ieKaKoodRdxzz7WqU3I4CtTzNjzspeVIp9IHNDU14B3x0t41gNMpFz6NClaU9+7Lbw6wt30EjUa6Zy0rvliF027g4Io/4TSn+GLdd8yYOZNMOobNaMcTDBNJJAkGgridNr7dcpjiYiPhoKj+nIx642qqIB83fyCgqEKeYBanS8fksbXs2tdHMmMkO2Mu7dc+yGNHV3HGyfNIyBokm2PPtk3MP+eG/7FY/fHknMldrWLpZdJ/7S1vYdBoeOD52+nq7mPspIkYLAUUOOx88M67FPgjvLhiB+3C7BMI41AviYifjIz04kFi0TQWh0uZdkV2nkrGKa8bQziVJeIPYi0oVgt6d8cWdr70K9zmOHq1r5L/5QhHAkh8vHQAQpzOZnVEAzlC0Qz6tB2rO8OCG24mE+kkk9Ghc1dz1K+l8bz7Fe1Z1GKBoSFykQwap8zAI2QTIyqKJBkOkkmleP3ZxzncG6K4uEDhTuTwkwNA3P+SGRUJBjFpYMakRjLhINr+KE0zXXj2jqJx2VhzsFvt6kTNKN3G93JkbZmUiwAAIABJREFUdejpZHQU58RFC7jm5t+wa992isuq2XnfAzRedD4NJ53G6mee5vYXn1dqyh/QQGpflzd8yiEkBf/rlR/R2XmUAwfbOf/cUxk3dRqv3/cSx5cH8fujvOiYpZQ2J5cbKdWEuPeuG9mx+WucrkLajnTQG8rQLtJVrUQ0WFTrLq/PaBJunobS4kJGRkeoq6ujv7+XVCyFw2pg1qRann1tszpc5KGVZarsYFSLrjWit9iU6EAn0up0hpfuupqd+49y4wl17FnzhDqAlS/GYFEXjzWrAzzd3UdB4TgubLJy14/H46hw8tojn/Fgu5Dd819SZL7516OqEH5/q1doHrk7yxgtKewxOw1Nkwj19ZPKJNFoApCTUNAs2rR0OLIzUZNKpewUQ6t0OFk50IWjF4moA12KlsyZ8lBkIarkjaxCVpEiJweuXB7ySB9h0SmuAd5QkLMvuAhbZVO+K5URVSaBTsbl6nXmTcLyqqVIvfuPlzBkw6qwxsIhNXotLC0iloyQldtoIk4wNIBvYFDtnUxWM0aTJS9BF2KE1awsCRanleGuHmLxSN58qQqmFD75u7SKhacMs8LnS6U56+Lz1D8lu0lUkyJISUSTZBIiokmorlqKlizNRX1otJlUBIpi/VksSmmX0aTU57mgpEQRPOQ7JCnCIScZ2cilwWq2q92vQRBT2TyHUEZ9aEzEgl4l1tCb7aSTMfWOjPT1UVJWTVIDR3SLSMolIB7Id6caLbWRLwgMbccgf8YxjJUwAKVQihJQSBtC/jfE91E69mwFDzZoslz866U/wLcPbVqORm8m4etQpJprbnuJk06cTUVFOZ9u7SOV01CtiTKnOoptbBP1hW5OXTCXjRu/UmNBi+zZMmkGegeYfdw8Bvp7mTJzLolElOaJk7G43RzYcZB331vJ9MlVhBNxmidMx2a2UdnQoFSWe7dt4fyLz1bP8eYdPfzsxntVokVtXTmHW7q547YrmT5tMpHBI1TZ/OJGVpfIaChGtPg4aqqL8fkCSrKvN6TY8+UyvtnVjWdEw6KFjVx/w6Vs27WLwqJixerbs+uQGtOOaahTk47DR9oJJbKUl5bT2tpCa3sHEydPZt8hD6vWb1VTjSt/di2/uecukgEvQ988T8o/RO9wQJmHw5GQurTFEkmKK2ro7upUEwGvL4aRMJ6g4Lo0VJS42bSzi4bacqUaNFlMjASEkp9m7tRG9rX1M9AfxTxrKq2/+itLR79jwdwJpFMCZDby9coPOfXHv//fitWaJfNzpuLx+fm0Jssvf/Mm8XCGh1+5j/bDO4kntEybPI1M2Edf9wBdvhjX/GYJOquBwvJaRgb7iIYCZGNxpSaJ+L1KwSSMvLxiJo737RcwZiNMuvsvVORGeefuKyizRsnJwtQky+k8KFRGGrIcl1tZvoCIpDRNXOamOZmJVjPq6eXEm68nHhtVHZDFVU0yEyMdHiSmqaKlP8f4ajcOYxqro4xXd40o/IhRL7MLMVWm2b3+C5Z/uVGpy2RwHY/nlYpSLKRtdzscytntNGqJByKMb6xUXV9g0w5WdwcxuUWQkWe6qcNOZyCTTqpDTW4MYtA769IzMRmcXHrTrTiMJp4/bQFLtrQwGA1AZJRwNKxejxw4KoDMlAd7CtxXvhLxKL2H9qNLJxXtvri0jPLGcQrwa+96l5uWHuazAQ0FNic3zC7mvIXTSUSGVRKqFN6N2w4x4AuSTOcYHvUTTmnUcrSouICBPk+eim2EwoISpfySsU5G1GOZDNOba3nt7fWkMwaVKiy0gJzsbAQBpCIbcmQEFWU389MrLqJ83VKcpQnePZDhrlN0SoyR02fQJ/QkLPW07Ouj/OYb+dVtf8dldrDm/nns2yH5Wru4/Zuj/1WsNr73eH7dlJGFfEYps2RcJllYc350az6GQ0JCFSRcg1YEDMeij9ThJp1TZJQNy98kJDlAirggt0jxTcl7K8ikvIFXL7Eh4qtLxNXCXH4War+VyxGLxNT+VIjigmoyWIW3mCeSS9FLSynK5ruanEFy1uR15AUXVoOOaMzPxrVf4BntpampkUmNjUSTeRjzJx9/yoTGyRQVRVQxtAnSSCkP814s6VjFMyP+MbPdpoQkNreNvpY2FcshHxQZ4+ULuYIb5n1hWpF2m9S4bMEpC0gl5XXFj2WP5TPHstG0KnhxKVrBkJKQi0xehE9Gg1V12o6iQixmFzqt+KzSCi4r4zfhbYq/0elwqZ0WWsH85ENQDWY9iViOjFb2VSnImkiEA+hEJGVwqEiJjEZPf+dRSmvq1OW0wzgTTc6ONpdEYEeGbAa7bxX+jq+UWVWR7yU/7ljoav5Ck6On6yj+gX3UTDxdQZnFjHzu9S/9UKymzT+Zy884iRkTq6lypbj1offRVDSqUbE20M8vL19IcM8aqk++gZDnCGeeOpvD+47wz39/yPSZM5g9cxaDI/0EBOodS1BbU83EWTPobutR2LeGSZNwuApY+/ka/vSnJ/n7a88wNBRSe6xRT4iPP1xGKubn8aceUz+jyooawrEUm7bu4u57/kTb0VFefOF+yksq8XTtpMSQD7SVXWIyniZZNpeunm6qyks4squNZW/8k7HNDezvHqKuroSrrr2QuvJqMiYTel2Cwwc6sJVUMXh0P30DnUybOo2SgmJWf7mV5ubqvEBk1KswbAdavWzb3686oTVbv8mrWoX6sXkp3v5DRKI5du45SF1NjUIvJZI5hoYGlZgkENQQiEQoK9YrAAQ5O1abBpezTJm5h4f9kkuD1xtBYzBzwuwGQrGcGgUaJkyj/cZHeTWyh/paN1a3C7fLycp33+S8n/2PAosv7p+Ts9VOUwvsrDbHr371CsF4jlfe/j0T60oVRNSgt6gFf3DoMFH3TByTzqCn4xAGsw2NyaJ0/SI3l1MmHBpVP9CRwSFcor+PR7Asf5xQfy96XQS7y0jKkN8vWEwW4okIqYSGRDqHRZ8jGoO0zk4ubKB13xAPbNzJyx+8y9lTC1m79HXivb1c/ufnSKUiJBMhnA4NB3ZtYevGtZgtog4zE9M50ZnqeeOjb1i+ZSdr136OJq2n++hu/v2vZWqnIbcGn9ef30UE/OrQkcgN2UdkRIpryLFo9gT6/VFyyTTTGsvpX72G3QkLKQmDE7xOQrKG8rw0tYjXGYnLzstuo2FCPf5glPMvOIc5Jy/mhbNP4Y5VX2MrMDMskSEpkVan854mnRxSctOQ2W9UxWtLZyBjw6GeHgrKS9SOQozLQmaIdHdxypJ/kUnK+CXO1CI9f7n5dHKSs5QVeX2GlRt2qkOru2+YiBC/jRbcpcX0Dw6pcUsinlH7FznATWatwurIV3FxKVUVBUwvsEL/IJPqy5h9/zvHEEV6dAYHZrfIlROKSmCIDXFLhYHt8Szapjn8YkKGUOCQIonsjRex+7NdnLh4Ilf8dRkd7QOk9+6kSvMenh4rn7y3kUfbxfz7n2qz4rkblbJu2/Y9LDjhJCrLK1RMQ1bGXCI4kBGANDM5yUzK7860ehfJrBan0cqW7auor6pR0GJFAD/WNYsNIO/Vkvdap+b7QvJWEFx5ujMZ9R6blBXjGLBWhU0K506cfib1+chl9GT0iumi2jdBVw32DyghkhRVGZ1qMmF1CKRjYTSJIIFAP5FgL9GATz2jVpcVu01MtrIfk2KTx0rF4mAU6ovRqkzOMt4xmA0YhGNpKaJn/w4lVxeCurzGuDynklyd/9FhsJgVYV7EFnNOWJjf52VlZ5VQC3JlSQlLxIdQaEQZKNRxwQzFMVhk9GdTnWhz81jQ2lQxzmdLHeMjSrEKh7FaxCStU7sREUzJZU08RsFIipzJTCoWQW+ykwgOozPa0RiskImSzOjoPtpObX0tGZ2ODsNCRb7SkyGuM1Ag3eHAJ4S7vsFikctRGr143TICLdYpvJUYooPDwxzY9zlNM85XmWprN67nhTcP/aDw/PTt5zjSM8iGb/cT8ovIwMH8+dModJuYP3cuNlsBy596mDN/+gt0hiRbNq7HMxqiq2uQpqZxSj23cNE8ov4Y3d19hGIZpk5t5rgFJ/PoI0u47JLzsBe6qK1p4J4lj6G1OfjFTy6jsztAOOTjpeeep21Iuq+lRGMhorEgZgm6FKS/Rk/fYJCN3+6mqq6BaP8Bql0h4pFoXl2a0VE6+zIVXjp91nGKNuIqqVAFIxIWUVqYSZOmceTIATLRmBq9nbxwEY/9+Y8sPvE4jhzaoy7gLpeTrMakcFHFBeXs3LlLOYNCWR2rN+xGpzHxjxXvYLPYsVts6A69Rdv+7coG5PWFGRzwHht3COhX1JhmunqE+KOjrspJJJxCZzZz4GAnlVVibwJvIKosTqFwlFhcw8ypNTgtFjbtOEpYYN03P86zo18yfqzEqLhUKsbXn67gwluf/N86q9X3z865m+aQkwdSZ+TO3/2N4REdtz11HbW6FA31dZTU1qvOKRsaxF99JoPePjW/D/rzY6y0kIVNFvp7e9ShG/T5KauqweZwYba4GP7rtfQdOEpOFCwmM/v8VswdXioqjIowMe3xtyhJ+Vj5u19Tfd8ztDx1OzXmhPqQTP3L5yx/+1nGG/ZTHC8lFR/mlc0eOnujVNXUYtaGOdQ1qnYqQr+QXYfRmB/CyCL6aDrDj3/zKPHRIazaUbq7+xkZHMBuy7f6g4ODyluT31vk9zeixJMOJBHwsOiUEwiGUkqYMcmaZPXmVuXWlkNMpNwSJiZmTbX4lo9dTktxeSkdbfvZ8cUqtu7aS/uQn6Mr/sFvP1hLa1sb0bAcZoLQkeYqhd3hUJTyVCJOMhFTij3pSqULFJe4mChLVSG1YnQZOfOnv6EvrEUj+JqIH3zDrH3xFuJ+P+FIkEwyQ68vwnAgxtGebga9YcqUodCrGIoq7t7qpmtgWEnZXS4HxQVWlVEm3Le62ioaHFZqjnyMvmIyV7/dkt+1CDtPtTYyVoOKmkrmZIPMLQ7z4N4MPzp/ESOrVnH+4vHoAp2s1Dbi3tHGlU/+nBZPmHUPvsX0hjqOO2smWz/5hL7BNG9E8qO277++ev12Rawg50CjkV1Z3h/1PSpVFKpqHCk3buHP6XMY9A5GI0EOHelg3ISJFJdUqlGg7IlQMlt1P1EGWBFBaGShkZOcJD2hcERdHNyFxXnjbQ7mnnouWbND0Ty+T5hWOVfHCO3ya/75xttqd1NRXks6m1bk8lwqiiYRIhrsJh7sp7NtJyY9yosoSbsiVLDYLLjclWSJKcVcTMnpZaSQI5aW0EdRt9nQWUoprJiCLzjASOdeBrvaKSlxqe5W3gwZmXX2pnDawxTYbWqMhiTy6nQUlhQxacYMdQGTQiVFSigVqWMKXEEwiUE4ERG/lbyOFEarEaPepQ6lCROmqfdfDjeRjEtqsYheRBQlHZ0ak+rz+2ghkmdVkTOo9zely5vGrUaH8h/K3kwKXzYTJZU10NnVSl1dEz0RG1ecOU0V/bROxBuy1zLyyfJ3ifWsUZ9PUatpZByoSPY65WGTHWlVSQkrVjzPmPFnqSnGV5s38fK/D//wDP3x5+ehNVtYdMEV1ImxWu1c9eq9FaGO7Cm3rVrOnBNPUGMrIWisXfcdsXiO3p5h0MW4/MrL6O3qpqSsBIe1mI1bv2PfoXamT5lOVYWd448/noQiRHi4947n0QqW36LFqMugcxm46KpfU1nogWwCo1HGpEaKqiegNzjU87fuq21MnDQVz9EdlJrzeVHEk1iNSRh7NbF0kuraegaGPLS3tlPssmMtKMPtyNHW0a8uIZVVVcr4L++dZ7QHuz5FV/sRBnr7KCktYsu2w4xtrmH3rn3U1dVSXFzBW8vX4g3Kc63l4ReeYvqUSWofVTb8Gf1HDzE07GPmzOm8++GnxGMpxjRV0jsQVF4qjy+O1xeiotSuYAojvgBeb5qqWieRYEJNNcS/J8+Fx5NkbKOTAlGZJg30DoW45d57mDeujtHRUYwWO/2tezl6pI2Lb3vqfytWax6YkbPVz82DQfVmXnx2BQf393HP63eT7G6jocytFCVT5ixksKed0eI5xCNxtZyVB1cpjoROcWznJYq4ZoeeVFEDvQODVNc1Yl/1BIe2d7Bo+V66D+5VfpfWh68nnciSNmiY+te1mFq+Zu/zTzHrtc/ZcvMi3AYJcNRy9souug4f4tazzubx64/HnzSw5M012CwGZp0ylxJTjjc/3JhfwopaSeCiBhlrgcWsZeHlv2dbXxhbYDfuAgeBUIRkOEzDmFpGPV6OdnYqFpZ8GGSXI9+TPMxSiIYHh/nZTy5ky84DBH1emisL6Tki5AuTktZbbXY17ycZx+G08uKLz+K0pwl6Rzi6vZWGk05n82efs/CiSzEYMhzoDuLze/LZRjKjT6epHzOOzsMH0eo1eUm2GgkKA01DcXkV450Z/F98wBcfvqoO4BOf/pjjLryNqCyxA0JZ12BPdvP+c3cQCwSR4D7lgUFD+8Aw7b0ePBGhFGjxDnTwzaefccJFV+KukRytiFp8B/0CIzarPYvZZKShqY5yi5H4x58QGd/M6xtlDODEYkDtP0wmLY1NDXzwwYu0/uvfvP3O8+wbcVMzbhz2vd9iLCmmwJnkTx9s5PKmCfx521ekTBlun3g24WiI5spiim0hDrRr+SAZ+GFfJf/nm3/drV6/VluEwSiHpFwiZMkueyTZB+VVdkpsoQIQ1WIj71lS/8zjjFRUhwrTldGWmpyRlgIluy8lVc7/eziSUSgid0kFVqtT/f5sRi4tOgxWGWUXkBMRgFKkaYiE/EoJWlwkhHDJRAqgSccIeTvobt+vEGB5U/EPnz81NpTdg0jKBWE0NJSiqdGtRBIS5ieH/8YNhzn9R+fyxKN/5PjZE3E7dWqUXlZapbBVchM92nKEaDSsDLWvvrmRy84/GZ1rLDHvRkXAl8PCYrVgczmZNnOW+lnJl+qCVRhkXFEvRL4uIx4x/kt3lVKdlQGTwa32Zc3NU0TrqQQiRrNB5VmJj0aNTk16UqEEWbNNZTgNDXtUFpggiQTfpHFWqlgSk9GASxclEEliMDnIJoMkM3pFOXAXlNKfdPHjs8aiUR66nOriJEjyk2Xvkx74BqvFpMaT6rKQTcl0KW/ITsaoL3DzzaaVhClFZ7bwxdqdrFifHyfLs3PlvELSmizfttqVwXp2lZW6Ehm56pWnqqK8jp/d/Et1KQr4/HS172f3gV5mzZzLB++vw1Jk5MTjJnHaqaey7KNluJwl6pLhLi1TnNT+nnaaGmrIJlOMmTiF4QMtvPr2BgV6ld3dCY3lPLN9mCfuPQ2bRSAHcimJMH7myQqJZbRY+Oal+1SCQyop55WRuoZa5fWyTz6NnMFFSWkFHq+XRCyD2WljdHgIh6sILSm8gbD6nA71dinvViAYVJ67009exIYN6xnuPsTnazZTWOCioqJIeQRbDh/i+AUnqHiVfn+cpW98yM0P3M/UyeMIBPxM0x8gONTBkcMd1NbX8cnKtVitDgqL7XR0+ojF4/jDWRUGWlxgU7ln7T2DBPwwYXI5fZ0D5LQGFZJaW19B34CfieMK1a+32cvoGQoydepkfvXLa/CHgpSXlfPNquV4Rrxcddd/xDH/f+n6g9Nztqbj8wecVsOGlQf553vf8OS/HufAtytYMGO8ku+KKsjqKmfX7j3MPes6qBirHhxx3suSVozA/rYOVn/wDidddhn6whpOOGGOIjvrPvkLA3sP47rtKUXcnjB9Nu9cfQol2aiS9Lr+7xViy18md2AbtjtfJPvqLaQTKfalS1m85GWcFjM/P+t8HjtvDD3JEv791bcYNHDaBYux54K8+eE2dUDJwye3XNkvya15SMjxE89QXUCJJaKwTdKJS/6M7KikgyooKKCjo0Mt+2Tk6XK6qKkRCXanMtLZbFYK3RblzbAZDTz76G0UuS1qBCny2FQiH7inbvIqUE+jPvyZSA7zpDkc/HYzlsJidO4quo52qLAyOfQS8QTzTz6J9159hfETJhLy+yRjncqaWtwOp/oQ9n/6b0JblpFGluESmigrfC21Z97O7Dt+z2fXLebR77oYGojwyG/Po95pVZeHvDggRVpjYEd7N0e6+xQp+czmYipdJcw9fQEPPv8vkiYr/QGJKYhhsunzPrN4Sh14kgKd+/xjXve4SeV0/GleMz5tiBvffVvRGq669HrGN2lZeOI8xGbhGU7w5usbuKIgyK49g+zWQFVWj5s0c26/hoq6Rp65cQlGXZr1W94jFmjD37qN5p+/94OEVg6bLR/cny822gK02YBSMqlipTGo1kaI7OpQOpbeKwonGXfJnkmbzo/s8txvRUlS77UUFcm2UsBb3THjr8qjkv1XVnWiiUw+PsMf8BEOjRAJxZV3ZuZp5yrzbCKSVATzgG+UWChAUqjnI12Eg8NUVI6hsKIOp6tIje6S6TTppJASxCyfVmIU2a/JWFaeu70H+pk1p1YVNLmJyiuW2JXvNm6kpLBE+Zzqm5qxOexoTTqMOhsGu4G2XfuJxcK8/9k+zj7tuDzeTGemq3Mnk5rq1OdXClx1XT31Y5tIxRPKaC9FMZuWi2VC7VQToYiiyQt5XUzCkgZsthkxGtwqpLSxcQY6nU1NGaw2M4MDo2qnIuNGi6OIEX9QFQ6zo4yh4VHMRg02d4kaEUb1ZcQjQfQWKzWmOMPCi9Tb0KYTeMU0nc5gstrp9Ke59uxm9FkRpeT3jnJB+Pijd9F7tqAzatBksmoXLNJ0aT4FcxQMhmjbtZE+zyBZUyn9o2G6Bwxs3HHkh2J1xpQSTNo0mztNJMkxrsTMuDK/Gv/KNKWmuorrfnsXh/bmmYr+iJ8dO7uYPmUiJWVF7NzXolJ7ayormTpzLCs+/pw0ccZPnIXPHyQZjzBp3BgliHDZndh0Zszevfzq4TU011ewZ08X9S4rp/zsdEqrZF+XIJ2IMXnOqWiMNsVEXf/qH5RQJRSOYbUVKUuPzlVIJOcirTUw1N3HxClTKB87DqerlP4hr3qfpah19ffhHwxgdLhIxwJMnjKJzs4OnDYHRYWFrF69lokzJrFt+xFGBnvx9XSqbqeyogST3kBJSTm/u//P/HrJE8yZM4OtW7dxZs0QcU8H3V39uIsKee/9NTSMaVBK0IOt3Rh0WTp6fJSXlDDsGaKivJTRYIKREfF3uenvGVY5XjLSLi0qJx4JM3FyJS3t/eoz6C6uY+acWVx12ZkEohEMJjt/e3EpU4stXH7Xf2wH/99i9eVDM3KO5oXqtiq3zXWfbOftD7ZwxW0/Q5s8zIkzmvOgT0He6GDLhjVUWLIEUnUs+26Qm/54H7fc+GuyXlFl5d3tv3nyMTZt3sGVl59PcXERvld+zeFtA8x7eTlH9u1Cn0xTos+w79l7Mdq0ND/5KVv/cCUFsTAT/7aajrvOIB3LMGvpd3gDXqpLyrl42hyun6VlfWuWEQF+kmXs5MlMqzfxyjvbsFjyWB4pYrKHSmdiTDv/Vj7bvEfFw1tlIiQqtcQI5aWFah806vMxb/48tm7dqgy1cgMuLy8lEAjS39ePy+1SN3hZjRi1GjwDA/zu2uM57bTF+Ru/inXNkTaKByiHMZsmoK9UsMlI1E/KVEjrrp1KVRUKRlTEitzwQ6EgFVUVrPlwORNnTqHzUDvzzziLKbNmM3j4EJs2rGNsYIi+g2sJBnyYLEbSCcGZ5HBaClmyM8W67oOs+PFM5l96Jmf/5n2evPVCiIhL3aSYWzrh22k0tHp8eAa96PUaJjfUos3o0GejHOzoIqjVs6FtWGxuKu5AOhFR8pWXFGLJpVms6+O2DQZF0LnQmVZRLY9t+YrLL79CjU8vPHcRjz/9COs3rKS6qpK/PLeGp+6/gtev/QUFp/2IVY+/ojxEj79wIwOJMjTZBNMXnoDRWsdQ2yEqq9yUTD31Py0IsGfV46oLMDtqSCUG8yM8Ef8oObvcwPPBhd+HJua7rDzoVQ5vRf3K23D/kx8lhUmEF2rUm/+56XQ50hKmmJJ487TqcpMR2Z9KxxFUwZfyLMw/+xLFZ5MbuQRuCq5I8EHRiJ/w6BCx8AilVY243UWYnRayQr3ISSJwPjpdOr7unkF6Oo6o50ZI5g5HBRm8yvicikrHIxEeST5b/m9SMS3zTzyJstoqVdhEmi5UcoOljIObPlOH+lMvfM0fX3gUfS5Dy/bNtB3eyvQJjarjkoyimsYxVNXWqrG2FEuZjKRzUeWxEqm6mPslol6wVnLRFIGSiJX0Oqdi8dXUj8dsKiGd0akure9oFwWFLvXe2dxuvIEAGlMRekshPUIhN+kwFZQpFexw0qyKe3FhCTW2DJ3d/eisTnSpOMGcYKtyKp59yJvihnOa0WYNyucmI1fJrvroo/fRezej0YjpWJb/Ev8iJG+TEkl5/SHWr36TaNqEs3wy3qEuDvdo2bD9P/T+eeOr6ByKkE5rKHAZSEYzzB5bgEnjU/llM+eewPTZ0xkcGMRgNLF54048wSgjXi8zx08ga9QT8okZO8ucOTMZGOxTwqf6MWMYGfZTXuZShJ/hkSGK3CVqV9mxeQd/fW0twZhRicb0EpBaZGA4NarsMIII0+qTlBaW4iw0cOb8SarjsrqKFTu1qLSO9tZOhkc9OArc+Pw+zDojlTXV6pkcP2e2uoDpLE4Gh/yMnyivy4NRn0/UHhgcIZORC5KGhKSqJ5PoszFqKqqpqG1ixacrmThpMjaLlYG2dn79h8d45MVXmTi+mc+/WMkY9lBjijHqDavub9lH65kyezyxUIzWTmF0xohFzerC1dkjZ6hTqWVb26OUV8jePkcoKMSKBAVOJ2jilBTbaO0IUVzqYCiSj7t5562/4POHeOGFV+nxxTh+bAF3PP7v/20M+PVDU3L6uuPzAFCzgVf+8go3P/y4auOPHNlHgT6sJLsqkVWjpcDm4uSLn1Lue1mAGmR9IAeBUKglUkGMpMkBG/fJAAAgAElEQVQMy/Z8h8MmZrqjJF+7k2/WH2bBM29hEkc7WkLDfRx56DqMuizl//cPOv98K/pkiJr73iD23HV4fRlmPf8pjROn8dmKFbzw23u5qinIO7vS6O3i80gxZup0ptXr+NfHO/OqPLXryKB1FJA0l2Ion0bXYG/efCwza7KUZnzYnFrFJqyrr1evseXQYTV2GNPQwNcbvqG6ulLRqUWyK8vf3p4BleHlNBk5a04l11193rF5uplYw8kMZyUrSWCqWsLhOJ0jHhpzQdWhbPj0I4rKizl68DB1jU14Ax51w+842EJRSSETp8+mrKKUP93zIGX9BznrRxcyub6Kd15+Wu3NpZvT6NJq1o4uS8ZQwN3fhvhy13quvfASov0jZDVG7r7zenLeDvT6NLWl5aTTCaUE1BoMxNIazAJ/NRvoPNCm5thFJcUc7uzkjTXb8MUlPklLZXUN2kQOp12LU59l/OBObt9s49IrL2f1J29w0olTCAYi7Njdwt33/BaBoo2MjFDXWEdPVzsfr9zDvGo7T90+l2g8LDBswsFR7AVlKoPs3U+6eGPtLtJl5Wx8fymvvP459z3xwH8Vq72fP6luYpt2tHP8vDFKqySQVIVIFqKKLq/k04rq7FjGk3IYS3nKZNVOTqA+eSzT9/lVwlTI08Nlvyr/1AvM9hjKSf49kZHOKUUm6lNimd6hUdwWI3NPOVupAGWHoMCxwtULBEhFfYR9IwSDXkpLq7GXurC6CjDorAR8KUpLytm2+VtiApk1WakZ04jJ4VA7IYNJfi5Gsmk9iWhQ2RVSuSQfvfV3uW+w+NyfUD/2OJJ6sxoLy+gJg5nOHf9SO6a7H3qPn1xzBlaLkUJXNS37v2b6dFH0isLTwLyFCzBYZYwnnX7eQKz2P1lRvkbVHjQdj6vxjyhhs7lEPqpd71LKv/KGqVgMbrI5HdaCUjoPtVBcXq6mK4Wltfi8w+RMwoKspqOzhQKXG72lgGA0Ts5cQv9AJxXFlVQWmjh0qAWbq0Jd2MKJJHajg2gqQvdolFvOH5uHAsgFIpclmtDw8YpPMPq+Ut+HCrAU+4BKTs6DjOX1tu78mH5/hl6/WSnKRNT7tzd3//AcnTCmhKoyveoYJehTWliJ2VHEFYuNcy84l3gmRUtLF4sWLWD9V5vYf7ifUCSg2HaTJ9apQimq0YnN49AbdLS2ttE4pkZR18vLC1XKrhBCCgtLcdjMFMXS7Hr6dZ4ZliwpPVo5D+Nxaqrd9MRGj017tFhsepqba6irrqG0sEgZz412K8P9XroG+pg8dRq7d+6mu7NDed5k0lNQ4FQX8PrGegWmHglGiecszDt+AZ9/sZrCwgJqa+twu13s3buX8opyjhxuUyZ/q9NCNCkgcB3RlIaS4kKlqCwtchEyVhJNp9iy/EmKiouZU6pTFPa+wYASS4z4/Ira7w1H1MUrEkkpBJakvcvlt7CgiIOHRrA7ddhtBqIisFGRMhoVsxIIJBURSa+zqL9buuJl7z7DhrVfEknKrtKCMTbAjff+j53VjjVP5dKeTvQag/JrPPPYczzw1r/VYTDS206898gPElmbWYvVUsKCi5Zw282/ZExtPe+99jLt7cMkNSkFDxWjo4gMbvrjQ2zb9g3nnXMyhRvfYOPGYS794Gs62vKQ1r72VhIv34vOmGXGS+vZ8uvzyYV8lNz5VwLP30x/0skZLy6ntWU/VaXV3HvxRVw/2cjr+5NgBrtNh6W4inPnlPPWRzvJaS3kTE6ODg/S0bGbJc+vYN32w3T3dym4ZziVQDRMhel+9cGMxONUVlUQjsWY0NhEW2urGhH1eb1U2QqoSnXxxsM3YbI6ufzhpXhMlWRTcWZUFfGn+65SeCmR7HZGdegaTyWusShvWDwcwWjV0b/ta6qK3BzZv1eFO0q34/eOKDHF4EAvXq+fqqpK+rp6aGxsYuz4MXQ8/winnt7Mt+sOKUyO1Sa39BRZgx5PUFQ7cSov/h0/+b8lfLn5S/685DkOr/4MaXlfeu4PDA8OYjElkX21kK7lAZcxiHQhRlGyaTXs2TeINZfi1MVz2H/wANsP9dDlCxPTmhSRPBmTlGADxnSU6VY793xykLt/dz19/S3MmHUiVZWFtLYcoKZxMju3fYtVG+OkCUZF3xejbCaXj4DRYMFocSsTpYzjMBWqA2c4amTCGTfSFdaQGhlhypSJ/1Wsdn/xBAadjlFvhIJCez6EURh+gvKRMZ4YhEXsIMpAJZHO7ynkYFX9dlY6lby6Li/cEO9dvkD957+JvkI2dPJ785QJJZKIxpX3KZuNcrhjhFKnkbmLziKaEKp6So3TpFgEI0GCvgCp0ADdR3s585KfsebjD3Hacxh1WswWJ2U1VcQSifz+TaKo9KgAUYPE4EiSgauRQKRVoXGk1RAf1IdvPM+4mnqOv/YVEtoq5QdKqe9DTyClJfDtLWoHkM3o8Qe1HGxv5f2VO7j/5pOUqEe6TCGKNE2YQElVRX6fKnYN2e/JiFQUh9GgKjqJcIhQKKoKs1w65ZIpRl+nq4DC8smYrSVktQYczgIO7m+hoaaCtEbgrpX0D/ZgsRVhK6lhZKSTbEqP1V2s/Ikaewn9/d1Ul9ZTVW5g9dqvGDt1PmHvqAr2tLmdaOJhDngT3H3hmPxOTZih2TQt3aPs3LYZa+jbvGdNMshkByljQPFQZjL4/SF6Wz5kIGKnwNWIzanj3c+O8O128QHlv248tVAVOgm5lEuSUkgaTCpdWS5vP7/pV3z73TZ6hoOMqS1Gp3Ow7NMvFbfQ60syvrlU5ZM5nWXodAlqyivYvGUr45rrlWhMk0lQ11BFOgU1tRVql2oaCHL4pX9x1KxnxYgZp1GHQywoPj/uMaWECSv+XvPYerSaNGeccVZe0KXXMzw4QkfPIEUllQouLMVHPr9d3R04j6UxV9c35PeVmbSyG4yGEsw98TQmTJzEnr07KXFWEIj51Vk3b958lr74d6nzTJs9W1kDAnEtvuHDOJzlam9e6zJgKi4nnLOw7cvXiUkyhUnHlAorh1o68Yf9JFIGfP6owpQVlZYx7A2o5AJBN1ksTizWJIePBPMWD7NeAZ5FJyD2i/JiK/2eDKF4lGRag9HhZvaM6dx608V88t6H7NlziFAix2+vOYfjr7znf+usWne8nQt27FOgSvE9vfb0S/zupddBZARZDe07vkKTCFOc8GELjrLik40qGVPQTHpdRpHY5SCoqK6ictw0fvzQShJ6I79++kkGAn5OX3gC7X+5is17g5z88F8pdxagrxuHNpfg658uRK9Psuifu1lx2RQMcTOaK36PZdXDZMecRHzqqdTUNTBl7nG8cMu11Pm3sqHHxoQFp/DgUw+RCIyQSnghG4V0FJPNQQYDGkM5i299TakTU7mMcvCLQrBc48M7PKz8K3Ibc1qtSnYvh5uo//zBIG88/meK2j7g8DcfqKRjoWSnMlqS1jKWD9vwDg3z2bJnuOeWJdx03c8pnFlHVk5jGSuJJ8pQg62wgQ3fbcDb2UVKlu+hACFP/sYuAgM5cIeGhihwufLol2SaKfYs4Z3bKS9Pk9JY0cSCSkSxameWU6cW5LuJxAi1Nz3KkQEPtU113HvvM5RFPVzx48sUeLeyqZnoUJfqAKQgpxCpr9rMYDHm8AxK7EgRboOelrZWLC4HgVyazQe78UXSKoRwaHCAymJZiEf4YNk2ggYLi0+YyMYtu1ny1EOMHB3GnergzMnWvCKPtHLwy5hSAK5yg5Z9jVEiQLJOkpjUgthqcJDUJ3jkyWU89PQrxIxGRjvamH3Glf+lBhRT8fcoJNURS97UMcCsIjYYRK6e9+UJd01+bZ7mcAx6q4QEeSST7Gvk/ZV/U13YMVWZjJ3ynqp895UHzkI4IoKTBMTDdHZ7cJm1zD7lHBKpHLlEUvHU5GcYjIaIB/2ERvuwGG1YivIduMEuME95PSlV9MUQjzBSpWhoZV9lQG+1YjHr1Thm6XPPEQ4ESMb6ufqX97Lqn0tZOGMGhaf9jXRWpO1a9ewGszn8CQ363Xcru4QU2fse+UjtjBcvHsPJ86ariBQMOqUknTF7Dnq7RQFlpbOSAi47TCnnsreKRSQdN65iXYRsIdllBomI15nRm2y4SibidFSR09kxOKwqKbrSYSFjtWMrqGC4r0tlrlmK63Fb43S0D2OzFKjgvpzbSSY8iMZQRV25jvc/XMa8hecxOuJR4Yc2t6CnIhwZTXDnOQ2KI5gUo3kuxcqvdhIc9WAPr8MgaKZsCtFSi9dLPjMqNiYQpHP/R2T1tWj1Rna0dZPM2nh3hZhi81+vP7A434VrBfibpKuzT3021fuZ0nLZT65l+7YDfL5+B3ptjnGNVbR2DZJJ5egbCTB76hh1QI+OCl09R3l5keq0ykRkJBe6ZITxE5pUTMaUydNVF9ixdBkl4RCWyhjvdzs4OKJhckWhMtjKTtjSZGbRopMwGWH6jEmKUFNXP45Vq9dhtRWoqUffQD+LF59FIOAlFYmqfbpNQkRBrRCOdHao4NuD+w4pfN2kefOpqR/D3n0H0RttuJxmDh48xGWXXcpAbz+r13/F2IYxTJ08hZWr16HLxklnc4ydOAunMcyeA12MqXfQ2XqQg0fa6Oob5rYfL2b/1q24igrZvUcUljnchUUcPjKiQMYiChGlX2GR7N4M9PQF86QZrRBlUMxQGeM3NsvurpdQMkdNbTn72/s5acEcLjt3Ae3tLcrCIepYEdFddtND/1ux6m//ODeways6Q1Z2Y7z99Mvc8frb6hZu16boWfY6mz75JJ/4qzt2sxVYpkFHLJrBYM4vsE1G8cFkCPk1+IMGzrp2MSlLGc7xp/DZC0vw6Itwdx1m8WXnsL1qMeNnz+bTq45DHwxw/kfbWXnNXDxDFibccRd7n7mXnz90C4b0KClbKTZ7HRZbFbGhtejdE9CVn6Dk4nqdHAZe0smIbCgwmYsJ6G088cZO3nv3fbWkDUkURSpJsVuPzxvEHPejN7sgE1BzcavdSZHbznD/AGv+8RR7nrsWszGncPfypsdTogjWozFaSWZNBCIpZs5foPAzwwE49dbr8nEqOpNCvAg1AJOd1z/YoCIBJEdIEltFIi7+rX0HDuMsLMJmNFIsmV7BCNaKciwbPqXMkWPMtbeyZ+dBytpXk4ro6E2bmXPpJex9/218WQNrMgXMnTWRn//yTq786c0URY7y/OOP0Lp7L8aKAkoMeYyJdALxTP5QVmgkXZZkNIrbZMDlKGDH3p2YCt2EkwnW7z5EWm9S3UZjTQkVxW46u0b5ZO1BFp4xF8+B9Sy9/8doJMwvlcBszS/fRS3msNtJxCNKKCA5NzIyVuRyjY7+QAnWS5Yo353ICAqH+0nInN6iwYXsW9Yz67xrjnH28vL1PV/8ReGW5EumeJIGK/QM2WkIoVwoD7KXzMnGHfneJIfsGDJKRELHipLsb/QaMZwrzyzpPN3x2N+V/31SrAQWK6MNka9LIcoRVd1VNJJWSr85C89SuBkJpJT9ZCKVUGF7If8QCf+gzMBxlZcrSbXVZVbkhnhSVHnFpKIS5CidJoQ9B3CXG/h6+RsMJydy7pnn8sDLn7H4nJNJbnqA0y6/ne2fLee4afVoZz2tTLPqPRDVYlbDQW8aW8t9xBJxpThToo+EKDNNKscqJXZ6kfUDc+bNx17sJJnIGz6lQ1FRJJKMICILue0mI0QC8nOTCAzxCwqRRJ5hJ+6yCTiLGkjnzJjMVvVZ06YjZLUmzK4aBjpbMbmKsRaXUlNhYv/eAYwOJ55RDwXldRS7EwwMaakoszA00EokKWDfoOr89GYTFm2Ow14Pd54zCV0uTUJ8hbk0f3t3A0W6KNbIt6qICWtOkxBKTCZPlEfDyKiHwbZVZDUTyGpitB1pZcH8KVx13/ofDrx3/nh6HiH2fUcuu2pJcdZpVWR91ZjJvPvBpwz50+pMmNpcRlJrYKDPR8/gKGPHFNPXN4JDRCWZfPR8dU0FM6ZN48C+vQo9V1FVgnfUq0bnpSU1rHjzU5rDAQ70+cmZs+yN64mn9EwpLVR804Y545i9YBKJWISJE8aqy8Gyj1cpQZXEcQhLsKGhiUg0riDThUVFKq7HZrUybeJkurqPkpLgyHicjd9uJZrM8qOLL8BdU68UdRaLg8GhfgWWrqmpVYVPfIYVZeLRTDLQP6h4rfFEiD27W7nhp5exZt06YpE+ikocfPfdDvoGR7HoSzllViG6nB1vYJRwyEMmnVJ0EqfNyJa9LWpqInt3ET+J8Eteo0wm9MIONUBNdQl+X4SO7iBZkwFPMIbDYef42RM4Y+FE+np6SCTySRtms4Eb7lr6vxUrb+cXuZ49G/Ohibk0/372ZR586x2OvvMGOz7/gGRI1GEyXhGEilR4M7GYxDNICKIAQ+V2K/9dnMsJkGRXQ4ahPi12e5aiEgOhQJpkKkevJ8eYegMT7nqR/sM7mFUSwh/qRGOqw2KUaIWkIvEmY0HC4SB2pwuM5Zic9ZBzEfMdJCfpxAWLSDgr+OeXOwib3ARadmGIHmTG2Ho2DpaydOmLlBYXM+LzkU3lqKquZNTTpW5OukSUZE6DOROhoMCC3uDGlRpg0zt/ZdWjV6oxjph7JcxMTJfi4E5Juql0NpZCkimJ43aSMTpxOf8fY+cdJXdZvu9rei87M9t7Ntn0hPRCQiChF+lIEaSoqKACoYg0BVGaoiBNOkqHgAESAklIJb1t2ibZbO91ei+/87wT5es/v+Oek3NCaLszn3nfp9z3dWs4795byWQkglyruF6PP/ksCW85pSUTONywR8nU5bKQn+edT77kmmu+T3PTUYrdNgoLCxWB3qAxEvzsZUaPMtE/5lKadmxlfKKZliiMKbJTdPFtHH/991zwx7dZcMlNXHPVEv75/moMOg3j3Bl+ccESImENeI3UlxertjwYjqv5vkEF4mWVHywTDxAfGaaoulJ5Hcwuq4IKRzUon4Q0YfUTxrJ3115KzGlmTxT/Tgqb2akezpzM/VXnasZosKl9g6i1pIOQxb3VnB8ld2mq2NltUkbjJn+CK665gZTZrmCmYsbtOt5MSYEbTUrDrCkV/3VZHVjzdF7sIXQGGfeJJUF+fyIMUQ7VnHiGxBgb6lAHUCiSpqhyNDnixFJZhvulKvWyc9deJk6dotKLpUOzyuUm2ChdVnVrGZWFmt+FCHU7mo0o5mM2k1SVeXR4hCmnnHcCAivjwZzKiJK063hkiMhQO7FwAm9FHT5XLXGjh1jWQsZQSUpXRDCWJqXXorUZcBx+Eo/LzOplz+OZeIm6eGNZD+XWAE2bXmT2+TfTsXs7FcXlmGY9jkFGqkINEVKE3sjh7kFshx88YRfJU0ryQpE87UWUpCLmkE5xxuyZGJ12dXgoOX88oTicOkEiJVPEo3JJhYgE/ErZmU7H1C5NxoBZnYkC7wxcnhqiuSQFbh82eyG9HS1kdUYKSutoPLgXj7ccW2Ex9TVWduzowuZx0TswRGF5NXWlsOdYlCqPiRKfjm17JSVAghUd2OwuUhE/bSMD3P69qfkiRIzNZHj+gzV4tREs0W/VlEeTzWDIiFQmH9gqbECJ79i67mticeHwyd7RoIyyz332ncAisP8FFVejlJvRCH290jVlae9oobRiNAZbFctXrGEknGNoOITRkGHsqBp2SNGW1VNV4lApERZjPgZHflWUlaqLX0uOmuqKE1MXoXVkKSwqZ903Bzl+uJPf/SSJPhcllkpzx7NGDEYr9QVmpi+Zht1tVjvXAo+H1rZORo8axZZtexTNQcFw0xpKS4tVozB39iy6urrwB4apLCqhZ6CPRDLF0SPH6B+KKeNycZGHy6/+ISUVFexvPKIKsPkLFuEPDLDl2234CitwCxtQC+1tbYq+L2P1kUCMiePGc7z5KInEkLJJHDx0lMpiJwtPnkswHmL+wmvYuW4V8USUxoP76e8bZnCgh2A0SDCYpqdblNR2IqGI6uolwUBG/qcsnIO7wE57cxt7G1s4fLyHmCCx9Cb+9sQvaW7cjd1oVDqHaDw/Vr/jkTf/t8tqoHVFrmv7ZjQmE2WaFAMNmzmwdSfajCD080mrSck2kMpRogP0KSIhidqW34v8KoXdZSYa1CgZpjjgVZWa0BAXnp8hn9JqMGkJ5XL4rEYuevQhBnsaSUUHFbrFYLCrubl/sAeNzqQOI1lqInuUgkoVmfHZkVL62tu49oozufOlTfjqJzGqtISWvg7qbAYCZgsv3PcQWbNR+RCKSstUkqc8pBL5rkwMmiReTZpINoYpk+eetWxcxvo//ZDMYKtauOtMsgvRK/9LKiXJsdDYllXgSVeBDaO9CIfFTGvKSa07TWryZGJaK5/s7KS5sYus24m9vJLA9m+ZMqZCjY/EkLlr+17Kxo5l0bzZDHS0UT+mRoW/qT1COELfO89S5kjQNPFiGjesZa41wtTrl3LwH48z9kcPs+25h+gccxofr9rMXbdfxxNPf3zCMClFhBm9zcc/7l6MOZtSYM9oMk4gEletdk52OyKyMGko8XkIxsJEYmGcXgfKN2tyEYrFOHS0RY0b5p40jmKJ0YgcU9Juq9midivyQUsnpDqXmAi3GjWJ0dRk0KlDVIIDxRx62dK3CMY9JIxGrrz+WsbW1xIeHlak53BSyw9/sZRQKsFI7xDzx5X91xjw8Pq/5A8IoUOIaEblS+VTe/OhiXkPlYBYd65+k7jrHgZ6m8gaLIwE47SFYoRDvZQWwPR6Nz5jikhgEL3Jj1NvIRIZpLP5IBf+/Ak1ulPxE6I8kws7JRzE/EJfiAKxkQAT5i1GmmXptEXinsmklAoqFBgk7u8iMDRESc14vL6T6NOcpEzxyayGgbhU8RoVzZGV1N/oMsy2OOuWvYCu/iacpjRNvev54O8buPk8F3PO/RmxrhZFgohO+bMSgIgMXVSL4mtraBrAvP/e/1AapLOSriq/y0mT0wvt3KiEFNNmTMfgcCgloFxe2pxcsgmlupPPcSQSVPTzaDhIOiWjxjAGvVkhlaIZA+7Cco7u26QiXjJJP96SGdRMOo+c3kZR9Th2fruB4ooa3IUl1JYb2bijC4+vgO6BIXwllUyszbFmxwA1xQ7qq23sPJBlX+Ne3A4vhSUlDPe2oXdmuGJOnTKn5jQ59NkMf33vG7z6EJbIVnUxiIhKExf6ilwYSg1DKBwnGhJCgpBfpHvKqztv+M0//nPghQ+/oKTuIkrSmSw0NuygvLKGlo4IDqeRg4e6WLt6Pb0DKUIx6U6z5CSgMqcjFIlTUZqnmZu0esxWA0NDUvRmKS3xqMC76nKfOpjleZTu3eZ08tXXB2hu6kOTzvLX+9JKsKOzF3DvkyYmjHIwZVo1FrsLi9XAkcZmCop8tLUL1Nep3ierRagwMbWOkUnO/PkL6B/oUSIYwZsJGFdWB12d3epSVRlzWh01tdWcd/ElONwF7N57kKrSUrqHBli0aBHHjrfQsGcPF5x3rvIHHm5qo7+rn3AizZy5s9izfQdbt21i0cmj+MOf32TlP3/B2i1N/PSnZ3CkcYRt6zdzx+8/oqetjQ/feZPWY01EkzH27G5jJBDCatRRYDTQE41RXOJQNp7LLj6PdE66LRt7d2+iN6hl29521em+9MRtHDu8R4057Q4nRYVFqqO//Kf/I3U9vv3pXP/af2KzFbF82deYxSukzedYyQjJatIo/lc8IanAEicv839wuYSPp8U/EgKNhXBQDKpZTBYhBGTQG/WkwuJfyRDOOBnIaZk3fTTDLXtYvPRuUsE+0vGw2iXlwaXigRCCQ5bikkK1WI4nhCptwVm1kKV/2Urd/AvJ6a2kMnHWrV5JUUWZykwpKa9UgoSqAid/+8NvCWdEqJYk3DuI3uVQFXrGqOPSeiev3n81s86+nQ9W3E9xVzcbPnxNVbHSiYhaSLoL+Xll/qLLajjQo2HSKCE7p/i4s5qWnB5PboAap4OzJhbyULgKfTaNM5sh0d6Gzukm53KQaDlIJpYgG5ccoYRa9or/aclZC7jwexcz0NdF59EmVUWNdhg48PErVFdo2a6fgyMZxN69j9N/+nvWv/Q7miMmErkM9nlLePejVdyx9AaeevoTHKW1ZB0lREJBCAzyp5/MocqaEiO82psIyV1adanaZCnvdpopcJsZkK7KaMBeYFMfFhn/+f1BzBINodFSUVaIzV1AdmgYWyZJQhsmk4thTAZUBIfWYCMr0Q0ij1c0dkm0jSuBgly+UqxILlRXdycGq4vr73oTTaGX0tFTOLbvIP0jAT7a3IDe5ub0sRKZ8d1X46ZnlCBETNFy0Crcj/q9Ru1jVCdERo0dj+36gkD2fEIj3Yyqq6cvoKOlO03WKBBWIYzYpNmk2B6ledhIMjaI05KjyL0HbdbEtNnTlfBE+bK0EJbE2FwSrVxIsmscClBZN00th2VeL6snFSMj8RqRERKhLoK9PRTXjMfpm0Z/ZpLy6xk0Wn561QwMJg3FLgd+74956GcFWOlmz4Y3CBf+kG++fIKRVi29rRLXYODlf/yO9FCTGrvFxz+pMqR0xhwWmzw3Gg4dC6Pfc6eS6SuUUzq/r5NDVQzsKsQxh1KgukUdNkZiUaTyF4yZUVWw+QxLUQfGiCjuneyuIJEKqSJTPsdSl279/GtGesPonVrGTJRD1oFtzAWMGz0Hm6uKvfu3UFxVT2lZJXXlWtZs78blKSAY6ARTBadNsrGrNaeMwJNHO9jeEONAUyMepxedyYwhEaVsjI35o7xqzCmfT/kMPfP2egr1w1gTO/M7plwGc05o7fKpzIOBZWQr3aFJINmZhCLTy6E97+JH//MQHf3iLrWbi0RCzF20WPkTJVJGCQCsTjauO8A332xk05ZDmJWxX5LRU2ilO7C6CUdGsNksmDUalcenFyN6KkVdbQW5TIKK8hI1gh4Y7KXQ66Oidgz79h1j/RdXvYYAACAASURBVNompTx0aiLMnKShe1hD1uphwpQyTjvtdLbv3KWSvL/dvIe5i+bx4sufMG/+bA7s36/Gt7NnzlKjVI9HaDUpunv8VFeW0txynBnTpjMw0KvCYnfsPaqKJ0laL3BYqKkdxbQ5JxNX4GUDNreVadNnMjw8yJcr1zBm9Ggc7kJamo7TcryZSSdNVaPVlctXEgwHeffZO6gwmfjnHfdxzlXX0lbewUlLHubI3k3UjJ5DINyBXlPA7TddzeGmdvp6h1XhLpaaI11Bsgkthc4sDoeFiy/5HuHgoHoWm3qC7Ni2TQHHRyJa/nDvtXS1HCZLXL3O5eXl6PRWLrrhvv8UYf91GPyfv1DiqA/ONuX0ermMZCgiEweDiqA3GQVJocFbIMMeo1o+q0pP4q5tGeIRLdGEqLD0GLVCfJAZbgiRogkC58xHniYlpGVhzwkVOxqkYfVWAs3bmfuzX6CTOHBdfvcVjuaD70RWq1RJspOQUU9ao9zder2bP7y6gZi5Eq1vPl9+9gnxdARLLsbASEgoM4yuLaFh707qpy+ho3+I4FAAbTzN7NPmsW3vIaVQeX/BfnIGO22tWvbaJ7LQvAt9QP59oWorbY6StoaTI6QzLm5dneGRxR5sqR5F5r6zawJ2olTqUoyzBjipfgxP7xtAl02qvV0sKp2lZO5kFXDUarIqn4LsxuThXnL2qYSGA8xbOJPSynJqxtSz4cuvaXvnZdymGJbCSuqv/gWv3HM7C8vMHOoDq8+MPZdg6s3389rr79PS26cWumVVY2k42k9Kb0cXiZF2O5nsM/OjeU7stn/HsudOJMXmdy7uAhcWg6jDZL+UoaioIB/rYLWiM8u8WY/T7lAE8WQsReW4uVSNP51p3goGquqYOb6cP91Yi1Y6EaND4aXSMYmtzimKRzQRUpekWdQrOhtWt52E+JiiQZV0HIkGlEFSAvSKyyaQHMkw5trvqip5Ng+v/6vqnoQdKQeTCCqkqhaYqzJfy5hWA4lkkmWvP0r9Sb/n4L6dWG0xZsw9X/lm4klh5wnpIq4uvKB/hO6u7bR3ttLefBybzUVheRElvmKS8SgXX30OmqxMEGKqC08lQ6z5Yi211SX093YRyZmYv/gcfL4KdajIZRWLS97UcRIjQ6rbcHlm0JSdhNVg5YU/ns+B3Q3UOGxcds7pWCxaPlq5maUP/pAV7z/JxkNpmg8O8qvrLmV8XZUimrcn/JTYwGBzEKl/BLPYQMw59E4NhoyGxqYE7L5D7dP+DVBW3kfZRQlJIyNdrUnxHstG1+Ep8ORFJiL5TgrdQ7xoYmBPEI0mScVllCnvl0TAxDFoNRSNms7+7ZtZ//bHeLxVmFw67IVuPD4vOXsFM0/7JRZ3EQf378BdVEVpZSVjq3Ws2diBp7ycAnOStpCNheOyrNs1jNWhYWqdl52HUmzZsZXRo8YrgYLYVqbOKmdigUR+yOYwizGX5el31lNk6MYS3XdiDCgdT0Z5s+S5Em+kGO+lGhc/j1hl5OcTMcbsC75b0u9a8ylVhSnS/n30dbaq51OM43qTFYu3llzOwOcff8VIysC3W/aoVGBnQQGd3b0qIkark/+XBZNOctOyKllZaPSjyj1YrCJ4yCocmpjEZbdUPbqOylGVPPzbN+lvzxNZJleBw+eldnwtZ5+zmDVrVlI/fi7Ll69Qu2RnYRkHG5tVbItFkpO1WhwWA+XlNQwM9tPb3Y/bJ9QYuRSHla0mlY6oIry5rY9YMm+VcTlEWGFk5sxZVE+conx7/f4RJk2ZQndHl4qpb23tVCrtAk8JdquNjq5udSlKh+0wZ7nw5EnY//kRM+bPpnHGLHLeAT7+5wbu+8vbNDXuI/3UM7wU7eDhZ99jz9rl/HzpQ0IPZvakGhKRAKXeJF/uSJCOa1Ra/KUXnEX1mFL2NjSzbfdGzlhYwSerejhl3iQK7RrCI0OMqp/I9Onz0JqNnLTg8v/tsvr4AkNOr00pCaXsATJZLYmEkUQ0i8OYw+uVmb7M17X0a0z86Kaf8/5zT6qt9c+3TsZSOpoXpqwjOdKnLjsRQOlyZiqvvlIx0SZMn6Y8KYlwjC1vv0+kt5HzH3hEfVAEu4RIsxMp4umYekCkKhdWqVWWdugw2z0KWhoc7qNvKMGP/7AXfyyBKdLGgfXPcWj3F5gkUSc+ov75K/4WJRBOE+wfQicqvYICFayoiUR5Y9FBTBYrHy0bYF/Mzu9+u5j4tpVEIsL2yxGOa7lzl5NnF0SxGnPcun8cfxrXmI/IMOq4uf1kypNd1BniTLb6CVrKWN/pR5eVnZaIMtJqjyQSWZnJpgxW+npH1KF+y63XU1Pjo6ujm3Q4wLT5s9mzaRupkTD6o2uVVNwyfRHmqsnseOdlKnVpxVmbdeMv2PXqX5l8xx/59e33cPvvH+Sph/+q3qdf3n07f33uE9KSg1VRh8uS5oEFDjLRqDJni1ErFZXYEZGtg1Fo5Vq5TLRY3WbcPo/y/rjE/2Mxqt3MSChHwdhCKotHKVPxXTf9jmMxKxGXSy15CwqLObD6VQItDTgtpQx278WaCxIe7lYEjG0t0okFGFVdgUcCLwXlo8sJb5cROTS1Ikk2cLCjjS5/nKW3vfRfxdSRjc/kOXAarSqOlCdKhQKK0lC+f1GtouCmbz/3WwzlV5OKgNdl4njLYSZOO19JtYWAX1zqI+JvY8uG1zh0qFkdugODQzhtbiWvd1stFPoKuePBX6pLSIj7IsX4wyMP0Hq4jdlzZ9LT2UFpaRED/Z1MnraQS264VeGLxBj8s5/fy5GOGLW143j/jWdoyU3F49Jw/ZIKVYyV2nPMmTCR0tIKKqqrKZlRytsv3kPJ2Fm89tIOxhWbOWPBKaxfvZVYLsUdj1yPw1ZGd+Xt6jWTJHeTS4NBC/v2hnA2PqA6JDnYhNCdV0SmMElWmTJEZ5TketSYejzFRXmSuwRKqhTD/IEv+zsZ6WbSMk4LqTG5HIIWk5lQ1Mjyd95i+9YIo6tMDA4HmTrBTcmYMRSWj2H8GXfi9ZYp4ovdVYinzMdJ1Ra+2tGHwWxn2ngH248mWTxJx4odQ5QU2qmrsLD22x6OHDlKaU0dxb5iAn0dnHxyLVW2E3lVSp6f4a9vr6VSN4A2tkeNNrXSzYqSVy9CmXxWmVwSUmVLXIfBLIWsQR4G5v+fzqr78FYMmV6CrWsJBgYomngjnZ2DuF16EsEeAoMSa5Sm+XAjH36zXXV3kikn+xdvSSHZTFz5mYaHgiqPSi756lIf+qz4zArzNoislnAizJSx47GLkjgRoelwNxvXNCkVptmY4ozTR3PmeacrEcuar9dw9veu5NmXXiSV1HKkzY80s8JAlC95L6dMHMfx40f/A4UV4oQmlyIYjuItcKmRsq+okCPNx0km5P1MY7fbKCzQU11ZxMSJs6msn6yM25IysH7TFsaMGcWBfYcIhKPKspCnEcVU93/dTdWcPCdJOhVg5YcZ/v7uWn790G9oPtzBjdcvVfFDMjHZtmENxw41oe86xrhIhD+u2s6F9/yY9p2fs2VfN9Nqy+g5PsB4q5mtrUF2pFIsmjeNM0+fr0a3r/39FXQ2I9On1LLrSC9VHh8/vuWnCsgsz+X0RZf+b5fVZ9d4cpnICPGsgcGMFofJR3qgC6/HrvZRgg4SgOT4H92rlrKj7RY2v/WUUmid81E51SedzKMF72M2ZdUOSE7FgXSWOT/8kUqZFdDkolPmqeXe1nfeIzuyn1k/vk9iYjHbDaSicTUXFjSN3z+crzIMJvUwWGxOIrEseqsrz2yLDuHv2U02mVRy49KpN4LQNZKiUkuis9mYfelT+FNZ4iNRZs+dR8OB/cQCfqpMWp49p5tQIMnWI1b6DBUc6jjKgxeWEersxSAnQy7Hj7ZV8Jcpbegtepa2TuRPxfvU6DPqKOcvbaXohtsYq89yyQwXj3zVhs4mhmBZ1ouEX6uk2l0DIbR6m+pWxEVv14e5/pqLlRHYV+zml/f8mtVff43d6qJuUh2rfno5breRmu/fw3Ayxc43nibdm8NTCTO+90tWvvwMc+78DY8//AeaBocodXvJ4mDGaXOYO7mWN19bw29+OINrlzjYurOT/oCQ8MOYHDZyUggI71CxfZL4CgvQGVM4ixxYHU7sDova7cXCBtYfHeGb1l7SMR0Wp514KqbwQT63S13AcnkFwnEsuSzvP3kHqaE+cNowWi0qMVYn42NNlrsev0+NGSVhVd73seNGs/zD5RRVlSuZe21tjTpkhRTytz+t+K/L6tjm5xUpRS6l/Cgwf1nlO6r8Lxn7yOL307eeYt3BKhYtOp1d337D8FAXFyyeQdvxdroGRzhp6gxaeneo0WFnZz9Hm3sodkOhrwJ9BuZNraekvIq5V5yrspmisQCfv/cBny5bi9Gsoba2jPb2AYp8BkWoqCoq48o7HySbyHDF93/BgWNtKuNJLpDq0joWnHE9dz92H5ed5OSsKaPI6eOyJqV3cIAfXHE/3zat5YzFFfxz1QrmZMpxjBtFRWE5SX+MpvYOJp05EbO9nFDtzTiIMBDUUlJrUuqzb3eHsMkYUPZ1KRFDZdXh/e9uU7w3CiqdTjOqvp6iyjI1IhRjsHSZ4mGQi0tGgPKayiEuacwq1VLKPC0Ewkb2rPua4f4QNQWjiQSHGQr10DU8wMJLLmPy+fdhMXvo7m3D5vRSXl7JtHI9K3f24/R5OKneyJq9Ec6dYmPlQT8ug5m6CiNN3bBm7VrKaycqc/1w33HOXjSaChFuSQpzTkMil+b591ZTqW0nFz+CViwjkmSQFXWcUQlbxAep8slkB24wYLcaVUKzQKBnnvddNHr/sZ1Ysj342zcyMtRL9cyf4I+glIgyxms9tFW9n+0NO9m6cRdbjjZhd7vVLlpk8kpRmoHuTj9aYwqv2axgtBIXY7KbyQpsWG8hnIwwacwYlWYgn5OmthY++/CQimYp9mW4+76bGPYPq3Hyzn3HmDd/Ljv37WMwkGXXnsMqAsfhcFJS5mWgX2ABOXLpHIGg9JpCIzGp8aXDacegFaRbCqOKvDHS1TeiPjfy116HhQK3AYfLyckLzySuNSlm4JEjR2hta1U5VpFQgqMtzWQiMppNMHF6MVNmRPnT422cOTtKd8DKe180c/01Z+MpOJvTlixWyKm/PvlHRr5dzyk/+xXzVn1CsrQE/3CEpQcaOGnUaApi7TTv72V7SMuVNT5am3pwn7eEDfuPU+iz0nP8MAvnTUFzrJNUiZcdPb1c/L2rsDms1FRUKOHFjAXn/2+XVc/RT3Nt61ajM0saa46PX3mFBUUxUpKOlpWDIj92qb1hKZlUguJMhgOfv0IoFOMnW+YrxMtL03dgMkvSZ1IpBqf98AH6w62k4kLIFqhEmtPPPZeP/3gvukQf839+P5l4Ujmd5UuNXuIie86DSPMJqBalgtIb3WR0JiTiIaPRkIr1Kbq13lYCxipFXtDlbNiNWv72zJPs3raLj5sKlD/KojMRiQxgcZdxjrOfXy7J0jvg5/urijGlEnz45HX4t3xMpL1ZyYvNVWO4ZZ2Ol6YdI2ar5Y+NFdzrXY9Za+Kx9vHcdJaF15cdY7Q5waWzCvnDxiC9yZyqnMSUnNVY8tA6kcrK6yn0zRPGTHM2zEXnzOOa665i/b++pLHpMLNnzOXUM87io1suxGSGqmvuV4v1vi9fZNIFP2flUw8QxURTIMWZd/+aD/7wqIpIb4+k+WrZI1Q5W9El46TjgpbJqFFFImNlzaYMh4415kUmHb0qtE58NrLot+q1jJ9ZQzKTITkM737dQEPUhMZsxVddSnd3LwaR+arYCYHFZsgkkmr+bdKbVOJwUZGHYpcLm2k2hvYzuOGXDiaPayIS6FVREI+9+ToOp5Oeng6FfRK5rd3iwFshJkuNUuo1Nh5VNIx1X4tJ/LuvY1ueV5eUXFayr5K9m7qs5JmQy0o4e+ICTMbZv/EzPloZon76qfS1HiY42MWiRXPYvf0AN1x3Jdv3bOXrdV/SOzii9hBygcoBWFwoHUEZVcU+KuvGMvXc09AbjAz1D7Fl9ed89MlyDBkHoXiQsXWFys9jtzgZUzWaOWdeiLOqmhmzzkdvNhPwh9SlUeQxkok5eHV7K0vnOCk3RJk8baqyg4ix82jTUZa+8Du8xijbvl2JLTeDA4f2YHc6qHZVkdEbcI/TYvdMZOk9z9LVvI+fXXMZzzz7Oe/39ylFXcH+X//H3JyP9pDRn5FYKqnGpHJhyeFVWVeNp6REiUFEOJGROBoZGUpJlYir/W4sGiAWjqo9ajQqo3ChklvZsnY9TZsa6RwxUl2UxefxErNpGT93DmPm/wJLYTkHD+yjtmIsVWNKGFek58stnRhdBZw8ycqmIzlOqc/y8boOfIWF1NVZaTqWZNvuHRSVjKHA7VKCmIsWjaHCaSAtSco5JXXhpXdWU6ptRZs6qp47GWMKe1Qua/me5SyRcb5MXZQ9QyOwYo3iiC66/PH/PESDLXswxtoZat9AOhGheMIPyFm9J+T7cTqO7aGgsAKLMcmBDZtYt/obdhxtYfSYSjo7uqmqKiYUiNPXM4DFrMNhcyk4cTgcoriiRH1fMV2W0kIPbr2N4uoSRbuQcfqaL/fTfKCNO+66kkhkSO1rDh5poKtjgIULF7Juw1aGI2n2H+1W773LamYwEMZmcapnU+wuiXRGTRGsRj2ZtAaL2YhRICaGHBaLFZvNyMCQBN1GlV/J67JR4DUhNP1JU2Yyfd4Z9A0NUVxSzFtv/oM5c2aT1Rrpaevmmsur2HtkDw5tI3Z7gi0bB7jjzjnceu9ezj15CTfcsIS060yyaavaDd5968/YtXU7y9ev5e25Z3D6WRMwFhXy8w17GYeW0pmzePGfn3DVNefy2SvLKbZamVxSgNuY5qvgCF6LRgGAAykTWU2EBSeN5fE392N36Qn391Jb7GLt9r3/22XVsv+DXNvmL0WQrJbMX332GVON/UjcaTolFYxk+uQYe9PtKgZDpvZbP3gRnVnHhcvcGN3lvDFrr6Ini+HMYTZTf82T9A7sVF4f4e2JWywnQSkDHQwe3cqiWx5Ui17574k3S/w0CtFqyHtB9KIozGowScKoPMjCs7MINFaMZAYVSPjS3x7ApI9gNDjxx8xs3jZCz5BfiTUEWpowWGnv9GOsnkva5OSV02OYI4cY7PNzd9clRHNxPrjFSefmA6RaDqlZeHPhXJ5c0coTk9rprziVLxoi3FbdoGTsf05eyJ1z+nnpnTZqPUlOHWVjo3s6H3y4XnHnEIKGVP/ye/Gb2nRorTYy4Qj6VIZ3X32M1qONjBlbh81uZ/uaNXQ3t1HvzNL6zZeYcjkKfnCbCsDb/fSjTL3wMvZ+/h5ObzGVC8+menyS06dXQNiP1uZWsFSnw8jIYC9uiw5/MISn0KMiuc2WOp58/kNCYS9em1khoKTKnjxuLK4S6Dse4pUPN3Pc5CJlNzGmro62Y8fR2cyKBSeVbDwUxV3spampRVVsyVgYn8N1YlGfU+a/8rIyrj5zPtPKPaQT3RQ7rVxy5d24C7XYXGYs8kDGcgyH/STjWeqmTmT67Fm0t7ezfcd2ykqqWfGvff91WTVve0WJW0QwkJetC5Q4z32UyypnyEu1xS8U6zqqGHPtLVGON7Vw5eVnKI6bhpjqAH//2Pu09UTwFeow2TKUFZeoy6W6qoZT63yKehFKpSkvLePU6y+nYdc+vvrXB7Q2N9PVmd9DlpW56GwLMG5UAVPGTsRaXMPp197MhJNOOwFP1isg7MJqJ2dddBUz73yRpy6cxKTCNHqLmWQig0WnI55K85Pf36b2gUrwE7Py8K/uVtgbkXLPP/V86heUUOidxNXX/hx3Ks7ll12KAQvjfv0sexviuBvvU6R5ubjVpEHk60L4UGM+ERXF1Ti3vLZSEftVgq8hL1+Xg0cuNxHZSicYjQuMV7KxknnShXz+dGa2b97F0LFOHGY3I2E/3d19lI8dTdnoyYw97Sd4S6rZ37CDUXWT8ZZ4mTnKzBcbO9A5Czljqo3P98Y4b7qdtz/fR0lJMeW1Dvr6DezcuQ1vUR011WV0th3k5PFF1Fe4FE5LzgLhxj37wVeUZVrIxY6p0ZxcyPpsVo0o1V7NYFDPghBO1GuA5M4ZFPPw1O8/8Z/nqG3/Jpz0Mti6kUQsRNGUH6CzFqmLnXiU1v278AknMxugs/EgRq2el155i9nn2Jlz3jx2fnOAXcs7lFJS8sbMNisGrYzr0gyEQ1hddjqGIlx61lwiAyMkjBnc3iLKq6voaR3hn3//gt/89iq2bt2K11fK2vUbGQ6kGTeqknQmSlP7IPvbQ5R63JT4jBxsHlQoOwMGIhIEKiZ4g5y/qJQAs5oq6BTIVnxUIn6T7lpiaSSH0G41qD/3us2YTDaqx89Aa7Co5kNI8L1Dg4o1eMFZJ/OL6zwc6nLSsH05Lmcf4YyHotJLWbPmM3LRHEPRDI/+4TmMxAhHc6z7/D0uuvIqbvrVzznSdIwSr5VcyxATB7NcffuNBHbv4fH9R6CikLEVUfoGI3y7K6Le1wtOqmDf4XbOvPZGutqOkMmE8A8M8/WuIDZfMQXGEM889SjTZy/53y6rHauezmXCAQaP78dlM9Da2MLC+YvY++6TSn+jVWa6JGOuvUctyF3xEAc+exez08rXzmt48cNtvDtnr4pRkKrZ6h2Pb9oZ+NN9Sr0jt4do+2P+KJqBI3Q07OPax/5Gv79fAWIlplo8Xnm8ipj/NBiSWtIWu0of3bJuLe1NjeQyIawFPgzGyTzy5CfobSIr1eZVQ5KsKo53MRDKWEM6sAwsrJnJS51g9hTy4thNlJV4aTjUxc/31Sn8ylv3TKdh5XbKQgcVYXvpThuptI5HZvh5/mgJuUiAWydFiLvLeaR7On+/OMwLLx+lyp3mtDoDP/0qn+0jMmuN3qYuK63AEmWm7ZDLS4M2lWHtO8+psY3cY5++/z4LTj+F4PAI4+rH8rerLsKVi5PSQtUPbyPS1srAqvWMO6Oem348kUR4RHVGsqcJJVM4Ciqwu8uVKVSiKTKpKAZdRuF69Dkt8WhINXdqxq838/RrLfQNDNB8tBVDLkUi5ONbedDFBGzSqyRap91JX38/Fo8Dh8OhDolCX6lSGQpstbi4kO6WTsrLihSNI6+fE/Nfmeocn//7S4zymNnzxnWkwx3EE3oaDvew+9AQ3QNZ+gIZHB4DJouWuvoJ7G5to6ezD73OTH+/hM5999Wy/dV8yKEM2HQ61VXJlxQ9km8mIhD5MKfkwI108uzD72EqmEDU36NGC5loBrMtz8Rbt/1bDrcnKbRn0Jv1TBnrJODX47ZrWTy1FJvdQ0nNaI40tjPjlHmMmTmLay8/B4veqoIz+1pgUrGGkFHLuNoyxo8eR/GoUfzz020s27JXPWryjN+wpJizFi+iwDkW7YwFrP5mJaE9m8kND9Plj4Fei9NWxEN/+aW6GEQZetOPbmd29Wi2bduBy2bhty8+SS7Sh3vUQr6/+EwuXTIfr7tYkbWn3P0qDQcTuA7/Rh3q8t7KeyQjUbEoKI5eBoxGvcqeGjVuDCXl1arTktGZXPIij1aCDEQNGFGhn9GRADL/lELGbBYqvRGdfRQjnUHee+lJUoksObN4vLI89cFKPGYfOZuDwZ5WdGY7Jd5iZoy188mqvbhLx7JosoUVexOcPUPPW8sPMXpcLV6vieGgkV27duC0l1NWWUzn8QZOn1HF6BI7GZVXllGeuxeWraUkcZBMqk05TdS5ERClouRBGfKHs4huNFq1u1KvgVkvuTUsufq7TKSeI7swJprwd2xRu8XCKdeBwa1Axr1tzZhJ4PG4QJ8kMNxL78HDrFq/ic7uLn772veJJkPcet7HiqUoC3Sj7O4LLBg1aRIFpej1JoIBP9+/7Cw0yRhfbNjFtT84n7KqSlZ9upoNa5q44soZrPxylQp5Pd4l6QE2xR6U/XAgGmPYn6Gmppiu7m46+uXS1aosMvGWqSQAGW3IRW3UYVZUFDlHJbvNoH4pOrlGrAk5zGYtNosNr9vE6NHjcZVUMRKKE44kKKusVFOMxuYmNixfSv/mtzjWaCS85jgTzlvM3es2ordGoXWIm2+aibdwAt76C7jzlhvIpnWcfe7ZHOs6Tkegh8OH2snGNDxaWMue4y1c9dD9BI5s4ehQlPjkDK3Ne2k4rOXAsQz+aFhlfJ26YAZfb9jNvBljWLxwPp8uW04YPf6YlcpSJ7+973ZOmvk/Xlbblz+WkwwkUfnFWg+TS2tJ+iah/fKPSsEWjaewOSyUXfZjUvEkuf522jeuw13o493BCl5d3s/Ka44rdaDsmVZsznHFrVehdwviKK/gkuouOhRA7++gvWEXIYeRy352OwazDP5y2MwuUgE/r73xZ7xOJwajlmTWS2u7mw++2IrDKgtkSXbNV4hGkxaNSaTuMqeXZbxs3PMHnlFjpC2mxx+Oc0X1GN5LurGZ9bw67VssBcUcOBLktkPjlKrKHTnMODL8YIYFLTHuPjaW6kQzPxsPv+2bzLzwfpbU5PhDaw3pqsn85dwYr7y0D585xMwKPb/ZLugfgTVIa2hGo9Mr9IjGkAGr0AB0ZAZ62bhmmbo4+vq70WszfLtuA1Nmz8Br9vD+Ty5RKa3u2gJuuPd8CirPIpy1Qf8eNOF1ZHJWrG4PFmk/9Xa0+gKyVh8mXULRlbORIJpsmEQorECSmZx4SZyYDXZ0Fh1H+ot4f8UmDhzsorFhiGOSPXYCTeQo8eEqL1YhfBqzXY2E+ga6yaYy+DxuNXYR2Gbf0ABOk00FGMoIRvYeMq4oKiwkk0zj8ZTxzBvPERWg7Mp7cGt2KtlvXOLgJTZeHlyRx/cPqfj09btyLNt8hNb+OJ0jYprOG1zl19HtL53gAObUaC6fn2VSz4mEzOW9VzqSqSjJUJj3X38Kvdgcw+fxUgAAIABJREFUQgHF5JOxTTSTwe720Xg4wapvDxEOZcik9dx0dgWfr2pl/FgnUyfYVfXudlcx8+RTaGo8zIVL7+Lq752NVWviyJEQyViOG86ZQtKQUSMZWaZJFtPdL65gRBJuMxKhaeCvN82isKKEhGMcs664koh/iB3bttO8fRttezezYNHFXH3Xg4R7vubZvz+rxj2tzT10tSc4bcZYVn7TyEg0wYdv3UXB+DO4YOqpXHveJDatPcCvb1tK+QNPsm1XAt/+36jXSvxUkWgkzzpUndMJ/p+KQtHgKy2hqKziBCNRIsvEa5XvVGT3KBdmOOInLUIcbX70LmMVo7WUO+59mb5AnEBPD2YpggoqseRyDA93U1w5mnsf/D1LTjuTI0c6Ka2uYuo4G59+vhezr4JzZxXxr90xvjfTyFsrGhkzehRmd5bAkJlDxw7iFo+i10Nv6z7mTy5laq2XqAILaNi5r4G9h3qxDW/FaQ7KSlvlWUlnJailaCKO3axX3VFOILOZjKKn/PuinX/Jd9HoLdvewmHIMtS+Q30eiydejcacz+Ub7ukik4ySCfbhrSqmv+Wo+kyu/nQ137vxKkZNmaKA2Feddg65hJbSogLSqbjqMqbMms4b63fgsLgYXeHi/NMXoQ2N8Mxn3xIZCfHsn3/KBx9up8BiwqpLs3PvfhWm2uNPKh9rQIj90u3mdJgMFnyFVg4c6SUm944MY0xmhfSSD14qJ9s8DVaTHotOT1CIDzo9Jpk+yYWWAbNZj14Sxk0ZxZ0sclupr5+C0V1AT/cIA/6wEoYZNTrGTdJx+7kWovtHSHeXYZ17Co3/eJ/XRrpozoTQdMd44v7z+MljX7Jq+SpWvP8KtopRWPQann/2GSUiOdbeS/XYNFd1emlsHuH0H13NyO71VEydzVt97zJnxhy27GjlvU/bmDNnJlu37sftEs5nUu0qf3DJWXz8/ofU1lWyassxysuLeeGZPzJ15nfJC//fiJD9a5/LJSJBQgE/sg4wDfXQlixDs/lvWDQJhRuS6rH88h8rz9DQ3m1k+1pUlfuRv5aEsYofWL5Wo5t4MsMjq23ccs1sJk0rVx8ilSoqfhB/Au3QUfas20922kxq7EOYrAkiyTQ602SefGoFSZFCK36bjATFfyF+J9W75BfFGqkopGuQ9FFl2ienz6q9mk6vVcvJrMbJ1j64+ZQzeWVnE1V1VTj8rTwy5xCZRI6Dw05+d7iOlIznYt2sfvYKtr7wgsrzubNtOhfr97GgQsedTeP5pW8P1VY99w1NIziS4a0fF/Lq65vxEGLG1Ak8+E1/vsKRSHG9fO859U1Jh6W3mUhppbsxkOjt5bNlr6rQv+ZjBwgPhXCkO/nBpRMxRPuJRPvRYCZVeRGZnDkfM6EW4/mMLrejgCWLr2LqnOlgKebNdz/G57ax7q07ePhPr3GgW8tFc2v4ZF8vLl2EAruFjt4ImvgQQ/pSZQzuHxkmFY4RHRgmlU4x4ZS5isrROzBIYCiUJ9lrdGoBXV1VQXtTs4pHKRJHfTqDzmBSoWl14uSXIEOJnognVXy2qHp+de+9jJ96khqJFlmihJbfjEUvHzwhNBsYGgzw/Os7iOiL2LKlg/pqC/v6snSFwv91WTXvel1RARQDUJSDUuzoZX6e+A/NQoj/wrYSo6FIjROpJAbh/YnNV7xZOpOipL/14hu8989/EYwKWy/NFIeOW25cwt492ykqLVCdSUFBBd7iai649Q5CqRgnn34T9bYWkmEj0eEAcyYXEfFHKK+uw2IxYbEWcN/rGwiLytFkYUG1jpqKQn797LtE9XoefupPBIaGee6vf8Fh1vKDcy/l+VX7cST6+dXNJ2O2SvJuQHXBWp2Fr748TjCaochjxucy8sa/1nL2tBlcf+E0Brq6SFkd3LOqiT0NKQoO3p8Xy5zorOTglrmEkqhrRHofV6bS8toaCnzFahEv4yLpuiV7TaX8isgiKRl0UuCE1GUlr+PjL65kV0OAVCaC2+7B6bSTzOQYGRkkGYtRVlSEPxBT5vG3332bjKWasrJCZo738cGyjZhLqrng5HI+3R7l4jlmXvxkLxXFFZTW+QiOGGjuOILN6MFidzLSd5ArzppOXAeiyZJOeseKlfijGqy9m7A7JOcupYy4chZIyKGQcxTVQqYm4pcSMotiQubUbnPBZd/5rL565deMrzErtWNOEyRlGIXJ7GVs3Qx0HT0Ejx0hGQuo5yw63kdPVx8Dw0Ocec2V6K160uEUTzz4ON0HGygudarYDTGM7+jO0RuJ4nW78TncnFRfRondyLahDOs37uDPS69j2YrN1HotmC0aNm49Qigtr3VOKY71Ji0DwzGKvA70WjGLZ+nxp4lLDJRGg8OQJ7zIkZLIiGpX0ptlWJRTicsWiYsRq4L4UnUZ5TsU25HJoiETT1Fb7qWwuEYR+kUSXuCtZOXqtURDYa69aQKTKyZjfvF9znzrIz594xVa3lrOmT+6hFu/XY7ToOP5Zz9V38dFF5zN3XfcxdN/f4bSqgy/v/8NbCYLl1x9PsMjaaxhDZseuIWgt5YvnnuBp7vbKPLkmDulmrjezbY9B6itrWfb5iYFLhCGpQSa2uxmbrj8XFXEf7F+NwcPHsfrMLBzfz6LTL7+v5fVrpV/yelI5WXraUHxS1etw5r207/8WRWpIGDU0u/dpKSv/h3fYs+OMDIc4njd9/D745zBDoL+QQorF/HzV7ZSVuXh3ltOO/E/zpMICGfxt+xi7/pG7ItPxuPfSUNnjjU7k4onJwIBBY49IbAQM2tOL1k2UmHkF+xq5a8MxKLsyaN+TFaJuxZgaU6NPQ4Nl6MtraJi/AyajrWQbu2kRrOPR84SEIKeDf01vNzkJiUR59EYy5+exoHXluFxmLj52ATuKjmORx/gge65/LZ8F0YMPBBYoGLh756yn88/bsEw1Ef9aSfz5MrDqtrP073VS53/5rRGcnoNGrMWjTGDNWdFM3iMzm3P4Q90YNNmScUDJOJh7AVO5dAf1s4kpfepvBgpBGIhP/6BXvXQ2V0e7C6Jedew+AePkNXrGewexOMtUIZQkXIN+wNKYKEVUrc2X0ULY0xx5BJRYsEYtTXVtB5oVOIWuQgcJUXUTx5P8/EW3DaXsgwEQwGCPX24xSxpNyvYqUjBp0+eosL1pJK1WI15f8sJ9ZmMZexmA588fJoyVIeCcT79cjU/PHcceq2Gxx97jrBmGqvW7FZGazlg3S4TS195hKsuu+u/d1a731C4KAn3E2GzVuLOdSfGggJfzONn0WlFaJFHJclXPkJC3P/5HeuZp17HN7s2MHv8eGIRrapUiwxww4WVRMMBDBo9Jqcdm9mL1VFEQ4eGv6zYiDGr4ZrFVgbaRqgsyFFbXourqEzxzMwWG1XVY9iPixVfbmDHpk9ZOGYBZyyewIX3PozZaudIYyO9vf2sXrWa2277BS898RSTp01i6b2Pcc6i2jwFJBtmbN1knE4j6VyC02ZPR5sc5Lk3N9EcLKL9WDv3XzMHl8NMY9Mx5i5cQPW1fyO18VE1/v33vkp+Jvm92D3EIBqOBNVrUV5Tibe4/MRzma/E83nLEImGlecmHPargDzZYYmi7pZ7PlJU9WAgjq/QR3tzK6ZSL4UKS6Whr79HxZ/IxaZzOHn19RV4y4uZPdnNRx99g6lwFBcvqmTZjhiXz7Hy8oc78RWXUTG6lOBwjr7BLqIxHU6ng2BvE6PHVuK0WHB77Rw+3k/b7jXonF4sHV/h9gopJR9eqaJ38lovdDIG1uUFNzIOlPdc9qsSZHrqVY/95znq+tFljErqiaYjJMvtaKbNwrl5D8mOfj7Zu4cVwSRPrvob3R1NSiDWdqyFc2+4iqHeoCJLiNK0/VATH7/+snp+47EMHo+NfUN6BrNZhnoGcdktnDp1MoOhOG+v3kokElfn3CVzJ/L9axeyY/NePl2xE4fbxMhwXPkSg4Ew/lQam8lIqdeheImhRJqwmOhF3ag3KOOyZKvJKkF2dYJZFrqP4MyEHm+SqCDJ3hG1oM2KUegbubzSs8pXSFFpIa6CYjp6etFZ3Di9Pkb8QxT5tjF/0hSSX0T4wYJZrP50GTPmLiJSVcBXkS5KSwo56bSfqEbgsYsuJTq5jKKq8az6+muKy7Lc9tMHeOiR36vw00BfmOlTqjm9chbtrfsoOfVkDGLQzgywbHsDIxER/4jWKstArxiVc9z4wwt5/6OVnLdkvoqUiaYSPP/aZ8yaXMv7n33zv11WWz97IhcPS3WbQSvqK8ETaeWNTmJd+TSBiKj0MhR9/8cIRG5o51dYkwkGBnv40b+0jKou5tH5UXKZOG9/CYNZPWlTnAcf+r4STsjhJTuXtPiJgl1sXrUP3+K5WEZ2EddX89IHx9SHLb+XyJv8VORDRuR5WqUUlK5KsCyJuMxo5XIQ+rYeneiPZb6hQSGBIhoHu4cd6FyV2Muq1IOQbDnEZw9fRM+Hv8dkT/DMllJ2RF3qThHF0Ue/qeToh9/g9Bi5o2Uiv/EexGxI80DLeP44tpFgzMKjx+rQGDQ8ea2Bz947xOkTS3l6QwsjWSfGXILzywrY0DtMj+joDDn0Wge5zAiRns34O/ejyUSUhDwVl3GrVNQC54xjkBylaEjFfce8i0jENaorCw/00H5kP6HACEa3l8IacaDbVDv/19dX8P6a3eTS+aW61mJWnYnd4yYiCJpsjkQ0psaiDo+beDJOJhhVS+JJkyepC2l4ZIjUQIDeo0fJ6sBWW43b7lKWAYkgEC9O7/F2dZkX1FWpgD6xIUyfNp1AcARNJqPGgVIs5Md8Udx2B4W5Fj78642qMuw/3sEXnzzHJ18Z6PEn1FGZkY5RnrNMhqXP3svP7nySSDgfvf7v+I7WA/9UFWdKihedMMSkY5JdYL5gkb8nnVouJ+SCPGpH/lx2gsJwlC2rUWOm1y+ptjYuPuVMNPoYZpONga4At11Vi9niobfzqGI/ul0+3AVV3PHWNuWpUR27Rsv9152GfqSZ0qoSBew12T30dwe44ZnlTKmvpXbyRNKxJJ9/+hwdgyECoRDxSJyGw4fp7e6hurqWqZPGYrQ6adq3my/WbKFl30rKK0ro7xvEbrEQTwwzeqwE+vVz4xVn88ADb9PqF2KHA5NWx6o3fkM2HuGXj72AzjiKpT+eqeLMpbOQokGi26Vilc9MvuMQw2+MqjHVeArzl1W+kMrv/5LxhBJUyJ43GguSiEYwGbSqI7v3sU1KQTqqbhTDoQTDPYPYJUxSeWGyOF0uJU4Rr05tZTEPvPglhQ4dJ8+uZt03e/DrSrni1CLeWx/i2lOdvPjxborKanB5nZA10TncB1EtNp+bvqZdXHLadBVSuHZbG5qZ5fR9tlxxOu3dK7E6siRjCdVZiPlXKlSTvP8a1EpAfG7yc4mgREaB0uUvvvo7gYXtpmtIx6P0DvZTUlJK895GSuqriLT18mWtnbPvuJHg8CDDQ356ursoGVvKhJPm0rC/kYpR1aRGhshprCx74c/q0hCfZ4mriK2bj5JKWInEw3QGhkjrLaRNWlIyrs7lGEnoOKnGxd13X8nODdv5x7L1yhoSiaVJprUMS2eayeE2mqgp9yrlbSCtI5FO4XXa1GsdFVRdOq08hgZRDCjXgYxuFW9KjYCl05IPmVmrU1Qh2bfLdKPQaaG0zKVUl+F0lsFhifeIsOKlZ/jdNVfQUu/irDNmE3mtgZHGo4xZNIEHDx/iL489xO71n/OjnzxBNBrh07XvkzPCvgONBAejDPV1cc5FZ/Pemx/hq6ihs72DAh9UWwp44qk/M9S1Hl2gh2h/LwFrMb977jPKcLBEY2NZKE6Df4RT5kxFv7+JhkSWq647i9aOdj5ZsYtJY0r45Kut/9tltflfj+UkajoWFwJBXokiaPpIMERi5bNkEzG1ZPzQdz27tu3gjzP7sWYjahwwNOtmwr0djO1fQyIW5B+r7SRzIfqi8PifrsIgAXcC2zTqiPYNke45xrbVbRSfPhln/BARTTnPvSOmW8krMiqMjLwhygCqzS9TVeGsEDNashn5JzTocwZiImc2GSmuHUMkIaZmC8e7Q3nDcEE1Nm8pceGdBXp54Swn3d+8Q5kPfrbaTVDnyQsxsjle/e08Gt/6hMKiHPcdGsczc9vxD4X5s38GS61b6LKN4+PUZOwuN7+a0sFn763jtNFuHtwQZrwhw4wCK9n0CB0ZLf9Y+7JKSJWlrtwWmZyEdGiUCc+iNZIWank6TE5Q/akYZr0ow3QMDSQZ0U3AYLYQ6O7l4KFmQm2HsHgKsBQWUFA7Wo10YrEgy5ZvZNmaI+SycpDrQMW9ZzD43BjNBqLDfvUgE9coIKvebMPmNlJYXq7+OBQIYhUahAYMwoIL+Rk4chzcDkZNHK/2A6IslHiFkb5hUr3dlE6YQDydUl2Wz1OAp8B1QhAjVV2+0BDjtXzYrpvchhUtz768h0hCLpJ8VS9oJtUf5TJ878L5vLulkSHp4vwnlo2qa87S0vDOiedA0ED5jlueB1mwK1qDutmkqtYrUOu/u9qUiDLEnK3RsGn9t4wZOxOrx6MShp+57UbCg8eprzVS6K1Er3eq0cjAUC/ptJkdA1bW7236zwdGRtAfffQamf4jZDoOExwYxOJw89Onvub6W27mg/fexS6hf2YTbQcaWf/tco63HleYHInPefSxp6mprcft9vHTn/yEnqFOUkODPHj/rcQTQeIRDSaLnnFjqvPjrFySu351C5HBfv7w94/YvjuuulgZ8w2Eepk0ZpIiZ/d3tvL2879Q47yEQGt1IqgRjJLwA/NkBfl7nlIfFTX1+QyntATinUhRTqeVcjEjwZyCNguGlP9Oir/H3thJX9ewes7ae/pxWN1kkgnsJ/iP3T2djPYVY9NpGDFZefDVdXjMceaeJHLvXva0wxWLi3hjbT83nVbM3z/cgctbTll1ObE49AX7yfhT2AvchPsauej86Xg1WfriORqCSVrWfkHK4MBy/APsLpsqgpLhqMK2CXtS2IZCu5H1sLwu8vrImSE/nyjizrj2O4HF4MzxeIROokRHGlr7B5Q3zmo14aupYOiykwnkkgwM9VNRX41nzGii/jC9vUPqM+ORKBC9lQ9efAaTxY7LV4JOY8f97WGeaGhmdJGHMqdJFXGHR8IMS8CezUSYDE3dEb755E662nq47/638XqNyu7R0xPA7vViNmYZ7B9UNoqhQErxCCNiCbJbiAhwOCsxJilVnMmuXVTWMsZVKewnig+Vw6YBi0b//xh77/A4q3N7+57eu3q1bLn3boyppsf03ktogRBCJ4eE0ENJQu+mBggdDMZgMMW44F7kXiTLsiRLGml6n3dmvuvZIuTkj+/8olxJHDuXkWbe2fspa91LiS4sFp2ilFSW2Qn4XVRUNtE1kCKl6Zg9cwq/ueZKCuko11xyKr05A5rZQjwfZ9bYEZx03BnMnDmHtV/N59C5VxKNBvnra/ewe3cfuYSMIh00WewYfSZFoi/lM/TmNaxWB3+86XKMoZ2q4Nzfso/Zh1jZs20/a3Z6Of3IOdjjGkt/+I434hkVMDtFxGadYc665ESWrthCqD9ELhvnh/X/tq/8n2PApZ8+JLwVZbpTEeE/G+5EbdPz+XzsiT5cHit37BxHvpjlWu96qjwWlZX04N6xWKNd3DIhhkGX5O7PDaSyKeqdJR7621XEE1G1b1KHTTbHgc0/sm1jjJo5wymjnXipmhfe368Wn+IDka5DtQQy7TGgPsjioC5kdZhSRaZNrmR1xEFvyaPCIkWLV9s4Dknqkehv/9AxmDxeti76TMUYOIaOoSy1m5H9G5lVn6fcU+SWPbNJyBy/L4i+oOHV7eeju8/nh2+W8XCLn3tHbCVqrmb+Hju31rax1TKG99oseO0Onr9mGE8/9gZHNJp4dIPGCUeO5t1X/oyWSyv68y33vc3f7rkUSimy0tqb9SoxVEYvJjG5Iow+IUjnyMnIRiIQtAR9USsx+2gSHR0seP09Ln19MUvfeIxRIxpxVgfo6uwk1NfFvrb9vPjPleR0AhgtqfFnSW9BJ2w4wVWYCgpRJPJmoa/qpAoeNwrNaiab10jEpSXX4fe6VDck3bQccoKxaVuzDOwefIEAdo+HSDKK3eEg3NGBlsphDXhwujyqsLCYB0cUIsGXZ0eELqozNhlxWUyw+VvyRY1sooROyNViXZCoi1KBfNFI1KMjGh0E7gqO6V+dlVTIeze9qSIH1K7KYlVdhBKqyGjaKl6NvAKuFkuC/hqsMkXKK6O/YmHwstqztUsZyu1lXux2Nxs/f4lo/x6iwX3YrW5szoBSuglh+8QHP2HiyKkk+lp/GVsv+vZdgv29uJ1W7BYniXA3tnScmtpRnH71nWokJZedxWGHbJz5Lz5KVqUyF5Vhubysgvfe+4SWbdtJREQt+XfMeh3XXnYBPr+RcDBCPlvA4XWAXqPM61TpBXfeeAlX3/hXWlqt2OwOdXil43FsVg9We0ldPu+9+FsyiTi9A/0q3VtV22YzyURCdQEyFnOXualpHK2wZzJ2kJGwjIrkGxdxQiabGFQEyk5HYjRsfm7+yyJ2tGxg6tSpbNqyXVFZxo4Zwb597ZRXVKCPHOC6Xx3D+mUrWZpxcfYf5nPohEYmjCjHYdWxcF0/5x9VzUvfxrhyjpnXFm3HJXLxSjcOg5sBLUe6P4nNaSfVvY1fjWuiYaiXtrYw29YY6TAuQ6c3Udj9EZWVTtK5FAZNfEWWwe9RQTjkNRCjvewvB314yWQKl93BnLP/LbCIzp2lCjIRGfVHwkSyKaKdPfhrKvCaLGQG+nHMO5ye5nJ0I2uVMbltbysNDbUMhMO4LXa0eJLlS75VExgpVJp9tex/8lPGzpnMnzfuwKND8QMjlBRMoTefISoFaSbP1BFurrrwWLZs38tXX29QAAVJ5G1uamRgIELfQJBs1qRwcrFsVk2GAk6LitIQpaiYhf8lrhiM2xG7QUalmctZKT5EKeLk57fq9Kq7kq65KmClutpLZeVw+hIa/ZEUZx0/nvW7t/Hc0//kh5dfIf7lFzxrCNHZ3sfUkXXc/4c/g7uBAy1fM2rCidzxwPWs23oAs8FAIpamrlmHLm3hd3f+mT/efDt2EbyUW0n3FbjunJn4zRqjmssJ7VqHrbyK9k/XsTZYxmkXncWTby5kZCzIxhENdIeijE7mqJgzFYutjPlvvsNJh49k774+FvzQ8n92VoOTkxK6tV8/UUqJDFognQUxCybUaEguA+9AKx1fvIvNa+L3G0UOW8mVth+pr/SQ0EQlN4qafC9XjoyhxQe4d980tags9bXx3l8vVsGHhkIOvUAkuw4q8OeG7f3UjqnBq+sG3wgeeWW3eiDkQycFhBzwSQNcf+sNhBNhsloGu8PF94++wg4hbgfG4vX4yZltuMqa8JZVYfX4GH/YPNradvHpyy9y+x9u5tEH7lLL/cvGRmj/dhvHTzdh0Rm5fmW9StPUmc1YbSaKwe2898hxfPHpXl5bH+eBST2sLtbz0/oubpqqsUEbzjeJGpzhXZw0JMPDT95MOp/E5BuBo2IkuoKeW+56nBW9WbUXsRuNNJqTvPmXi8jlUlhFCZmTLrFEPp5QMeZi8CtIlyVS2EIttpFnsuObd/jh0y/wDx1L/ZBKPDWV6vUb6O1h+46tHOhJsWjVFqJhkfvnlVF7UA0mxA+rWkaLvN1gM6mLjGKamtp6+gY6VZJr86zpauwgHZDI2+VQtwnH5+ckXlH19QlSpXwwYyswtF4RpGV3kAj2KqSTw+OhpqmZRGRAdeAOm01hagZHeIO7IylMynMDDGxdoy4Ei1yUUoxkC+i1Eh/vWMGUGUdS21jG8SdM528PLfgZnzOYqtu98wPVGQ7mVUlHpiebz6iR4AXXPE40lVfRJDp9ScF9LWIgNhr5/K0HKRTTKvdox4ZOeSEob6gh3t/PhqWfMXLUMLrbt2DNJ0DvoCAYmGUHWPDdWjqSBSZK4GQRvvz2U1oPtKFlouqCsdqM1NU2KjFPb08/U6bPYe7cM8loOZwWKw/ecw2mkh6Ly66UZ5IUbTQ66Otq5/Mvl7Nlyzb+9sSDjBoxhkgsygN/vBav28+u7a3YLCWcPrvaNwlZvW9Tmr5iit0HjcrsLr8fDUeYPHGaEuZIPXLrFScxY3oDwWCv+n5lfyME8mxOU0Iau9uCzeLGV1GjVLPiW5T3Si4sdfAVCnTv7UDfE6MnHqdhVg3Pv7ycVZs7CPb24/H6lQ9LzMM2u10ZT6XQuGJcgJLZzrjDT+CuZ96l0DyF1155G5dTz7BqGyu3RLngcD/PfhPhhhO8vPrJBvQGP9XDmwjFcso7Ge2LYZFOrW8LIw1+DjupmR9X7CDTU8c+wyqKuTTs+YzySrsqmuV7FhO7HBA2uaTUPruI2aBTMnR51kQpGgmHOenyJ3858IpnzlPJtyJCMGZ1rNjTRjAaxmix4dXrqLS7KQzxET1rGrWjRhAeGCDWF6K6tpZgKIhNb2f9F4sYkjbi7Y/S7PCTT6QItvdg9Hr4yGzh044OJW3PoeOxl+8kT47f//EVyjwW+vcHef7J37CntY1X5y/B6nLSH45j97sIH4zi9jmJRXOkpcAqlgg47Yrt2B9Pqo5JPpvCO/Q6TGo0LWNCKd6sEvMjxZlOLitNvffya6+9pLLMKgNOasud2DxeaodOwWL3cuSkIi9/uIAyZ4C7H3qPgYEgJ55xDAF7HrvezTFzpnDhdQ9hshhJ90tnKeZmGxavi0cfeZhNuxahxR2MnziZA9172bOmk19fWUMoVMGvDh1LIZsnvu4T9u8p4hO/ZUHPwZAfWg8w7uhJrFy7jU/SkjlnwBCNMee4w/hi8U9KcWkq5vC7c3z87b+nGv9nZ7Vy4V9L8qbLUq+YHay8ZeQjD8bQeA87Fr+OzWHnquWVKqTwtsad2E0yb5MlAAAgAElEQVQ54pqFW1aaGVaIcvtcSQrSuGtDDRmdi8zuTbx82zTS0TAmc5GSxY5hIKT2DT+u7qVpiodqex6qRnD/81uVPyZrKrJ/X5JLj6um+uiz1EhMIrYLJU1Fk9x67T1o3rFqdm3xOGkcdwQlo4ui3sjsk8+ndV8roXVrcA0dQjoZ46t3n6dQTPGnme1oXW4qTW3kEyVu65isfk7xAEh0wuzyPq6+ajw3P7iWgZyVe6aEWJCdTKZzP6fWadw1/yZi+LHWzCKLLPUHFX8y3pMPlMvjY9jRF6vq1ufwkMqnMOvNlOsSGLJ5qqqG8MK98yhmJFsngkXvIJMaIGqfRGnkUWTNRoKLP2XDlx/hDlSrsd5AooNiRkfSoOe0K6/HO/FQFSI41tugItdNBqN6aGXbKR2d0WGnkJHudDBzSd7Pw4+fS+tAr1qIytI02LKbiUfMorXvoJLZCsLfZB4kRchh57bZScTixA8cpGpsM91791HZUKd2hRJNoEsnVUVnMDloHttMLBpFZxBDokMdEhLVLiM+GUOJ/SC1dhF62S+Jl04ar6IoNa0YhpcrOO/cY6aqSv/u299Sh9K/vvZvfgtNG1S8STUto2DxDpktRi664RUypUHo8L92XPJrYcd98tzv1A5TDrO+njThuJXAkHreuuMmLnvkPnYvWsqMk46mNx4iFY8R3LOZIcOG0TTjV6zpK+PMoyYw1OfgzsfvJxoNU8ql2b5tCyNGDoWiXNQVqjseNWYsnop6pk07nCp/Odnwfp598hFigjESFVcygc3iJJ5L8s2Xa5UA6KxTTiBQ06Co9nffeLk6HMOJLPV1LhW1Y7UYSUQzVBZdLNjcQ1qETrKbEOAfeXRGE8MbR9I/0E0snuKNJy9UXhvlO9PryaggO5tSXYl61Gp1MWL0OPWsDgowBjtflaBcKlFtreT+W+6lNmDFVVHNo5+tJRQJq1GrDNy9bgexWB6bY/AiCFRUqaDHIx1Jvh/QGDJyEh0Hkzz32RKF1yo1mAltyXPU3HKWfBflt0dZeHFhCx53I3oxlGNhX8d+PA4f5QEX8QObsGTtXHzmSF56fxWNtil06leSiSVx9nyhxFPyrCn4rIBrDQKrlb3c4M8rIgsZLStVsKKZ5Dnh0sd/eYbCc2YRCvarbtPr95PI5nj7YC+11dU4w2HGzJiE+eRJbFm7jqNOPZV9D75M4tgxRKTIMxhwpAq4F66nWgpBSirwUew3Hr2BuPBPPV4WGQ0cc8c5JJHRvh6Px8V3S7YxeoSfhYtXcctvTmHHrgN8+vnXtGyLEJG4mFyBuloPeq1IV79EvFgpijbAbCaazVKQiYG8RzLi05tw2yXZuUBa5ZQZsJYGhUJC7lDhsxLvYzDhMOsw6krYLHqGNfipqa0Eo4ttO3bz+IPH49ZP48fWFk48+Tqi0biKfHr7pfuVfcHrr+fci6+lrKKClau+4Km/PsqHtz7M4pZWJp93Ki1bNnHnHbfxxeKFXHbZOZw/z8W6DREKGStNfh9jyiMkWjM43A7W7E6xJ62jfFg9nZs7GFpbw5fte7GJWCsnau0kNlcZ4e4+hlQ5aKrTs3dPjAWr/9+Xlby5um3LXi7F4jFSyZTKulHjuJ+hobmlH1Ma2Ktm3r9bJ/gWM49NasdqNhDJmLhrtZGnf3Mahc1vDkova47CHxhNW38KS+FrBasV/5bN7CHWsR9fdTXfrTpI8wQHHksS34iZnP/QWrymolKH9XXkOOtIM9Ovvk/NzuUBGFymFzj94udw+P3oS1mGjj4M7A78/nKqJ8wmq95kDZfZRW93B0asvPfczSqC5NbpbTTpK7DkOggNwB0Dh6HLFShJTkxBx/2zYjQdVsfN7+QIDMS4bl6Bc64+FEN6QM32i013UrIKYVx8ioL8kX+WHPI6CnqN0YecjdVTRiydwy6QTcm3sUioo1GxDqWzaDIb+fbVKwgXKsk1zSBblNgSPbHEABV+P4VUjleuPYVfP/EOKZNdfWBEndLV3cEQQ55/PHIHZ118GZNnzuCoI45hZ2dOhekJ3koup1xaJL0yOCiqruSQk4+no7dPjYRCsbBSexl1OsJ7OmmcPp5I/4CKNrfYbWqXJFWaLLOFep+NRtUuSIoVST2uqK1WXVwkElExDhLoWF5eQaC8jFgqgdMp4W6Df4eMK8RcKr8YXe2jbfGHWKySc5ZVf2eiwkRnb5rf3nIOHq+V8kCAi84SP9+/vzrXPkl3i/jLwD9iNlbhQiYFjpvn65W9vPXZ0p+zjgwq2uWyCVFisQP87uF/0BOOoTfqKOZTdHa76Y/0MuOQiUT6+jA4LGr3pKGnpqpGdTkiEjGYrXz/wQ+8sfgrHr7+Uvr8VRw82EU2l1REaafLTqDMy/xnnmPe2ecwetwUhjaNpGXTTm763W1Uup3cctOFqgOURGEx6AoQuFjK8tFHS7HYTZx9+ok4nR5GjJ/M9ddeQMAGG7Z10FgrnVOKUWPq6e8ZYEbzEJ5+rwWdXfYWdlVRo2UJ+KvUZzIaiZHXabz/9JWDo3LJgvrXTkMi58TfBwT81dQ01qk/V5eZKF9lvKQIFnq0bJYtXy3jg4XL2DFQoDOWF+Kxog7IUujeP93Bgw88NgjHLWpqDCu7m6PmjGDJdzuUb8tdVcfjH3yrcFITp/hZvKSfI48s5/sfYvx2ronnF7ZgcTZiL6sklS6yafsWxg0ZisfnJr5/LYVCDdedUsWbn+3lnHkNvP/lSjLxPgzB5co/JI+T0SCXtabsHxKTYpXLtJgnnU0rb5aMNKWzkq+55/8bt9TaPEyZ2dW+Ti/CHAM9Oh3tqRT7c1l8wkEsFJl6/KGEvlpOyGSk4viptLd3UTm0htDeLoa3hynTjPgsRjS7QeXSbYglmO3zMq65ioLRg2Y1kam2s7zey/drtzPr+ClI/Gh//wA+r4O9O/v4cOH3yqNVNFlJFfKU23Vkikb6Y2IjKGG325TAJV8STuLgtETOGOkonRbJGtOpuKRUPofTaFby/awEasqoUMUO6QhYzeiNmtpv1ZbbGTVyNAZZ4wxkuHmYk0xUx86JE3nzg7dw2r38/urfU1VRo2hAIuaQxHB5s7/65ksc7/+TI8bVkzU7ePDbrVQecyj9+zYx7/IbWPTR60yd7OL1D9ZTEbDiNrsYXltDnbdES6sOayBCLmqgUNzNjt0l/MOmsmXHFtJJ4cZmuej0k3nvk0VYjXkq7HZGNDto3dPPRyva/p8CC3VZrV/yTEleLOk2JOJC2nUh85YEv7/oWZV543ZYeaB1BhPGNjK57WU8Pie9oRLH/v4lvv/4CZz9WxSZuFR0UDbzWg52tNG66TPGjrWRzyVVTo5N/hl6B2v3JBk5xofL2Idr+GGce/eP2OxGxo+sZsf6TubNMnH4jQ9SVlb2S/KpjH1+8z8fEygrx+1ykMCJ01eBvaKRxrFTiSTijBw6WiVZ7tu8hamT63j2kYfo2dfC/MvN5Hb2kEt2kYxb+HPHJAz1Q9FCYbQDbVw9sosnXr0cLXlQsdSkYnG4XGTSSdK2w8nax+D2V5FORiBXxCCoZCNk8uJBKzH79JvJyYjFZkNvMZHO5fFZHSoHR/mQKnzqAZxaWQl2M329B1nyzdeE8kXSWol0NqfYcWaLgVA6o7KH5CseEQ8MeCTCw6ijZ+8BnJG1DJ9yFPq293hn4Tb+/tqndGT0pHqinHTm2Wxt7VBMPwGMduxrV5W22vtpmnpvi7KnMkgIo4VMoajUhYI1ktBEuexEeSQGYcmlcvm8hHt61ENf3zSEVDpFYiCiyBCCB6lokERiuVeNuD1uEvG4UhyKj8cqFWOpiGn7cqxmPQdlkW8xUtFcTmVVBTMOmcDH7y9TY8n21tB/PKgtr5yEySohdzki4SCrtuxn3qW/59G/PsURJ13BltYi99x6M4v+MhG9LkUWC6G4iUpnge3dCa7409+I9YeIJvzs2LGGCy67iM/feEmpQ2vqq5V6TuChNqef77/+lg3fLuP3D99HXVUVrz3zKvVz5rC3VVJXNXXpSZdVVVWlVF27d26lvGYYsw8/FovVxvEzT0ZnSHPf7b/B5JTPzeDhKdHzojtZvGS14igedsgMnC4rdk8ZjcOaeP3pO3nng+XYdTqGDPWp0XeZ188Fx53KojVrsbtreOS5Dwe7Zy2P2+WlVDSSyUl2nIn3XrhKFRZyQQqOKhaLY9Ibyelzav8o6b6BqlpVUIldQ4oIuaiU5F3Lk84kKapEZBsnnne3GiHJoSdZSOMn1nHB6Udid3i4/Y+vkMqkVKEm/yHGU01vwuv2kC8UePKrrcqXNXlqNcu+7mfEoWVsXBbkml+5eeezjRjdQ9H0TvVcfLNiNRObm3EKKT3dSqpYwc0nlvPad53s7k8pq4fd6VV2C4x5JaISE6zLqqPS4cBs0Fj63UJem/8c4bZ2zj/rZE46dDzGwia1pz36nH8XPQOHHqICEwf6elTnOpDNEitIdJGJZKlEVG9gbymvFHNqNqHXE5ULQOwcpRIuo5Fxdpc6s4I5jZqaasJ93Zw1dgKlREhBCGwBP9HeEENqasiL/F9eP6+DpRMrGTDB889+QCSaw+R0EI8liaagrMyJ3yues7hSD4rCTwWKisld6QUG+Ycuk4nKciuhkNBiJPImqwJIzWLNsEAin0fLSfepKXGJx6LHbBq0HbnsNtwuC/V1jYyfNZfLCv188OFXTLjreh5+5zN8DgPnnHgOXn8F3kCA+5+6l/vvelSJOGR6s/KM8zBZ7SwI9uEtaEy/53YeuPd+brv3NvZs20WZeRWLfwiTLti544or6Au1sezpL6nxeqk6M4DZnicxIIXlQeJJsJZVE4x1kx8wM2PmZFZ+uxyDxQ6FLFVlboYPs/HEmz/9R8H6/zcK1G364flSJp0CkcJmNaU6yhZ0NAyZwP5nLkTTiaHQysTbF7Jr93ZCb92IJ+CjNW5mzh2vsPaJm3CmOlS7Liq3+tNepmv/XoK7V1E3ZRKzJ9ZycPN2Pn3tNeqH69h2wMy4iR6cphCOhmmc/7eNioxhNbkwJuIc2qxn7k23E6iswiE+AmEyAVfc8RFtbfs56sjD8TjKSBVK9GtWphxzhgpOq/CXUUpmeObJxzn/stPV7mzl367l2VsmEF6zVl264YyLR7b4FLMQm0PtBD7/TYBwYgdHzJ2JwykPhsjwi6QNIwgVxqm5vUBx07EEepuIGYRfmCWdTTDvgoeJWmyDIykldjAoIYPNaCUnXZlwxTx2LDaHUiU5LWbK3E5imRRWSny26HPSkttkMNO+/wDeCol1EAaeUSXwimJI9iD71q/D1jhMFdMzpao7sJxi5+cKzSJqP1PtaRx97aPs6+xRZtrg3gPk41FsZW78NVUEYzLiMeK1Ozm4axe1I0cQicaVrUBVcjI/NhlJp1PYLCaS/XFVuYrMWfxYshMKVFaoJa9k+6gIDoMOl8+tDjKbRMY77Bi1Ema3g5Qyn2rUlHloGOanstbNj19/gcVgZMyoEXz47lImTmlUh/SCD9ap9/dfD+jWf1zC5t0hsvFeTIkeAtOPocxXxu/vW6iixgspjcOOOZVl61bw7pPXMefE31CwpHn+lvO46bG31Y5qx9pPWPTFjxx9+jkUUsJFjJMr5jjYlWTstKEYTSIq8aqE1/eeeYOr/3ADyXRKmdLf+/w7dSDEIgP4JW48n6CyrByfv4yujv0cdfxJfLZoIXOPm6cUYyfOOJa/PHAdeotdSaqVUqtUoKZ+CC+//A9qaxs58aQjCPWFlGna4S7nlMOnqtGY05bHaC3hsZlwOKzoI1ZWbevD5rPSHZGFlEGpvISCV1HXTF/nXkw2N5+8+DviiaBCY4kiLhIJk9bS6lmV085icVLbMERhieT9+1dnJXJ34eql0wny2aQiM5x38d9JFQRiPbjDnHP4DI46bIoiSPzxoeeVj0/4g1paSCMaJskxE4JE3RRe/OciLHoLi1tzTPZlqJ/sZfvmBJcdY+bzRdsx2mowuF1k82bF/Yx2p7A7C5jTbQR1Tdx0kpfP1g6wubNbsQglU0vMsgKgli5PZPX6Ug5TOkVtpUNFDUVTcWz1ZRQ1PYtffJLjx8muzsbhp9//y4G3rL6OUiJBWNOo8FeIU0lJu/tSCRKaxrCGRoLxGAcjUWJ6HTvE7iFeLhmZy0i7VMKPjqF6aPb4GOl2MrKxmr6D3YpEo1ksdO7epQjwUtiKR8lpNNAfj9A+dSQvtqwnrM8S6s9id9nVfrO1LYHFbJWBkOIEJgolzAajAg/LODeRE/qCTlE63KYSToeZgViahKibzVa19xbxkqwbxHIRF9GTCI4Eq0YBt8uoumaxXTQPraKuvoZjjjcyqXU0se6t7J4wmU++XU0s3kutp4Ed/T1EI32kS2k+efc7Cpksr779BFvWrWLWtiR+uwXPZedRNnoUBzt/4KWPl2IoWmmus2J3dZDd4mS6o1atDwxlfj5fs4Ep5zpJRkV4UE5fZB9ffptlTJWDUm+Qwy+6gpaPFpMPhtlcMpEv5dGXikyYUMYz//wvL6v1Xz1bCrh91PgbRbenxih6m4mV339Nz4f/g91hxqAZqL3tQ+V9afvLaZhsZnYO6DnpvvfZ+PjVGLQ4Xp2dRC7BaR+3YWz9iRduOpfxTVV07+9gICjQ2hJ1Iyy0tJuoa06qqAZT5RRufz9IuL+f+jI7DhOMHDWCsbOmUV5dTW3jUBUUKCOQq//8JWlBJLkrSB3oZNbRx5FV6rUh/LhsIVfedDsbf1qLraKZYjKk9hyZL2/gjCMa6fpxHaV8mq6sj+c2yF5HxmVGzhtvwp3pwVSp54x5U2hsDFBT6yKfTxE0n6v4gtpAkFQioSpUiZ+PRUN4Aw6F8D/lno9JF3SqlTZZLMrxr0gWWk5BRC1WC7linvLySmVcFDmuYFaUry+bweNw4nU6FPFg0col7NrbofZ05RUuUoksiayBfR0diutWGfDitJhwu0z88+9PcOWVVxOoLeOEY48nVJSoCHG9i2Ajr3YdhVyeUFcPiOLLYGTcIdPoaN1HVstiFiWVw0k8EVM7IVEGOl2uwcRZkTcn5EIarOqt5p8zgyxGpdKLx1MqwTWdz6i8MhkR+ZxO9ZqKmCQn/iinHJpgNRkYM7aKg91bKaRCXH75FeriK5Tiao9iNlg559S7/uOy+uyZS4n3BilkbVTRjtGp4833tnP+uUeo/eXWlnbARVlVBX39GVatWENfGLLy7erMWK1Fbrp4DqmAl8ah41i7Yikb1/Ry5123o9n6+ObzDVxwzWlKkLBr1x5Om3Y44TIvZx9xKp989SHfrF3L1r2tmPTiN8uoUbNcCjJu9fvL+O6rr7jiut+ybUsLk2bOITIQpG3ZMjUSkjw2eS1lBydd0dJl6yn3+lm6fCX33XObOvSbx0zm5itOpasTTDbpfHW4HUYmTpiEFi2xc2eU9btbSapQQr16H2UMb7X6yGQGGNI8ktefvIFQz15VWP7LlygjaVm45zKCtqmkvEasCoOSdilCdPJcijq0eQS7tm6kkEkRjYWwWk3q941HPcy8Ji86nUjgDZQkaVn0GPmiSv6WoumdpQdoTSaptLoJ531Y9DnF74wm9WS1CC67j4PpAaps5RiiW8g4mrG7S2g5s4oZCvWEsDjcONPb6S0MpbrRTff6FRTkNba6+GrhVlYvW6v2k/KcTprYzGlnnUztEBemkkaumB6UaYvhtKix9uXrOHacxNfkOOnXT//yHL3h91Fut+HXG+mKilDGoEj/JulmLGYOBnuVurdfHlKLldUDA3SK0bZUUuNyM0XO9LqYVFVFKhahwumlYLeyP5HHlksoI3HAasJgtaluOpFNYxHUz4gylk0ahW73TpZnwqSTaSZMmaTUf73BHC2b9pIU7mmxREwrYjOYkW1iUiX86ga/T5dVpVk77RaCwYRSLks+lggX/G4BIYioQxSdBSXmEkGEpK1X+RzYnRbi8SQN1eXU1zgIlFuYMflQmtxVJAJuduzayZrFnzJl0nDueWMjDnuObK7INRefxfIfNhNO57n2d2fyj/ef52Bnknt/90csVh+3/eluJs4cw77Wg3Tsb+WhG2+mOZWkM9JLuqePlq83sKq+jKOPKHGwt8TutgEGQkX2H8yy/IMb2P/jAkJVlzD/z39liAu2xkuYXC6VOIxDz8rtrf/RWf3v4vV//4Eutf6L0vrtm3FVVGIwWRWmxmKx0fbh4+gPrlM8NFlsNt3ysTqAdz14Ck6/kwWrYjy/oQv6d/H8HTdi6+klUJHD5bRhs5uIxMKkxfCqQS7tUgbEqiFuNrXqaRoaxeXQYW6YxnvbJMJAIz4wgMBjJLm2afhQ3GXlNA0frlr8+saxnHj+/WqP1WCE7paVHHLBNdiGzlYfLIFhmrwBulpbMVm8YNETTyZp2HwXp/9qGive/YZYNsf+mJ3HPv2EfRvX85eH7qS+wkaVp1xBcRt9FkbVS6WSZurR53AwUoaWjLFvYzs9fSJUyJDvDXLIrMPZvmo927f9REvUyHK9l6zgfwp6tYcyWGQxrimPigQAWqxWTA7pvlAVllgCpOJVsnHBpxjMKrRQDm+3zaFSTV985x32dfZSG/Dhq3ApH5mo/XyWIkdOnYqhrBJd0UA0k6Gprp5IJEoylSWWiGCQzB6JUhBDodlEIhEj192DlsgSGNpANBIZZMUZDSquWy3fZf8mDjah7NvNSgarCNdC0sikldlU6Awy2nO5nGr/JLsEcaFbdQaVBWZz/Cy0MFkwW2WfZCAWj+NwprntjnMIB/vweQNEojE5AbE6HGSTeS674L7/uKxWvHEnWipI9/5O8l0bsdgt9IRCHIgEKHdpRPKjuPzyUyh3QjzZh1kvOJusku6fe/V8ps+cwq9mDydTW00xEcLl8PP+h4v49W/OVdJ2g91CRU21MgnvP9COvWCnakQ9VpuHgWiEsnIvTz31OnqnyOrTCjLrdJSpqHhJs37wwUc486xTqKpuwBvwq86pr7cPQzKswvGEQCIZXuID+ua79XiddjZs2s5tt1yF2WllSOMI7rnzZurry/jhxxX4fU4oJJg9ew5XXHQrD130e95ubSWnEzuGSZHR5dqqrK4n2Nuj5N1+S4rnn7hR7UXFk5NIS9FhVM9WMVtUHWN1wxB1AEo3dWD/Pm67cz7vvfMAvnI/PQcOqFh76bBkpyp2inc/aeWdT79RKjvBVolQRU0MZFOr/ttA/bDpXPPcG+j7Wpn4q6PZ/f1qCtEuTr7kDL579VXKDzuDzp07SAVG4g5uxlU9lbzTQzYBWZ2R/oM9WOwu3Noeeks1aCUzL9x3Lb/78wO4TC5iubSKFZHvORQO4w/48VoNg+pZnU79fDopxkoiMChiXfswtlKIZCzB6dcNhnjK9/o3l4sys/DqBzFoYo+wFApEKBJAPxg0adSRTGcImS1sEPWj5GIJbEAQXvoSp1htzK6pxOC0E+ruJl9ZiX1IM/3bdmCIyTNcQEtJ52RT5ntPRTWrU920Oa1YhldT1hPhs4P92Mol/qTA1l1hEjHZAxeI5fPIcFVXNJHUJFbp59y2klgP9DTXOdWZGI6myeR1CtidTuQU91I+t7KqUCtLxSWV8X2R4w6doZKD167fgN/j59SzD1OJznavGZ+7h2OOrOf5Jwu4E1mOufIInntzI0Obmtn9zidcVuPki1Hj8Vf72d/ZwZ133MHu7ZIbWKJ+yAj8ZRVcfM35nDzvVPS5DKEly5g+YRqdJjOHT2pC19LCvWtWo3dmiYT1ZHJFOoLg9GS54azj0QY60Sqn89rT/2CMuUC8oppoey8Fu5nDT5nNXY+8+t9dVhuXvFaS5YgmNARlMhOvVJbgS7dTJIzTVY6WiHHs0z8qE6V5oIO9X35EKdlHTMISLWL4C5LNeKguk11IDp3sqcwV9Cbs5Dp3s3hDhhOmG/HVGNnV7aShUbwMBWwjDuObYI3QdJQ4welyqJm67HXEqNwwbCj+8nJ+evFZiMWUeu9g3kPSkKU3pvHGR+/w41fvsn/3DmxmKyMmjKJ9zz5WbWvj7CtuZOWPqzhiSJ5243AyBgvTZ8xm46YWjpw7lw3rNjBi5BD27t6jHtCdn/6Nk2cOwegwYHFPQ2/yE+zoZe6xFVx31lO89P139Hd0oiv0M/+23xLJFRQrflvOwIqghYzEQeTy2J1OxAogC0s1hZGL1GbB6fcTCoUGmWsyvlPLUhmhiRlaQtQE0ioxDUYlE1d7Q70Jn8vJ6qWfM3PGUVh8TiL9CXUIpQqakrVLxVtVV6/4eCLnNuhN6oGOhMKDxIdiEYfepMZjukweraQxevpkdmzeis1mVU+8LGpFrizzb7m45F+YIJ/O/pIlJWy5lKgGnY7BDCVFESipajDgD6AVikgkpryP6qKU0ZGm4Qv4SYZaOP3Mo9izdxfdXT0MHTYY3T11yjRuvv65/7isvn/2QsKdbSRCQUY0VrJr9xbSYT3V42o47pSrSYSSuN1G8hmNN157XXWbDqsbh7mMjo5+1q1rYeLMWXy9cxt7DuT58ptn+eOt93DN7y7it9c8glxrH3z2PEPqxtDZ3sqe1h0cMuEQ4sYiNbVDCCcjuN1ennjqcYyWQbWnCEwamkbT09ejcFYbNmxkmEBarVZlBRjSPJ7W1UuJp7JU1VRRXl2Dltfx+hvv4XI5WLd2C/c/cItSg0mF764op7q2gRMOm4nTkMdqK2Ax2UmGE6zYNSiasZklJsVOVkaqFPE6fPzzH7dy0tn34izleGP+jVjMNpJaUnXt8h7KAVfMg93lZPiYcaSTg8+KgHNF7ef1eMlmhHJfUAd+aaAPm8PKFy++yOOrxIAvwN+fzw2RUCu2588LK7ERGG3c/81WbPs2IO2NFEVOi47ph87gywUfccwxc1nx0Xyu+9NDPPrgo2gDLZid5dRUewnnzJgmHEv2pw/JpXKEZ9zH0PhoHGYAACAASURBVJFlBLfvQrNZlaqtZDArgoggpWS8WeHzK+K5yLPl+5ZIeVEIqjdE9k3f3YbPrVM4uFOvef6XA+8xl0d1/FOGDSHe3YNeE7J8Fq+/nO5gDzaLjYFcCp3BTGcJ9ov3UQcZed1FNo6OIw06xjU0YC7m2dkfIywG3UiUET4fdoORSrcNX009/R3d9Eb7ac/FqR05ksKMCTz6+UccWj+EWFHHxu4+RkyoJK+zsvyHbSqmNa+3EUznFEpM7aokXqk0CHO2GHQ0VViwoCeUEjC1nDIGMjnpnEsq20pYFvJ+y85L9sMmS4phNY0EuwYUvPqIY49j8tRZlLR+dv60Ap1Px8TRG1l8n53W7j7Ov2EyFeOG8dRTPxHY2svDN53JgNHFKf94mRJ26us9HDv3GLwOP2PHT1Wvpbz+F134GxzlVmYa3Ph7e+jSilx90fFsXrqOdzMpymsEfB5n3eY0GaOZqgojFZV6Jo+bhUfv4bt/fkFK3otSkWNPOUJ5xeQAuu/pd/67y2rtl/NLBpuYL8EuQWaxIJPGjeHp6+Zx3R/u5rPXXsCjM2OzGTDbjMqjJPEWRoNZJVmGUxptB3oo+EZz1CXX076/jS0rv+LAjlamTzuT7K4fMGs9CtfjqdOxcY+e8RPy2K0FXENmsrinhlwhR2NdPal0mrR0CbGIkmVLmJhr30FmTwmjZfQsWRIlbTQNqnPKPTiHTyQcTzHv5DMJh6N89+P3zD32WKVI+2rhIvR6J5edfwKLlq2hpytIQ12VUtrV1NWyv71bHboel4Oflv3EeVOdNLmzGOxGqoafQrgrzPxnnuKZFx5h/acrqBo6nu8/fo1IfEAdwvFikXA0qUQGiaRGxOJhYc6rsErKqyCEDalK5QGUUZrbpQ4NLZPB4XEp7JF0qvLA2cwOFZMi1axO/CW5rOpUhNIgHxyn3UYolMBiMaidVNeuvdjrq0FLkw7FB1li+hLltdUK5BpLxFW6aFG8JmYLJRVnXSAbi6HLZSnmCrgrKjB5nQQP9mDDoA6CmBQEim0o5HgjOhFeCONQTJkmM9F4DKPw2ERMogjDRWxWi4p5EQNxppgbNKU6nDjs1kFwKtA81M6a1V9z9JGHKhOnzeFSDL++YA8fvL3q3878UokPHzgNi9Ot9mJlNVVs/+RNmsbVKkr+xtWdmIp5SgWdSpm+9olXeeHm60hLlas38vs/3oGnrpJ82swPK9fwtyffwuuo5qKr5ipSiHTq4UiMmto6lixew962PcR2Rdm0ejXX3HopI+ZMZcroCUQkSuLAft7+4B+4ff5Bqn7BxBlXXMnyH5ayo2WL2ukJ+kZQN8NGHUmZPkY0HiIjl77VRPOw8bR1dLJi+UrWrW3hsYf/R6n5HB4v5VVVPPvSK/zhnjt46q672b11lVKWFot6vl8rmWwlpoytYMO2flUQKDOs2cTiD//Aj5+1ceIRU2lP7cVgNqpdkHihZFQpNAsDJmKpGJOmzlCiGvmSZzEaHsBstauxlVhIBIr60V8ewmiKqGf4+bXiv0sMEkIGCU1Kii8KU1XHKy+kiaYxR1FTXKno7jU19aRSGRWLYzW7GTdmNPVDR6lip1TKK5m16sqKebIFCzmDnXKvlZzFzazTL8Fp1njl6y5Fp5ESR5IKxFcmxWtZdTWRaJgKj1NNIkTE5PbYKanOSnyEOnTfXKkOUvnzM6576ZcD7xGPn2Rx0DzuF0ST045XjuGS+AoF/xVBZzETy2hsEH+nHP7S3ch0QWg6ephotNDo8ygTr+zO7UVNXfbhYC81ZX4ikTh+n6SEl9TYPOZ2EG9w07O3n6IuR95hYJyznGu3tOLzySSiRFdII+CSRHI9qXQGsxiBo1kVf6OGvTJq9tqocMivdUQiaVxuG7FoWp0Fsr43GsTTqMPpMKoJjtA2pMAfMXKEKi5F4HP7A0+jpRMEqmtZ9PkrrF/zOr++vI4P7s5S5a5g7qVTyST38/7iLRxefxQT3BqxA3tY4Kvnh83f0tqW4cx58xTv87A5x6vpi8Ph5U9330Bnd4ZLT5pD5N1vyOWKjBw3jHA4i3Vmkc29GZZ818nVhzXz0Iq9VDfYWPDP9+nr7OWj9z/gHwsWqdHlycfNQl8yq/WO1B13PjL/v7us8kueK6FLEetvZ/em9Qy071YucauMg1IpdSkVSmIotOGq9GIw2UgVXfTjZ+y8S4mlY8p/Iq7rbDxFf3cnwbZd9HXuJpU2McpiJrr3J/KZEmMOqWTByn4mjc/jMoF/zGF8sAml8BMlnSji7BY7iXCcdE6qKxNVQ0ax+e23mVmXIdiVU76DSEZHb1LP6ItPp2Qw8dNPq/F4K5g8eTzBcJiu/V2MHDeeow47lP4tP/LVnihjx4/EZhXiQpqPP/mKE+cdo+K7Y+Eg+zs6OG+Kj1pHXH0Ploo5bFu9k/EuM8V4jJZd+8gXMj8DJkt0h8IY9Ba6g73kkoPVjnwfK3NetmRFdo5SZUmHpTKZzPIaFrH7vaSlajQIRkViTvQKjiotmNRzUqknk1FSSaEW2BRZXM5Jq9WOqHilSxJ0VfvGrQTGjCSbjChTXjGrkY/FB13vTVLVC5hYRocaJjF2RiL43V51eZj1BSI9IXX2SIXvcDrQGUwKYCu/l09JPpJBSdTN8nOJuoSSMi3K3y/qP/nfcpDltSJuvx2jBKyoUaH9Z/gmqgOTGBEZKTvMJfa2rqLcbUcrpRk7dgxFBXQt8eFbP/1yWclFOf+GI/H7pUsVoYqFVV8u4fjTJtK2fRNn/elN8sEudTH/4+8PUUhmuOiue3HYTFjtDnSCkcrrf46YyXDLdU+gL8Q47ZoboBhS8RRuV4Bzz7iVYi7Ks8+9StGa5ft3PuTw44+icfpwlT9ktDjZ1rKLDz95H70xT0PzUEWNMDnddLb1c/v9f+aNN96grqmOYjJLZW0dDSOaKYnQJx3js+++pWFYM8mshYWffc6unW3cfddvlV9t6IiRVJXVcslFF3L7Badi0WTEV8a9r/ydKVMP4aNFq2jvSGErFogLYkzBenU4vC6+fOs2DHkbGxd+Te0Ro1VAn9wr8l7LXkvStOPhGGa7jebho4knBp8jkTlLqoIs6sXDJpebXrOweeF7TDzhBBY+8QwvbDepg1rRAn6+rNQ+TIV2DeaDmS1ORVG44OSRagynnotcjpL4/YTqkUoNmlV1Jjq69qsiTCukKSREXDDI94wm8vgrK2gePpF6kVgf+UcVSJkrGfEmW6n32egx+IiZyklF4groXFkuHZYUakbVWcmzJ//MxOcXYDLq8ThdnHX9y78ceH9xeYhLinBBOiU9HoOecr2ZZEEEIhYSeYnbgD0lA2152QCVMCur+WDcj62g0WQ0YipoKmPKJflpqnAz4DcbMRsNOB0OJRhKx2IkpMguCxAxaRDJEMsVyGXzjPU6+MBsY59O+J8FDoZyagRvVvWgXu4s3F4H3QMJiZEUySa1XvErCjZLClDxzFlIpmQUX8RtF4GFQJz1eFxiNUnj97hprK9jX3s7h06fiMls55qb71FFoXhQ6xrruPuWc0lG2ghHHJw4z4jjoIFnFvTid5djLcY5rWBj4tzJnLNkPU2mIrnWICNOPZoFi5bz5juvkJKE5KpqHv3roxw42MmWXe3Mqa7k5IZKNnbH2JyP4NbraNk3QIXFRo2xRLiqguqmRv5y/x/ZtHojq1b9xBsfLuCEo+fgsRrVVOBfCtW7/vpfjgFX3DBUwlfJZSXKwUhGFGDFDPmciu+lmHcRtfo49OKbGShKeqWm/DmJaEzhX6wSBx7sVyOE/o59RPq6yIVj9B7YRc+WNuaOriMRj2F15XHXOfh0bYRDp+nxySy6dgItxfEc7OhQnhf5oIgYoaq+BovIZvQ67nr4fca6zExNbSKfSTJtUqUiCRyI6lhjbeCQw49k5bJV5IolZh0ynR3b9jBl+hRaDxzkhutupm/DJyxpyzIQCqoPdiIawuMtY9KkKfQe7Gbd2tXKQPi74xup8w0+rCbbJAzrt5MpZtnT3al2T7IbkM5ov3QidhFhaCQzKXWJaLmCIjVLBfb4AQt6d7mSCYtBU5btctmIcKVk1CvlIwaJthh8KE2yr8rm8QdEqi9Bjgb6Dh5gWF0DoVhUkQxEGVjuDigVUCQRo9gfw9tUTTqdHNxLSGy5+OREzSmVvcVA88QJtO1vR1coKcq61+9WXgeR5wuOSafUIxmllLI6A9hcTiWc0IQF+fPlIwpI6QrNVjnkNCWFFgVULpNRwgyzOgizP1fgYHbY1V5Rr4IATXh9HlWmi1n5iivHq7Gow1TPbTfdi9tlw2BKsHZ18H9R6+HzG8dh91jVIZ3Vimz6YSsVdSaVsRXscTPj9IlsXv6TEgT19+7BX6VjIDKWnWu3kkkbsFlLWFyiTjQz/uyzKQ0EKZ/YpIqB+sYhJDJZNf5s2xPi2aee57FnH6Da5+VgKILT7VD7Go+zjI7ODn59/Y1Mn9FMZUUNgdpaVRg4K8XDNJRSrkBLy0bKyyoJBMpVdV1e24Cucz+heAh7WTn1w6bw6vwXWL7sJ2793aVqpC6qylx3C/Of/56dG9bw5EO3Mnqsjafe/BbNorFtZ5dKGxhv9TL/u+2ENQG4SvKynW8/uJtVK3YwYUYzOemCSnksZjtFwVlRUJ1IPpnH5rZTXTNEHd5iS5HxrpYSiKqGNdyr4MuGUp7vl/zE5JljWPz2dzy9vUhJ+MoSGSJIHSldJC1UzNzyLipoux6r2crDF84mXkzSF9Ooa6xH06Vp2duBTQISBboqfk1xOOR/pmboZLxYUipcyUfNpXMMq7Cwu7PAyJln0/rVC3jNKXJFIyW9TiG1jCYHF7/fwdYD/Xg8PmUZkRBCuVhkOCmG8cTnl2EziVuiwMW3vf3vy8ovJIWiQhzZzGYCRoviBMqEwGu0kNU0eos5dqgB68/eJhlzqntZR41eh0ioptbW0hOJKfSTx2hRO2Yy4nAsDvJKtaLCkyVSSaKlIqEGB9buOIm4Rr4kjj4DJx09k7s6NtHTXySazqkk5wmjyzlkfCNvfLCWeScexsKvv6ekd6gYHLGQSLdaFNS8plPnYkjy5ooalT4HpWJeKTq9Hhs5QdvV1xMIlKFlUwR8Xo465ngmTppJIpOjurFJjf3lzJEieek3H2I0fMxoSxVPvRMhMKRWgZc///At/vCnP9CUtqNt3IWj1s66UJxP2sI88MD/MHzoEMrKKti9eyNffv8NS5asYNSYERgLGVa3dDK8oYIpXo13NkX5/VWnEzqYpqDLMGfu4UybciQbfvqR9Rs30NZ1gDU/bmHerw5RgjXxbsrPd/ffX//vOquV1w8r2Zw2Sjojei1NZ7hAv6mMaWdfT1rSbaWaFrd8XlNqsVAwSCGdUVLsAUG+5NIkeg/QtbtNGQTPPeMsHCYb4QOt9O3bRiraq+TVuzt7qagMsSlew7CaINWmNPr6SRxwH4bd7kJv1lNRWat8P9KNKMBnPsNfnt2IObiJqZHlpJMlwr1mqqsLTJrs5Y1YPRMnjeOHpetVmu2enR3UNgQYM3EaDZLa+fX3jK0JkHMEqKmrUd6t1avX4TKXFO9rw/r1jBo+gt27duN22rlqeoH6oTPoW9pCLJIknI2rHCapbuSgF8NnKJEgnc4qOXtMxXJY1SgoHRNGmYzHErzWCm3WOsw2i6pKTFar8h/ZfG41apMdmVxgJcNgyJpgchQ6x2zG7fbQ292tRgOSNCwjQUO2oBh7IpNNJdNKLOGv9qqLUFW2Mk6U6PL0oJdKsEYyyyiazIyfMJ5de3aj/5n5KN2OVMTSDZl0RVLi0RH5qfxbX1RVajwjHi8TBYX6l8wqH1nJStKL0lEjr+XUnsDksOK0OdQhJPJ3MQhLwSEfeJN5cLauYkSKBe699yQSyYFBYHGxRCalcdftj9O5P/0LkUKe2D+dVqV8QA6nV/nL8vv6GDq2iWyin46DaRxGiAU1yirMVNYXCEcLHHLsKSxfsIj8IKAbt08qdT2n3/M2Jx9xDnc/diX1VY1YXYNxEjavC7urTIkqtizZRMGfVFWm5O288coCTp87hyEzpnLK6ecpSf6s2WMxmAyUlQUwmzyUN9YRCsXwuf2q+w32BTHZrdTUNuIT/9y+LhrnzlE2iP5gDx99tJhrrryQUN+ASmZ+6Le309/VraTLLpNGY42Zk86azSdft7NhV4c6qI6pb+TsC8/n6JuF/F1Q4+pF7/+dcLpAbZkYXoUWksZstQwKdwxGEokosWAEo9mgBBlysEsWlHQjypZgsyr/0f9c9jRxXZbTZlrpz5lxlbK8sn3QLiG+n1JRwKkGVTjJV1FGagJr1RUYWW/nof+5mJK+CrfPS2fHDormACZrBSaTleCqj5FQgf5EhFR2gIRez8jJJ1GUi6YgYoOsMrqKuk/tzQxWSnmhowyOWqWtk8uoqNfx7LPPcN1vr8CsQtbzOOT/a1DMFqRKFHyahA+gL3LF9YOqUvl6wOmWJTA5ES9gIC1m9WIJr8AOCkWyuhK9BY0+qZ7URSxwbN3g3ghoNBmp0wv/0qJo+haDgYwIPLQidpkRSpya+LG8HqXWzJZK9McShHUw5apf0fLe92jJrPKiVdZW8aUxTHdURzRdUuG2EyZWkgjFqQhY6OrqV6IcragnnMgMfr7k5RcAuOyKpBgWookOKrxyjmRIxmQlkyfgsQzu8NQFXuS4o49mrHT4uQJ5GfVabEqlPPu4E4ikZCxa5Nwzz2OMu8DetjwjbRYmXHU0pUIP0UwR++Y4Y8sMvLm0Fc1R4se+Ek0jqnn3zZeJhiKs37CCva3d+Mv9nHjCsXy15C989U0CT0WanSu76YoUuf2a80ikwup9+Wnbj5x9yiWU+QP8/ZGnONCbZnRTgENmzVJiJBHTjB49mjm/uvC/u6w+v2pUadSx55Nzl5M2ylrPNJiFJCOpaIRcKqsqNzmdg8E+jMUSoX3txDraKfNXcNwpZxOobxyMdM+KRD1OsK2FTOgAKfEcWW387Z6XCDhMnHJONZsyDZQ7grgL+zDUTCQ98nQ8bh9er09Jr6V6Fc2s7JNkiXrBTW8xxRbhUG0juUKRUI8RiyOjHvSdQyeq6kW6qDmHzKajo51ctsDkaVPwesq5/KqrueLXV3DM3Lls3Lad8WNH47C5+HLRp0ydMJF1mzcyZfwkkskE8lxf3mCj1NdNXzRGPJNQMlAJfJSFr4zJ5YMcFo6iiBKMZnqD/Wqkp3Y3JjMOGcsUNMKJJBn9UB7ui6MT6ql8ngyoB0dGefmCVF1CwACH1UFOk5mwU+H5bS63irgWU7DsgUTqLdLceCiCxeVQl1BBTLkBv7qgenp61GsseyiRuNvNBvX9JUNRTCJLlg+Zx8XQYc207t5DPBbD5XQogrp0TJZSSR3gklnkcNvJJuNKRWizOgYxRzoDCcW7M6iLWVRu5b4AaW1wH6V4iLIXE9mvmkHrlN9HcdvMZizCrsslueGGY9Eb40rBJtuBcCSM3eLi1xc+Nmgl+PnrnjNqSBZ1WB2S7JqlMhnF58/Q1a6RzVtoanKRDIYwiby3XEcyaULnyPPrP88Xp7aqeq1Gi+p8l+1Kc/+N93HXg7+hVEwz0F7i7y++gNft47UFz0LWwYK3XiFaiFMpyjN/OY88/Arzxo7j+KvP56rb7mTRa49zcO9eXl++jLLKCpLpAkOGNdPf04tT4Mm1Q4jGslhdFZTZytE2LmDp4uVMueJcJs86lLb2TmqryxQUNJ8WcYiXBy+6iLYIVHnMOHWCVtKoDuhxusycc9UfuOTmBzBg5d6LTuGSF96XDRCe/4+x747Pqy7bv8559l7ZadJ0N110lw5oC6VQUCggBWQqIqjwCiJDRKjIBgURRAVB9oaySimjdFO6d0PaJM1eT/Ls/Zzz+1z3Cfj6e/8xyEdtmzR5nu/53vd93dfwhjB7Qg1OXrgAk6dMw5avNuG0s5ZidH2lQO4WS1Yi4Af7+hGPRVBVM0J0UZyMSEYx4noKiPT14Y83PicapPkTzPjkkAkppYCE2DcVhWSlc1Ljhawy6YC/psjOjx+6ruKGHy/AkkVLsH//bjS29WLevMVIaznEmjajcvRCmEZfB8fRz6AObkQ8NgitchKufisIiyUIHR5o+UFonOkZF6OapKDKoipD8gTd5HXoKZpDJ6ArPjEq0AiJOe2C9pgdkCnH5XcjwKbIYsbGP8797gz9we0Vf1EX73H66Inblw4n2bdF4LiWx4CuifMNCw+daej5K+w6RcFw1YQKPgP0VNSLsLNJ410mHosZcYEnCpXMETJVEMtnEGPe1tDXsKiaGGsTvit6HNjmz6M3kkNKsyGfI6SuYXwt1wRZqExe0Aynkb5wVgoXTYd5bWQKTMTOisuMEQ9igceuC3knkyzC69dQ4nMMkS1o5KzjyosuxKhRY+B22YQRzYnK7vRg3IQp6BuIy87u2LFG7Fm/Dcc++gK/ePpGfNP4NfoGA9C3H4K9uwubmyPwl9hR69Lx9kASttElWLpwCXwWu0x+Hq8Ps06chw8+W4Oamgq89e7z6DjYAbUfqD1hHCZNHoOX3l0NR6kVdia6p60odxJRCmHs6JEYDA/ipPkno7O7AxXVpVhx1W3/UawkXeF/3Qnf/qby2d9u0ImJ5ygMhFno62Sl5XMZWcaH+7sx0NWNWGsXJo6ux9Q5p6B01GhY/UHkUkWmucOeGsDeTz6A08dYSzc2f/EF9HQj3HYdkYEoVN2BgX4d0xYFsS82FqNqcnBr+5Fzj0TN938nS/xIJCYHpbq6Cr0DYSleXP5fdfsq0FDlGnyJ/mQcB9qKmFbHuHUL9tYtgsvhRXhwAMFQJcrKg9i9+xCmTZ+G7Tv3IDvQi1/dfBu27NiB/mgCre1t8mLt27MXs6fPxNatWzFj1nRsWb0Gj519KtJ9nWjp7ZXDS8KDxeyQjpR7Gk44fCjC4agccIkIz9Mp3mR4Kuo5mBQqyykIHYlrmldA8Xph6X8BWQbeSQdo5A6Jsz33Vopx2ZO9RyEwdz70OxO2XyIBt9+PZDoreH0umRaWF3tFMpu8TqdhpUM8O5FFnoeZAl4VsptyWSzIJkiQ1cHJOZUpoEBbmZISmfYS8Sj8gVJhm1GcR6jQTBIN8Xnqq+w2xAaTcsmR/svLXx4aGt8yeValE3oOVocVeZ2NrEWiELjsFlsfsxluh1PEroy1X3nvxdi3ZwuCJSXGJKkbbKgrL3poKI/KYJ7dujQAzc5LjZBMDmP9Zmz4oA9jJtBSSkX9qHGIRr4RAWdK7BEZjAdcdOuThoiav6YVRJfSkfahed8ONB9rx/C6EDylbiiKDzde9yCefudx2BUzegYiaDlwELXDK9DW2IanHngOv3ngWkyfPELOt2KyCbz2y9/8EfUz6+W9splscnl/9ukmXHbd9bhgxaVyDjyuEF8suViYeE3vxWhvN7Zt+BRWVUMkTkNeM167735cfu1V+PNjT+DmH18DjyeHl955HomEBYtmqBg1ogzFfBLBkvGIxhtAbphSdMNaNhGRcCumLLoQz6zahpffWoulpy/C+edfjM6uVpRXhKBlD4s2KlgakrwnFhs2MWR78gbkbvJvN7+EaL6IkyZbsWo/adQakmbKNjgVc9qQ6FqDvq7xPFrkeTCZbIBmwdXnzsSCxXNEQ5nXNJww/zQ0NzZg3kkzsf9gixAIPv3LLYglrGjvyuDahx5BdNwKaLAgp+fFjiyXS8NiZTIu99CQJpJEC75/LE40KSAEbqKRa1GHbtHED5GPEc85d1UiaudO12rCxWMM/0N+/MbrGYKfObkpCNicGEwnqSIVKDFRBHqUPPKqWQyNOYGqPFAs0IqCKWYTnHwdKMe0KDIh2fKaMPPoUUgrZZZAm9OLjKZJvBIDTw3rMt4eRRSYXK2rcI6txnZzEm29OXSGjedRUc1wmU2orLCikM0jUzDLc+7zWVBW6kcsUcDRNnqpygg3RFjRxUPSrlLTqSOVpA7OJMXL67OJwYGqq6gsDWL+nNmCArkdHpGIsIlkQsLwunEoqFZk+HDlyCbuQnrVm3hp8Cvcdf97ePaJv+CTt9+Hv9SHOZk0vhzM4YxRPjwfS+B3t96Gr9avk4SLVas/xwdvvikMZrfTiecu/DE2OoEFJ83Fqy9/hPPmTMKRrw/imCmDtMcmWtTZVW5U1oxFIpHDQE8EFcPLsPT00+X9OvWcK/7PZGU0Rt+yUY3fVj5+9H90LuyoM+AUFYtE0NfZgYHjzVi28FSESqoxeuZC5J0umMweDORzKEcUb/7pLgyrqYbXXYJ4Xw++2vwhxo8KITzQzZWMiA3zKVKlyXxRcWhfAScstGNbXwkWzgqh3N4LJTAc/tN+hVQiJiw3QmO8PGvqhqOzvQ0VVVU45cJHpcu71fY1bP4iVjeZscs2Cv8zpoB9wmILoKW9A6NGjsTBg4eEacZJ6IpLLoESz6KQjKOTP5texMBgEqVlfjQeaBBzSpqwvnL7TTj24UtQGE/R2oZkVpfEVe5mWDT4c9D8UY6MqiLF7CyNUeF5ZIp5mIpAMh7FqBHDkE1Tn2RGFm5c33MxXKEyRA63QC28BqeN7hY5YZDJ/ocAhc2CRJwmrTa57MyqRfzgeJiLek4OoInWRdkcMukc3D63ZN+onKK41ckVZU+USRPrJoZelO6Y4z4n03zSYIMx/JLWS4QMcoQYrGbBihlqSI2UsAVlJ0UJVMbYQZnNSAxEZCHNpbDL6gQztvnz8XumrwhhOqeX0GYUbrcHYUYvuFxS7D0ut0CPGrJw2mw4ZUk96ieGZKokNEjLo8/XrsM//vLvlFB+r1eMD6E9kReSBNvo5XMq8PXGNlRVF1AxrBQDHRnUDYsJGy+TtyJn8sFmy2H/oQzu/ue9cDjdIl4nO+2zF55C5aIV+PyTD1FaEkLA48Btd7wCp8+Bjze+B01JYeUNt+HPz7O0GQAAIABJREFUf3saTbs+kciNbDKDTCQuuzxOulbKOcxWyWHac6ABL28+JBB1qDyA1GAY6f5uuWDPXf49jJo2FxOmLkaRBUuzQmEku67h6svPw4pzzkRZWTli3V1o+Opr+FP78NmGY7jh+gUiBn76lc34wZl+hNNZjK2tlNiKitIxaPxmm+wKvb5a5FQ7Cpk4PIEgPIGAYeqq0j+uiKKtGrZgPQ60bEFp1TD43X5EB5LI5kiSont3XqZh7tb+evNLSBY0zJ6qYN1eHYMABmjSTJ2Ryu+dLFZDC8gfToyD5SKnrasbJXoc11y7DGcvX451H6+Gq3wcAlWlsruL9bUjoSt49te3GLuyfAE/uud+dNZdBK/fL/sWfYjhKGcVZhS0vOjK6KDDvRibOdIebAp3YAXx+KMnIAkWwlKkJJ9kI43hhHwuTbjpZO5HjY/bvD5k9CKsGi94u3jrFfJZuCx2xLUCEgwrtdgQzWmSa8XXkDCgrCCKZAIq8FpsiCsqUpmE0MjZKIJRK7mCePPxG4kNGes6Js1ENpdDLppAsevoEAqjCNxv8VmxNVTEYEZHJEoBsIISP5s6wukq0pkcMvT/IxmKmjetKD8PjYMJx7DpIVORlkyEIKmJ87qZJl5ANpOH22mFzcrmV4fd7sDIEbU4adYsQyLhCUCnoFt2iDoCAT+q68Yim1eQIoPX70HPhl1Y+/mzGPS4cNb3LsVdd/4OI0tDUA93IFbQUTZ/Ig40N8Lj8iKhU1Ddi2g8hb8/+gAmT5yM/fsP4K3fPYTyOVPwxhebwIT3E7mG0BVcNW8s7tnXiMAIO0aV+qB4x6Kjsw/R/gFMmTETPr9XzvZPbzK0lv//x/8pVh/ef53OUf3ozn1YNvdEcTuvmTIT3uFjoJpscjmbkwP4/KVnUFkbMgIVCzns2PIZPI4CHFamuiaQT1MfQvq1gfXyGHIJnNVsaIrYcPqFP0TnjjX49Gg7Jo8JYPwwC9K2EKqW345kJAlvwCujNbsRdsayq7EoOO8nz7O9wR3edQjWluKBt4+jrUBxcA6n/ex82B1uhAcSQr12Ojw4dLgBtcNrsXvvHtx82aV45NlXMGb8KLk0QmWVaG48ho7OXiw6cS5umj0NfQ3b0d5xRLwAGRPYOxgzlOxm0vkL4gBAQ1qJFVE5BTkQj/ZD033Yap6EyoZ3MHtStbD6UqmcTDjx0HTcfmwhUtSbtaQxw/wSsvEYWoM+pIj+W0nbVBGlaazVBqvVbOyeCFUMZTlximNBspJN53Khq61LCABc0BazBUT7u6XYhEoqRNvGfQP3iiwmxNNpVMuJ0O1wSzEhAcbGlNVYClanoZa3ONxyuLLpghReXlC0zSKUyenNpjrEEYNdJ+EaTnUsIfwcTk78dcJ9vKwlIE/RJYKb+T280PVcHm4vGYUFjBrjwulnTUc0GkMuzcmHfoUZ3L/yzf84o3+9bBy27G9HeUWpuGlPqfZg6+ZWjCpXMKLegf07kpg64dvu34T1e4uoq1DRlQ2h+3gEgzE2EwoKmoK5k2zQKy246Fcrsf69zchlIpi1ZC6+/PRjqBEPRkyZhLJR5UJ6iB/ePpQTpEkES6QvLN/jYHRQIj34ulZNPhEf7z0k9PNILIxiby8i4V7kdQVLT5mPL7/YiZhWkIbkoh9dh/lLzhJq/8+vuADfP28RXn21AdOwF39/bydOqQf6Yw7cev3FCDgTeOjh9/DTK2pw5Hg7Jo2qFkJPMWeH2cwdD+DxliNb4KVlhd3lEAd3Ny/lbEImnlQ2hnyuHBVjpuH3v74eAZ8DZ/3iV+IhyPE4U0hByxQQDYfx7Mr3kNCKWDDLiXW7E5I20C0RL0zephWrof0RH0jR3alCTuA/qj2EQLoH995/PUKlITQ3NGDclIVIyzObwu71H+Pk087Bv353I5x2E5K5Ai64+R60DGexChomxKSJMyyT0nL+vSQB6WbRHRqJuIZlldDeTWbD5slklmTtoqoJbZ4fliGIPRyJ46aT/l2srqQNFeUWQ/tTF/VbxRxcdoeQdlKygwMGuctjzhynOahSIMtMJowcYj+6NAW9Kic7xpKoCEouVQ52hxP96aQUzpQ9gNCSU4VJqXW2IrL3a/ne6GBio2A+YMPgjEoMJDXs3t+JVF5DVQknczbxeWiqHZ19ESFd8U5g4eReTeOOQDWmOhYrUtZtIs02MuscNg3ptDF1eb02WG1pVJeWY+K48aguK0UgVAqLySqIB5ts7onNNguqhtWifFgd+sIxOEvKZOBYectyfLWvHcsWnwNVzSIYdOL1F5+DIxDApEmz0bB3I84660ys/OtHYj6AeBF3rliGZb++EQ/98feYO/NkrPp4Lbbv2o/pEybBvHcvbBYXfnzydKw19SIUUJAcSOBQjw0Wm1PO1txFJ6GtqRlNRxrx3LtffIeu/O9Ehf9/ulKy29fqpKOnqV/RzeiJ9SNPI9pNa1FVR1cLG5RsHm++vxOnzbAimYojGR+E3WwWR3QuN4t6SrrlNGFB1YbGjILhIyciks6hP57H2g924467LkbuyCZ82diHUcMcqC5XYA/UIrD0f+RAkh3CbkkWrXyz82Q11WHxFXfBlkrj9Lb1GF7vRFtcQ3dfEWavBfZJkxEqL5fpKpfPoLy8Ruzx3/twLU5bshgff7AGl55yBoaPqMZHu3egL5ZG3OxBJmdCe2sLHptTje59G4x9jMMqdGledBR30jWCly4JBhzHNVJhTSbEYwlEIxn8vvUsFJN5PLFgHdw8aGaG3BWgOnx4JHcl2uMK8vw6R5OYjodQ46zA9PoSfNzejSbdAbPNivBgQqjlyWQaHo9P9jnsRAnDMV+KxAR/aUguCxbOQpEx8irs1Lr19MJsdSCn04/OLjEuNM4tIidCYzKLSPPn988pi//tchiMy2wxDjclCKmkQAQUgvOfWDwNnYzQdBpe7ssUpvMy9NCKWCJl0NPtRhF3u4nJp8RiqEBRKvdjQ8WS+06+VmCel81YdNdWB/DDH81DU1OLwDfUg/gDftxw7ZP/Uax2Pvc/sndUuDtRFHz53gvoaspizFg3Jo5z4LNPBjB1fJHBrOJU/ck24IQpbhxtisLiUdDWxLgSBdmkjhOm0X5Iw6UPPIG9u7fDrZvxwWeHMH1aCBVVE+EqDcFUsMNkLaJ951pYzTaBrXt6OtEXzyDS34ESXxBlJVWIdnfgsK8CS88+G539PfD4SmEqqNj16WrYLTa89P5urFg6CdUVw1DQE4i0dMNWzGH2CTPx4/fDMAe88Fv9uLn8RTz2QQY11iK2Z4HlU9zw2TzoCofhsgKLZpqxaO48hHtaRewciXfB6wshWyBDkgGbQHlVPdZ/tgVdXX2ySLfYffh6W5sBY5nYOOj4xaO3IxOPyzljU8SblZH3TBJ49s53Ec/ncfricdALNO014eFNLEgSSCYwIAsHJ3Q+A5SuKIpVJi5YgwjlevH4338rEBUtzpz+EZg4cyqS4Yh0MySOvP/QrTS/QTav49yb78bx4ZdKXIewsGT/azzn/EgrvJy/82RgSud3NlL8fZ5NTmnUnBVN1Jxxr8OJjxNDQYTmvz214ruvd7nbBQsLEGnipK8zAokGy5wWdQ05/oyajrSqIEzRPO2MFIDyfL/JjEpNEb9BkpkIa0e4+2N+nKIjQLaeiHh1mdBkGgPFvXQ95/5auIKyA6PSkiuMaKkTreWGgW1ZqVN28oORNPQCd+BAUiZZshENrRXXA2QG8yVi0ZZ8KyJP/DNELdwsaoZOk7AjHS5ozlBdUYlp9eOlGfYQFlRMcLk8Ml3yNTM5uFe3IVRVCZu3THwmA2VlyMZ6sXz5+bBYCkglcuJJOXaEguPNaUSaiyj3ZOAcXYnGXh3l0STOCligpws47LDAetJsvP36GtQNq4QpkkHOZYYnnkY2lsbZPg+2lRTQky4gXcxJoXQ5/OgZDOOCiy+SQrt21bt4+q3/sli1f/Gu3nlgN3atW4vpE8chUGZDpKMPGzd9joCXgjovBiL9GFlDr7EskvEMfIESEYISp2X30qNZ4HKbcXhvBw5EvLjj1Sex842nkR1oQT7jQGdvAktOmops01a8takVixaPh98Wg7u0Dv4lv5CphJMBp4toIioQHNfwt9/5NOKOMWg71oBfe7agZ9AGm1fHqlgVGrvzuOHqufh6+07MOnEu2tt6MGHSFIl+6OloR9Fkx3X19cgc7cTYq67Dzj/fgXdGzsHBQwdgKarobm+Go70RjyybIGmkxjKa5AeeeWZ62dAz0C0PacpSgfaOZtS4GJ2Rh8ntxg3b58JasGLVBbsQ7+2VmYPdlN1dgp+0ryBvFyabC8nuKKa33wenasJPrpwLJdmPZbdfgLlnPoiOrA2JjAIzmY9SqM0GxbeQkcmFFz7hIMJvkvGTz8nklY1nJCiPB9LCqYzsTIuKULAU/dF+WC0u0a5ILhM9ChmjwDRfPlwWdnCGWl40VLomlklkCYZKSxGLZMQYlWw+WioxaZeHihBtkjAIPQjphWaxyh7E7ffK++Z2O8Wqix0qCxp/jWJjq503E1BaWorW45vxwKN3IJuJwUwD1nAcP7/qse+yqXiBHXv3TvR0h8V3kBDQ2jeeQn+3hskTyvDh6gjGj1AxcWQGAa9VqMDrtimYMNGL1t4YSssq0NvVD53BjMkiho/gpQc43XXYeTiOU5eegSR4oWp46rnPcf75S/Daqxvxypv3YvWzT8BlM2PbwS4sXr4MJpMVjQe+wcKl5+Cdx+9G7RVXYbC1E9lIHF1dPdKozZk/C7FYBOnBOJ544RMo5hIULX6aNOIPP5yMVEezFPs/HitDxuKBt6wK93n/iIc/VFDl0bEjZsLial6UKvS8hvXdOm46yY7nNjExFlgxNwS3kkEoyPOoQsuUYse2JvgDLuTzaWGAceI1W2g/ROhdk2nGX+bGKT/7mcTC6yRNWV2IdDXLGc/kMnj+zneRLOg4c+kE7NzVjAP9abTpJoNgMFRESKRQRC5Ly+WcNKHi02ktRSDXjSnTRuCSS74Hj8OJ48f7UHfCTAz09sPldUPP63j/gV/Jjpah1StuvQfHhv9Q3D4KKIh7uyLTizGtFbg34EVd4JRu7Cl4FlgE+E1JYeIkxs/h7kwdKlaqUUT6u/pw86Ky74rVeW4vvEN7N24QOTnRSom7KbdOdqBRbMgSZOFxy4RHhqKCMlZ7knSGyCVejxeDyYTs5viMMtNKsk1lp6ogqWvCmpZd9FCREsiU3pg0guFKRFEw4rYr0NTciq7OXrGiO9jYKQ44yaKKWC4Hq66IoF+eeZ3Q37/3h7K/1RSU+zlBmVDqd8mejt6QJX6HPHsloRKYTTZhfFK4z9eM6AZXDNTXBQMhBEMhKVoMPrS5fCgdNRE+Out09+L9Va/in/94TiYnt8+G+vFFNO7KYaLZDQRsmL9sIg419+KrDw/j2kkV2Bwz4+yRw/D3bALHO8KoivagomjG18UieosFOBUTTppdg8ON3QgEjNVMIWdGTV0tkrkMZkybiZLycqz98CP8861P/89+Sm7h/49ooWy+YbnOfcrGLWthVlLwuKxCTRYjA2l+eGHaUVkSREErwETasc0Ly9QTMWrRGUjEs3B5ffj4obvQs/8Qak65HKdfcRY2v/IP5KNUp1th85ZiXHU5TP0NeOTprVhx5QLYc+1wllah8qybpNMmy4y4eri/T7qvTDIlbuUrfvYapkwYhivxGTrDRXhMZtSO9uFgphQ9VVUI98Zw8SWX4uvte1A/cTwOHjiE2tphyHZ34jRPAemwC/1dbRhs3Iu/KTWIKNx9VAnb6MDenXjjjHEyVRlZUCo0HmTSj/PAYCyFn3xRiooFM/Di3H4c3rSFKAmaUsPwUOMUfP/k8fh+9A8ocXiGYqcd2KKei4d2+OAutyH1TR80LYcTY3+UcLRrr5gFR6YHy+77JfRcEvm8ihmn34actRqRnBXpogaX1Y5MPiNFiROO1WYRGi9ZebwsKPb79mE1xmQNXheNVhXxeiNcSa2cx+4UGDFLdwN2mkoRg+m4PEQUR3Pi6aJ9FBe4ZCOZaelC5pcKBzN2snRc53I+D6uVxA/A6XQjnkxL5INBx1FEgMr3jbRfanoIgXEHKsGUdM028fMMc9SasjRyqRjC0QT8IR9+cfXFOPfie/+ji258a6XEuYvFDif65/4JV1kQI+xZrPmwDyPH2DChLg+HWRNiR3OvHT6vhqMdRdTWjhTxo8VaRL5ArzzS5jMiPp77k5vQ1dKKRDgK8hit5pHIpzpQKCbx1brdWHDKTGhWM5C3wh0K4sT5C8SDzQ4brl95F8qprxpVh+q6aolTSGVzcDNOfiCBstJK3PLbB6ApZvhqp6C/M4azSjuRicZF8/RB/AQoZSUCR9+s/hkPvKehNqBjR1jBSTXs+llU7fi0NYlLRpmQtHjx7pEIFgwLYBgGhKEHXsxD7DWnG3DwdbWboefzCJSbEI9qsDnZTGmgi83Ca24UxqfDG0BbZww+G93nKRRV8c/b35TUgjNOmQgUO1FW7cP/vNgqBcNo1ehzSbSAgXk8ReLJJdoiE3yw6AOYMXEErrr8DLyz6n1J7q6dMB2jx0yQ5jaV0PHevdcDlgJyWQUX3/57tIy4Ch6vExmlAJfFisFYDOVlldiwZQOcdifqJ03E9p07UFFWiY7WDkwcPxGHv2nA7Nmz0dndJXdRMBBANBZHXW0NBgcjUuA9QRs6Wnpw+9J/T1bnujxwGqOHMAEdwtTThK3HImlnM0oW35CY2UuLJ02F3wR4Odno1AMS8iOLkiayOor8/xRfK8b0xYkrUywiQwEvXWeG4E027zLhSpkHKGYpmzYe0398Abp6e7Bly1eIp5Joae1DfzKNSEpHRjRZBvxHeJI7K5vVxDlaSCdiKGABfC5jj8giPrl+OAJel6As/CQWJoZnUt/IZ5mwKQs+SUl2mwM+vw8VFVVS2CT7TtFQWT8T9kApulpa0N91HE3HG/DOGx9g94FGTJroR9uxCKZO8ULtzGDOkkl444O9cMUsmJzIYPnZi7E/OoCGCSPwxhsfwdWfxgl+G1pMdvjqqvFNQzNqK2kF5YI1kUV3+yBKJw+H2+1Ff3efMH2j0QjKK8vw8gdf/XfF6uPLA3oykkCC3lOqDfkCoR6HEZvOV4FC1oID/dYgTrvuRuQVC9L5osB2hKtsVpvsub54/GF079qFnz71LlKWFLa/9Sys+bhARbLwdfqhte/Di6v24/TzZ8KJblhDVahe/DP09vXJg8VRPRMZFCZQKh6R3dUL65NoiZhwnX2jCOFea3Xj7PIwvEjiq+FLcebyiyTiu7npG9En8U3hmzTDpmNS0I5Dn29FvDuM6roQ7v20FeFxI8U2iA7agwO9eGvZBJiLpMlClo61daOxdtN22UOQ+XT77tnwBFW8eFoTersHhEr6dns11nSOx6jkbty5uBkuq0eW3E5vEAdPvQd3rvwaqt2EidMqseeTYzi58Cdhd1134XSYC1Gc+8iNsvfLpVNimaJYHejPVKN+4U/h8oSQYQQ0TUoZ38GoeoW7K1LW8xLbzqUrIcdCQZWHj5cJqe90hbfTITybQbZgEC0YPZ+MhuWQDA4OylTE4pFJFYWiThsbMoWS/FyHWb4OCwunMkIP7PQsZrtkHnEQI7SQyFIH5Zbpj9CSjS7uLKqCu7OoFsX+J0cjW48ZVqsD6UQGU8cyXoVx4yryyUH8tMqO054/+h/F6ut/XCvsKsnf4sVhMiHS1wVTvA2rXutC3UgdU+poGGzEtcfzdnz4YRpjp/L7NMNhy8DhVpGIGBBWPF9A7XAVe2PjcPLCWXC4ndi+YS2iMTvqJ4/H1IkLcOTobuRVFacsXybFlrtJp8mJPS+vxpjlp+Gmu36PBQtPxaZNO/HJJ1+KvIMQq9HKqVg0uQQPXzcdWiKJz/vG4dZHPxPZRcihIMzL3eND3u3CuCkT8Mvig/jbJyoqgybs7ixgUqWOrKMCJi2Pzc1hnFFrQ9Ci4+WmAka7NSwbCXgcRDgUZGgtDwXBoA2JWAaFLMMIi7C6NeTS1NVRF0nnew2n33Ar4tEEcrmkEIoCley8zfL+v3Lfp0jm8zhz6TQU0vvgtGu4cy3jaMQawsASWUDZ5Wv0uOTOw4CgfM4yKKl2QVSefeEONB3vwL2/fw4nL5yKFT+6Fl98sQ5V1TWw9TZhyyerUMiruPz236Nx5I9gd9tk5+Q0WXFwSPsn5rsmFT2dffCV+aDlFXidHoRKg2hrb8eUsePR0HpcaOs2iw0Bvx8FjfvZHNwetyARHa3t+O2Squ8mq+Vuj5AbxDleYj+4ix2C5cSpSTMcWGCGphfhHJqsqhn3MyRq5kTE2BQmI4RTSWQJGzLYk10bM6dUMghVkZ/EyLqnwEApSjNIpxeB8hQT7vnoX0IWyzCipC8syM+GDV+itbML8ZyOnsEsUpoKGyFKTo8cqYfMgymydjIGpKChsoz6LkqDCijkTags82DM8DIEA0F5X5lRxw+xeWOjIXtBVeQj1Gx6PSxWFUKE4mRFY2zFYkfpyHHo6elHIt6P/r5OZNOGCwl9QI+3tCMY2oop1mo8uroPTnsJetJpvHHfXdj48ov44Ngh7DsexXytgKYCECZvwefBjNkTsf9QM6LhCKZMqUbkYC+8Dh/SVcaUd2D3YdSNrEIs0YdgyIcX39v13xWr1Rfa9FRORzZL8oAKk+IUM9VuawAX3f0X9KVSorNxOR2GhceQkSQ73/7+foQ4WtpsOLT6I+z76G38+sU1GNTi2PCvv0LNhJFMxlFTOwp+dxDJxu348MtDOHnZDNizzbCWjUKsaiEUiid7u2Wio31JMh5H0B/AuoZefPjpAVz1y5Xwv78SY8aUYn1yBJo0FZdOdqC1aMKJp52PLzZuQcDvE0V5bCCCWGwQNy2ciWx/mxhlmnnJFnpw3zvNaBo9BqrditLyMhw9fAQrary4ZM4obNu8H76AhwIqsUZhci4JCzc2LUG8sxNPzdshVHYKo3+2ZhhQOwdnJp/HZfNIObejJxxDzhzC1bumYsL8RXCoduzesxsjvS6MPfZHeMwKLjpzBBLxJI70HsY9Lz0OaGlkGXipWPHMww8gF4vBXTkHC295AgtP+z7MRTdyBfryWZA3p5CNDMDu8skDppGIkqeeqIhA0CukhaJZR4rx8wqFyg6kshlZvpozeXR2dUihEz0UKd7E6QvUupBMQud6wu103TBcKtJkPWWz4p5utlsNM800Jz63wIokXrBrKxaMKIl4LA6/1wOVVHbuG8VxnmLyhHwuF6uT6oBiISH+YNaGb3De1Cqc8aqREvot/HPktVvkgZFpjAt1wgo9Pdi/cR2+Xp/CyPos6iupWbXApuRhcQWxel0CoyY40N4SRVkZ4TAz0inuH03oi1ihWyy46ZmnEE8N4Ju9O7B/1yGkk3mUVtZCoa7HEsL2vTuwdcth/Ot5TsEmFMwKPn/yFVz7p5UYNeNsaBxXFBNUxQadpBIqN5Ui9v3lHNz+7k689+I/kM+58Mk/78e+7Ruw4bgdnx/1Q3PaBZ4pelwwjxiJv5c/jyfWALUhBblkDqrVil1t/FoW+Ep0mDMKJocKWNUClDt0XDVNFSiVMG82Sy2NAn/QhEHmBhGHhwkuH5BMk1FmOHjToXzuj34BvaAjme5HV3MPymoqhbHG/do/fvOaUNfPOfMEvP7xAenMD3H5ImC2wWCU6UAEwnnJWzOYe0DQ7UaVOYW+WBaPP3YjtGwceRKrFDvs7iohBPDv3fjOG+htbZDJ6srbfoOjE34pDU1RLcJGGM+s4/Dhg+Ik09h8DKNHjsE3DY0YM2YsGo41wudwI+TxwuZxIx2LSyOkWKxwWqywW4CO3i5UVlaJ20NvVw9+c4oxWfEcneXyGNowQovEdsjqJTVBZ0NOTRVJFRryQq4owmSIKOGmpZTJgpwQxXQpNpzCyGkl6ZysShIsxBaThcFwyBT5CWFEksOyVgX3P/0kim6DoELEyOPz4fjxdjQ2NwkCQ//UXXsOYjClI8+9k+zSDFheVRjLY0FRKRrEqxT3hzqqKx18eIQZyfelmMtgztQpqCgvl103f05mWX0rwhcYVTH0qixg1E0SMamtrZX/T9anCIcD3F25xLEl3N9u3EeSch6ThvGZ517Gbctr8NyH/fAOr0BDcy8m1PvgDZSgs6kdlwbLkMpG8U5CQ3NbBKefMQsbvvwayWwRQa8bUwoKWvuTOP3nP8S2vTuQK2TQ1NALxZQFH3GbU8U7n37zXxarK8v1XGwQxwZN+NXrX+JY/4Ag1Ywm4EJf1N1k4lhMGAgz6t1g5vChYOGSZaeqoCyfxsM/uQa3vLcGiWwKX/7zCThygyjoGdg8AZR5vMh1HMW23ccwef4MlDi6YC4bi21tVuiFjExzfNj4r8b0S08JnvmkAQN9XejuieP3c0pR4svjjjW9uOanS8TmyREoxfqt2zBhylykCkUZm0v8Xuz4ehd+O7seHqcV4aZD8pB8c2gnXv08giZfAAMhPyZOmIB9e/bI0vj1a5ejf99eaFmaSqqIxJLyczG/6bINC5AON2PjNVk0NDVLwuyVH03G+5/fjVfODOLSs+fIaN7an8Zj0WVoUyth99pRzGlwpnIw7XwZk20N0NJJ/Oyyk/Dy6s04ca4ZdpMVisMPhzsGnyuIDd8MYvE1d8LiDkg3O6zagDr4MJI6/fFT96LKaUbAH8BgtB/ZDBDuTyNtsuKZL+OStMpgPFpbkUlI6DUf70dZuQ/JcJ9QXfl1eemwG6eQWIoROy/qtdJpcSrhTk4CGRl1ksuL44JGwgP1VexA01l4XV5EKNYtLUMykRCNGNlrJX4f4oko/CUhCXOjENfusKEkEERfeBCKnkKtNoDO7gQe+v44FGN9OGtV538QLFrf/x0s1J2ZCWHoiCdT4hTy5TtvY8+2JKpHmDAvGzyxAAAgAElEQVR9NPO6iOlrcLrMSGTtMIdKsG5dKypLALvDhHSK9lhAR4RaYQueWv8JNq15H+kU41RyuGfl67jjrquEIeX01kFRB+F12LD6hQ/xgytXIOXQ0D4ArFz5BNo6OwxDV4V8LLonGMzVQnYAvzq9Ct02N0o7OtF0tAc2h4raWXPw6NqE7IgU7l/tDuh2CxzDRuPh6ufx1lYbHNYM+voUeLzUL/EZUxAIBfD57gEsqtPxRjNQagaunyc6TvZQZE4LVG2x6+LWwamiwBxRjwkZNptsHjgRmc2YccVVBGnl87o6OuGtqML8uQvx/LNPY/UT64REtPx7Y/Hmh0eRQBFNhIY0VSQkhJYJoUlSMc1dweaGzYkZYyt9sCci6E/k8NjjNyGTT6KYK4odktXMYFM2PGa8+tTTyCd6REP141t/hZb6m0XwqtFY3aTgq63bUFNXjbqa4di77wCmzpiF7du2Y+rUKRjoHYSvJIRdO7Zj7ty5Yl3EQsFmSr4bTnu0GVOoeNIwMBjDzfOD352j06njM/KNZYLiJc6CZJMwAdFlCPRm0skw1CTDSuQeRCmG9FYkQhpfw/DiIxRHmJQTSxYmYf2S7s5RijupuEnFCxs/RjIbQ1HcffrR2HgEgYBPCFmtLa3oGuhBKBRAX283Plm/Ddk837dvAztZAanr4zRL+rpReGjxZlJMCPqNHbbTwjBYrmvMGD9iDHx+v8heKE/hNEyITyZHma5UIVBxmOAdQrSjpCQoZC7ZB4mozYK4ZsFguEPum+/0n/kC+vsHccqZ5+CdV1/A1tc/xczvz8G+ow0or67C0YbDmFA7BnMHU9jS3oqjTgdmnjQbX3y+Db3hNHwOK85dthA7t+/BjPmzpcHde3gfUqkiDh9pQlmZAxatgJoRpXjyxS3/XbHq6toqe3by3QnpiClmJidmpmSa8ELjpWGzkiVGhlkeHhcZbIZFChfpZtWKcaU+3Hzm93HNKy/JIfnqleegxzpFfFpRUSbLyxq/Hbv2fA37sJEY5u1H0T8ae9oYJ2Gk7ZL5wk6RzJz317Vi79F23HPXL3HHHU/hrqk5BMrcWNvpxZgZY+VSiCQYqT0TumpDRXUd/vWvlzFn1gzsObwbN4yvhouJnnv2wWZ3o6PpAF76Oorz770D9/79Zfn7EqkUFL2Af15zPpI7t8HrcwssRkiMvneKGsQFX46CN9GNJ5ccE2iNj8cN205BIZbFvTM/QE2p26ChF2z4edv3Ma5uDPqQhTWbRaa1BbVH/o4aexo/PH8R7LYUXv9iC2YtqMTUy2/BN688jqDbhLpL7oDJ7kI0HjXYXRYLSoIl+KbhKBxOkiMUHHz1MUkCZdPABWo6U0Bn9wBe2FVA7yDxeeq2HNDpEyiQhBnIZVAxMoSB7k6hv0eiEbFEItRFqI0TFUkSEndO3NvqkN0Ad09CymBcCTtlPqQmWuHoUAoa6NUr8KAwQDOwkHShFRBwe2XKkjBKu1lc/HVVg8dJd44MrA4ds+MtCPfk8YuzK0XNv+yN4/9xUNtW3yV/r5mdvgi+TEIlf+bB+7CjwYSpI8yYNFKDWszDYueuTUNLxyiMHtmDTzYUMKw6Y5zLrCJTn9VtxlfH8ihU1GOYnkWkEMdlP1kOu8WHVau34eLLVmBgMIGPvtiOF15bJRMOkRhCYNzTeO2MF6f7OZf9/J4IE3IR7kExF8OiEnrvFeDSTPAHzXCpWdhrx+ORLxWodCPg2VYLckGr3nL8beJqvL/PC12Po6FFR1RoZhrG1gUQ0CJIpFVUOwt4+biKEquOm+cSvyLsTl0ZEyYBi50TJ5DNkD3G4kyxL6cvQ/tGctGVjz6LHTv3INbXI7KMaKwdfcdboeSt2LW2E8lCFqcsqMSajV1IwoIeVcfzv/sBrrvnNfTpXmh6hvm6QwUQsFj9TCJHmTIoMRb0JXz4sV+LfIF/ktOAyexDIZkRhtxLf3oUxWxarH9+eNO16J39B6iEWLk/MnNnUpQCzqnZbnHJS0uHl7amVoyoq4PNYVCceQQIlzutDmTpDMGASVp/8f3hnaEWhWB03QyCecbHGUNaP5kUxe9PhUfme+79jNw56rBYaxhnY8Rz6PARRSD7jueH0R1DAmkpYOJHaBWKPm2DZcfE+mKz4qn3X0GoMigRQSw0n675HOs3rYc/6Mc555yD0pIKaZg3bfgSaz/7TKbkYx0dGBxIIZczClQ2l0cmo4n4mXWRjQgnHLFS0nVUlNpEa0XJCRv60XU1qKuu/i5JnfcCnXA4WHCq5M8gmXUsWENZZ0RFvH4vvD6vwIPiWGKyIFgxDN19EbS2HpWGVv7VVXT1dOOMs86VvfWffnITwpRpDPejsy+Gd959C0e278Xuhx7Hjt4w6i85BR9/uhHZvMFcXjBjImbPPREDg2Hk0mlZH9BFqLe/H319UdTUMMetgAsv/B4uufaP3713/1tb9X8IFo1Hv9DplsyFPgsWX3D6XaWTKXF1lo48l4Pf60U4HBamF7FrFjFW8kh0ADazFRNHDcdvzzoXVzz5uEBxx754F2oxjHB3N4YNq0Uur2Fq3XBs3bgBrrEjMMwVRzFQg8Nhj+DhDOVzULluIWRkR92YiXjzo63o7kujo7sXK+v74SsN4L1mN8pHj4TqMCNUUoam482IJdKYPn0OnD4fOtvaYYUdy2wROYQtu/bA6fCi4+h+fFg1HcMqKvDMS++jduRoyfjhmznblcVV08bJ2K2aNIHW9JyOAWuNECzGp77CLfMy8JWUIDcIXLzxBCiWAr68ohNdLcdk8R0PzsDVe0YA/bxjGXEfRs0wD2q2P4pScwZXX3oKFHMea3ZuQ02NHY55K+DZuwv9kR4svOVedFLLZQLsJEsQM05lkc0k5I3mYvj4+g9hQwYWuwfF+CA0Rmx0R/DE5iLyeTqO0NdNuE9G0Rc6sA1eEj3IxMmkpVAl6GfocEgsCx0kSGk32+zSTfMM8BJSaEsilGgbEpGIwICkE9O6haa+fIAo6qVRKYsYmaF8aAkkyTkik0mjC4YFHq8LfX1hgTKCJTZ8+cJv8eD3rsDsKQFxOF/ycqMc1G/tVQ69vhL5QlywdZuJgtcCEukUHrv7CYwcG8RAfwSzCQPygnSZoKpFrN+sorK2Eq2d3Rg1uoh8hpZhReRzGioqvfj0uBufftMnsOe3Og6VRsLc61m5t2ADYDDhePbZRbMQu0oCiHV2G0xRQj6ElmQjYRM9UkmoEguDXQhqg/C5dFRUuERCMWiqxMNfBuWM6okMlKAHRYuCiqo6rBzxNtbvp1gzgaOtGSjMNkqmUDCb0ZspiBv9JbUqnm8GAoqGWxfRJYAwUQGpLHd+OixWw9eHDEC9qMJiU5HNaMJYs3B1UbChOG6iTEPbN+3H8HEjcM3Nv8GezV/gr4+8B2fShMXLJmDFeaOloKiFLBID3KEMyDRmpXNLVkey6MUtf96MxqQN1159HUY7t2D9YQtGD68SxujSxSdwNWdoL80KzAoF7BSm5/DE7++Dx6Zi3uwylNefiPjS5+XPcIokYSgc7UdFWZkgJMlMHvlsQYgHZeVl8t5mMnl0DYn92cJqGTpamGWqShZ5KZuE4MI4HDYV1075NxX+TKdLNH///lDgZPaWYgLnGNr+smhlqNkaMrBlM83iQ/zAoheRE2iORYkXv0ICqWjCWOD4M1vdVry97TM5U4k4rdGcWL9hA461tMHr9Mua4cR5M2TnFO7vRXQgjF179gj7kf6gm7bzbouIGoANYy6rIU7HFKvVyLfK5eV9JbSYz7NZVBDyWpBKZODzODB3+hT4/Aw8ZUNn4JJ83agl+1arxgmLry9XFyxO9PhkUSspKxUIX5RuYh1nwoGjHQKffztxcVJraevC6Weeh2QsjO6eNmz6bBP27T4CmJMYPXkSJpwwC28//QzKywPo6upFQ08B55w1S0x1dc2M8fVMVzCjfkI9Xnn+WZSUVWHTpq+RSKUxZkQAkcF+1Awvx99f3f7fFavu7h16OpOSF0zGTnFRVMWolK7iHrLSKDBlIcvm4HC7UEglkUqmkM2loRbJlinCmo7jtZUPYcE1V4ouo2vbp3CaM0ik4qiqqEFRN6HCYsfx5iNQa4ZhuCcHzTUMR/OV4gAhHl6McOaBsVixccdunDBzNnyhavzrmbdw29gkrH43Pu0NYN3hJnz/jEUIlQWFBbNnD5mAk7B/3wGMnzAVLpcPp8Ew9GzdvRtWpwf79x/CanupULqrRo7F+q0HZNdEUoWprxWPnDZVujDuSmhUyzftqOdkPNFiwTXm/RhmbhEySXcsj18dPhXu3ABePuMY8rmYMKzubZqHQzEr8pGUaDxIEqnQWjE+sQ4hnxlnnz5JqON7+o6hrtIHzFqOzLp1cDuAKVf9DF3xlMAuXrcbkXgMhWxOFuX5aALX/fpRmF0eyWbiYYsnElhU78HYYBYPr+mjdFgONTsxUpqZV8S9Y3DYKGTzA9I9JsIDsnDme8zCQNE1Oy52YtKBksEnCawGLl5RXi3NCSc7ejYy/dZptUvBo1syKbJ0rya0w2KoMoXXaoHN5YCSz8Pn4+4qg9JQCXq7+sRJXMsV8MCZYzCtxIf9uz+FyxHE995u/W7XwO+rY+2DyGeyEqchXoOqgkQsLlq0cO9heDzjET/2gUSlu8wFWFwKNu0CmlvsqK6gHotiY+YomZDnxakr+CwWxM7Gge8eCKPoDFlfDdGMqS9iQf3WFUIeWpOCQiI55M09ZHpqXGeiQXO6A7hyQgwBZQA2u0nyf3SzCW1xK/60OQTVZIfGC4CTrsMCi8eJh6bsxq5GOookMNCdg9PL119BbzSPFM2RkxpOGaFiVZMGh67i14tNsDoLKCo68sxN1M1QZNIyJiuxKCIkRbJLtgAnI+HzKq577g28+fpr+OvvV8HryOCV134DwUULWWNRn0oinzVMjVPRGLRsFMl4l9hUcQmuaXZxVNjbXYeRNT5oI07FS/c9j8DUKmg698pRzJk1EV63TeIymMXFXRUZenwdH/vd3XCYVZw0Q4Vn9CI4LlklFlXiqKDrON7TjhGjxgl7sfVYC2qG18ikRDCfTiucnNxOE4opHXSuFJGyoJL/hsho+KtmmZtVxNUT/12cznC65PUaSjcxzjdJEQx4pC+nQHkwGHxD/1g4cdEoibop7o+oMePOZyiR14AUFVx7961YdNapsPBsaAoGB8M4fLgBjccaMWrMaNm5BYMBQ2OWy6KQZTpwXsiU/X19svdtbGrEx2vXIJnTkGAjSV0lmYVZFvEMLCqDNyGi4vLyErFrI4ufuVZVZWWoKPeiqrxUUBAiIIbDCHVZJHYQCqS5AslJhgFBUaOkwQanyy3elMGSgDG1fvvcU9BsdqGrn+zlgjSlLL4dnd1YetYPREfZcGSPsEnrZyzErTdeLvrZF55+CXfddgM6u/rg0G2Yu/RkFHNpJDMJaXp8gSCGjxyNwwcPorm1GT3dvdKQk0DidTswGO7HzGlj8IcnP/3vilXj0XWGlJwLQ4sqEeG8JDL0rCKhgpb0hJ2SCbFKIZzR29WFonjjZaFTGV/Q0Np8FJuf+QiTzj4Rdocd0c4jCOhJ8ZgzEmntqAu50LBnD5KhEKYNdyHjLMWeviCcDmazML6CXVkeqtmGVEFDdzSBfUeO4rd33o3OP10Pk80Ex2m/wqYDe2DWMpi/8GQc3LcLfd19GF0/CTv3HJYLu7q8EldWM9HWgd6Gg1Ctdny+dz/2+iplR7Fvzz7onmFCPw6VVWCgrRH3TqKLtEcsWthBsdP7+Vo7zAvm45nhLYj3NUnnvR/T8HDzGJQ1f4IH53eiLOhGV1LDg10L0D8YQ7ijVxTuqg24YgpwdM07cLt1XHrhPDQ3t+J4qg3jRlZh8d3P4/2VK1GppKGPnQKlZrgUa+7J4oMDIgo2W4O4+qYHjalDYwKsT+Atk5Vef0k4HSxDNmEOpuhZKMooqvOpYVFgoo2T382QKiCVkUtNNByE2QSKYQJr9rvkUdL2uRsQSM/jl/yeWKR/6GtZ6RxppAiLi4Whio+nk0JG4SXPiwdmM3x2CwIhl3RzDNMjJT6VjooV0mnlChbajqOqrBqZQvE/ihW/7qFXfyuuIYRW4/G0ML/otxge6JUmSlFseOzvL+GB++9GIdYpS9rnHn8KRxp0jBimIFRGdw5dpk1+pyQl/Gm/QQGm952hfOUUxYlqSISuGh0lF+KiM2LYIYtxImEQiozZT/wDCCGxK+V63WTyYl7pAE4aUYDdrMHrtoh/XVdWwz1r7dAt5XDQo483FwuF04ZHZh3H3oYBKLoNLcei8PhzKBSJJhhegk6nAjWqYWezDtViwpWnkJCrwWzRwTuLEBFFz3RFzxQKBnmPkH3RCM+wWB24+me/QISsXhJn5HIg+UKDgwaxOjOoMshnk8ikouI5mc+mgEJKUBROyqu2dmPMlKm44Nd/xcHOiIQnPrryLoTKSuDK9KJ8yskilI717kN5yAemSEskjkBAeSEmPfrb+8XYed50IGodjYm/2yvNjGbilKqjs6cLtdXDZS/E2Buz1SlTvNPrl4tVdjUsGjxXQ5R6CwNERXlIfz6+d4TmVIHHLp/wb29AgQFJrhAKuRHOxYRnFh6vTBSKWDBxV8d315iojElKnOpFQzV0Jw5lUfI1dOgmvLzzE7kfyUYkqtRw7ChKKcEpp2s/vScpuaDRNhslBiprAqPx54lHoxiMRNDUfBRf7dyJeCxpeIwSaleACMNRRXwMuIRiTpMF+v954PW4DXcaledOhYOG0ENiYeFti4m0IRUhb9NYt+nCkOX3yzUOGcEutwdlFWUyidEhhhAnG9QjR1sQjheQSUcwftwY0V+1tXZi6ffOQzIaRdOxw7IPn33yUnS3N+HO++7Cgjnz5BkJeJz48vMNWHTaUmR5rlikZRo0mreBwQF0tXWiP8bwVkMSxWLPiJMzl8zGdStf/e+KVXPLJt04wEbKJJkm/ObpRO6wGXh9Pp2SzCUuICMDYeTTCelQBnu7hE7Ns5RLJZHJxiUmgPHdzMiKNe2EpZhGMBRANprBxNF1aDmwGz0uN+rLrTAHq3EU46XzSKcSQtMmbk3vKXbs/dFB9PXHMH3OEtjWPw0tl0LFBbfjs807MGp8tVwqTpsDO3dsR4xGr95SjJ8wBp+8+i6evHwZnKoTRw9sh9tux+ctfdip073ZjL07dyOhW+AJVSJUUYauli68sHgkcnrGeJMLRbjsPpz3ng/J4X6snteJcE8fzFbg2d6x6PZOwJg9z+KyhSXMfkfOW497DteivasFv7n1Stx1y9+RSJlxsrIaARPZRypWnDcZhxp7kba0o66uCkv+8Jwc6mI2h6MN30iScjaTlAsxORgWC6q7nvxQGG18c6XImK0wmxzI0n+HhAetiND4E2ENjkTA60Pe6YDDaUWlJ4jVf3kQTksOusuIfNDTCXHZoI1LJh2DorLTciKVisNucSCbzwsVmFc8jXBJd5VOl1MzF+NiE8fL0GKk4ZotMmWlC3nxm3O73KI7odaroswvTtXEL9PJjPhFOt1OaHkTfj5exxljfVIkqS86/VVjsvr2o3PdY3LuOK0RviCBg0WcHVsiwTBHm4SD8uHjk01a/1/+8EccbzGhorwAf0CVSPhcVpWflz6F/9jvRjSfkkA8ubpNLDjG5wuZgB5yLkJ4BsORuWPc2ZYl4+gYms6+K1Zy1Znla1CFxVDLa8e1wG4D7BaThOP1F1Tc+7kfWmAEVMave4wyzyLsjjXjrOoBaUC+OZLGAP3wVCtGD+POJ4V8TkGZXcOeZiCvmfGjJYDLyW+VBVhDPsMbmBCtCdm0GdNPmofqihKYbPxZi7Ba7CjADIvTI9MJLzY6oVDDw2lfLNEE1ixKxhNZcSnmzRV1JFMRUPHz0dedCJSPQN7Cs6AjZa1GWrGhorQSBw/shWK2YuGpy6BnWlHmc0pCQ55hWOGkkQ6ta3jy/idhyhQwf4aOlmQJPugah4xux4wTF+F441GZNNzDAvDVVMPm8MKvODFpZB0Ur1miIxxutxB5GA+iOxTkJFSL8BijRfiIFtDX3wGH0wunzYVLJv8bBiTBwmACfpvDxclKEaGvjU40mipwIAsWTwT/NycTnhVp2iXp2PBEZK3nVEYl5vh5M3DPXx9EKpGFphJioyCbRYNaJ+oMjdBTw4GCJgPG/pZJvpyy2Pxz19/QeARHjx/H8ZZWuTv55+WZE3IL/14WGTJPTYaHJ9eWtDcbEmxz/8VIGGOXbLzHbFhZeEhMMpDBb5EAXSyXaB7gtNvFgIF3CdEn5s2Jx2A2i/BgDDsONKG81Cdwcv2E8QgGymB1eREbGEAhT1Z4HCfMPEl0W8//4xEcPnAEk2eOEwh53fv7cfbl5yKVTsikmMlRB1mUOmK2OXDowEEUVVq0cbLVJQDU7bRg6eKpuH7lG/9dsWpp2aQzCoJwkMfrwcDAoEBrDFckeYIQYT6VlMU901KT6ZjRX3NsjUeQSsfhcXrQ39MFm1VHLJ4VYWAswuwiM9ItmxDyhYSmy8M42HYE+5JWTKmzwRaqRpM6Acl4SnwEeUHyhePFR+NZ0t6JZx842IhTiwOwWPJ4bFcRF115AYaPKBeWk7E8jkG1OLFv3xFMmXAC9ny0Gs/edhlC/hD2bN4oeO8HW3fDffIpKHBAVQooSRRw/+YjMvkR4nrlstOQPtYguC1JFjnVgh+8Wwl3eQkeqd+Amqpy6UjvP1qHhlbgStcHOGnKKGFmTbjxLcxZ/mNs3LwW9eMWIxAag0x/BxbrW6SzsZuyuOAHs7Hqk+2on2VHWUkFFt/5jCG41HShc8b7wvLasxMMt7fhJzc+Ct1CTJoMJQM6IYuHsQJc9qsOF9Ta8agaP088vmjK29XWivJgELE43yMTMqksjq19yqBnk3o81C0KfV2EJIwgyIujBa22bDZVusPIoHEGCPfRI5GRBRa6cmvs0PPiUsAwRPExZPZR0YAhCgphxCT8dpc8XNSG0S8xmYkOeR6asObCkWg7tl/2W7z0zni9/T+KVdvnjxm7MJWNiE1IPtyP0A6Oi3S+l+xEmR1GXR4tkp66+0F09Onw+wC3i0QRwzuQF0HEUoOPWwpI5DWBFuWBJ+uLEwn1QwKd0GHGcEVgV1vkjqKgYbSeghMm7GUUvMAmhACHHBbAJGcFqsWNW+f3wc0ulxew343u/ixWriMU64ESqAKsDphLyuCwufDk2aVY89a/hJTR0VZEazgHj8OOtLDCVJi0ImaOAzq7bbBYNCycqsPnMSOe5zK8BD+48ALkchEUinGY6XhCcoyuweH2COmCyITN7kFaZ8CnZN/Kf2wuu1yIDrNFpAEambfZDNLpOIq5rJBxUumcOHdsOZRAT84iu01enKrLjJh1pIjlWaAz2YyQrZYumY4yr1n8LYmMZDu7ZLnOf0ecQ21hBo331+K9rQmc8fPbhCBEA4A0Mgb5RTKuyFijXtBwcJEUAnrkyR6T74tFdkxkIZOJR1hXLRZkv0zNGH0urHoel//qD9+do28JFjKQDdHM+VxRyk5nCLpFkCTBNzul6EjKFEbYcMiXUKA0iOSFjDqeJZrZvrX7C8QH4/BKOCjPjfE88ENszCQPzICX+b5k00kJEaX1GZ9h8gCodeyLhHGsqQ2tx5ukYRVm9RDDkQ0aP4hKCAhAGyhS2XVtCBbnJKnK88BCJX8fGyHqsdhIDcGBbMKKdNHn7/N8OGxijebzBxEKlon7PvkH/BrpTBqJVAI7DjbLsBJPxCQGZ8UPL4HH5cGajz6E026B2+tFRdVI2OxsZIv41z+fwJtvfIqzF4/G0cNtmHn62dLIHm/twNqNhzBnRrUkASTiGQyEEwhTz5tNChrAfXSp34SF8+vxy7vf+u+K1ZHGz5gQLZCOxq5AI3RCTzl61KUxMDAAJ01KszmDg6/S6DOLDJl0FEbqWdnx6PkoMsk0cjlCFlaZrLIZBuuloXcfg8/pRpXThs5j+7E/68P8CV5YgsPwjTYK+URaXlS+8RS3RdOcMjLSsXHqstJXbfMahKMxWE6+FJoTGBwIIxaOorQshIph1XL4+ZHJpnFSeQn8sQgCNgrQtsneY/2+PfDMXowbLvsBnKkEwg2HsPCVHejr6pFR29HRiWevXChMQGF7WUxYsa4cJSV+PDHjGDLxNDJFBXfsH4bjTZ34zZQOTBsVkHjmX2wF3v3gY7zy2rt45L5XEKz6f9S9B5QkZb02/lTnNNM9Oc/mXTay7LJEYYmSMyKXqwQ/vAj3qsgVEUVARbyKiNerIiBgACQIEiSJsIRdlrhszml28nRP59xdXd95fm/VTO+4wore73/+cw5nmdDVXVVvvb/0hFac2rEW4Xc2Cmhk/ux6TOn04aV3d2HJUi8CvhYc+pUfSQZEFjfV1VPRqAA7CDONRYdxwSU/VOCFclFaDorZwa3SJcK+7skHwN0yHV2z5ksA5rpmtpVMRCVQcKGG00UkXr5b1CtIQ2CGxQ2L18PrpioCEaBKwok/dzpVIKAyExc/LdCZgdHOQZRM6FhL7yw+WAAyBHUQiEEkmNspfk0en1t67dxwWK25HBoSyZhUzK2VAn52cj2yKfbpy+KkfNJjw3sFq9zaX8kmxdZMuKdfqjq6HWfSSSTiVMN3iGCxw0Vmvlt4LL+7/cfYPQA0BW2ob3QKwRZEVRWBXnThkQ+GkSmpWQenIhZxWeneKUgy24J80EXhwOtGIVnAAi0Pj9NAoDuAP29JyXZH7JtqrNmFPGuz1WJWnQ+XLRqAZteVg23OhVvfrBVFEg6aNWdQINu8di989wTce/e90MpJREYc2DnM686sWPlG8botmVrBrh7g53ddwT4S3E4fPLVtKOSzKGdHUCowceNGT0BVXqHAHG7odgdaTz0asUCNAGRIN3js27fi0mNOQ0kvysyZ9AxqimULGeEc6cO5Mo0AACAASURBVOUscpmi2Mlwnsk22zOv98Lma8CuwTAmd7eioWsWOhcfhZFIShwUDj/iYAHxyByImbzbxdCNtx6+Byuefw5HH9KCaV95G+6iHb33+pDzHo1U86GixEEjQQYABhJy9dycofKuVCrwmjJdhE9zDa9eu1a86UiCJ0xc5umEZzMroHYep05M9vJFXHbNt8fWkYKuSwgZ+5moUmh2UbKQ+ay4IWsoaRWkOKPXmNwogr1s/1wLKiQJwOmSL/0fnHvh+dLWItiFX8rOR1ni8Hgy5yIHiqMMOETais8vRwrFfBqlchmpVAJ9Q0PY0zsoaj1FBiuT26YEStR7S0ASCgffz5wviW6jEpUWlQoR3FbXSs7WNGyUz26ejxxR00Ro2uWwI1hXh2CwHlOnTkVvb69YIFFNgui/0WwFazZsxttvrcIFF5wl/55w/DHQbCT5BzF/8SFSuQsyFhXc+cv/xqsvLcfxh7eKndPMg07Bg398CcGgH6lcHu0NIfFoIwKRGoXxaBR7BneJfxfvpb1SwLGfmI9rb31y/4JVz8BbRqVQkmoilcxJxiSIKAoyFsqwO5TXS9koKU+cko5MMirZQDGdNoVMMxjq3SktKL1iDq5LRRQK7IPrqKSH0e60oU7Lo5gewMpUAAd3OeAOtWGnawH0XAHJVFxgmbzwiUxamRFmcvDX16E2FETi4XtRdhgInX0l9uzehlwqi5qgD51TJin+ENFqefK1HPikN4hCOor1b65AV0cDkuk0TrnxetiyWTjZjE6kgKEetH/uZ7B3tEuJTlXl+z55ALR8QUAX5Jz858bZGNj6Jp68rA0pohU9NfhNZg6eevYV/J9QD5Ys7IZhuPCI92Cs21REIlJGJr0F+cRa3HT+AVj94hYEW+px7gkzgXwOq3rXoaOrDr5gLeZcfLOyrA6Pwuf3SNbF4CSgAkcIx5x4haAZKeAplRVNKwwHXJoTttpmuDpnoG76bJGCoSlgkjwmu1PES9k39BgGojt3Ip/eDSO2Q1pQDEhiF8CjUbRNyJ+KRydQbY1iubpkXC6nV/QC+fBwlsmNhg8OB9d6VkexojYazqj8HhJWCxyjwEcyNVUKqEFms4nwcTwSFdGu7xzdjXkhJQ5KtXAPZ1gP9e9ltJb+4H5JGNjjp4M028vZdBy5VFpaCnRLJteMLRVW4myX/Ox738Xv1gLnUe2hxgYvYeIeBitmzQ7c9p4dNpcmavVSTdGniUgvkl7l4Sc/SUnx8Dowk+Vcb0E2Jkg8t7uCPw3xeeJr1Ual0FTMct3weYK48agRkT5iFC/rbnzrtRqloOCsgaO5S7oUKNrx55sOwd133QWPZiCecmBXX1bsHZ5+7FbkkrskABepomDQOYjvYYfNE4TTW4dcJgpbKYUC/6WPUrmIqF1H96X/Isrq2vo+aDrvWBlFkl/ndKPM7FszUCxpuPvr38UXjjgKhRyHX0UJDlSs4YYp1jBEwMbCsFXSSKXDiOleDGY6MdqyFKedfi4MlzjewVEuwe51wuuwo8Ew8L3LzsGFnz8ZufgOaEUHvL4p0I+7F5VSFvEHT0DtvJvwTmQn6pxhOCtODKIBTUYOGVpv6IOoEMGmc3ZHaxunoGklgaTvlVaCXXNLi40oSK6NgNMHQyuKTxrXGdviF3/5xqrKKqC6+cpwxKx8KLtkkw1eLDcEPjfeBkxRjJY8JxMBaB2M145J2p/eewFZWgWZM1+pwQSooxB1dG2W9SRtPCI1idJVbUFD595JQYUSYrEEhiOjiESiGAkPSztMKa0rbzyll6iLo7ZIL1Hyiog9UWRXx7eqN1bUdPjimhERbIJP+JxSa9E8b5XkqiqMwg7kj9YEApg2YybaWlqxbdtWgaSzsh9O5dE/GMfyt9/HRf9yIR77w3PifvDZC07FvIWL0dY5CelESiovBuHwaBir3l6BUn4U4R0rMFLshtsXwqZtOzDQO4hQyI2W1mbU1vhFoo0BKzo6gMHBAZQKnLGVcfTB03DNfz2+f8Fq1ftPGdxoqLxMCDtZzs6KDSlyG/wqi2bmwM5KKhWHwWEh23O5HOpDIckihvt64CzlkKUJmV5BfX2DZPjUqeMGXBOoQWn7GgQLw8gkt2NluA5HTnfB3tiOeNuxyKczGB4cEhSY3cUMwBwe+mvEIoN3P/zbuwRR1dsyCXZfCF3d3Whpb1GEP4dD/KlIauVnOjg1Kgtow5srMamzDbGRCE697t+h5xOwZRIw7G6s7t2DSvNsnPKFH8If8CJdKOCPpy2QUpWQ9lB9Jz7zpAtTtZX47lnTkBMItx9Xve6G3YjgullFNDWEEIuV8ZP+2bjws8fijju+i4BnEo45+mDMSr6D1a98AIffiXOOnQWnu4gtke2YOq0VyWIZR115uyDcxBbFoYmXD1twXLz1zTMx56CzZCPkfIEbKLO+cqUIm90PX8dkuDunIV3SxNvIWdZFUZnnnE4zqHoQjaUUDHU0CvvQW8ilY6gJBqRqUsKzbPeF1fuToMyWBt1/dRtCoQDSWQV44YOhKpgCXH63yuI4oyzRSp3IQsLklVkluUAUKVVtRvL7S4LkczrdktW/+9XF2LF6vRIptdsxbf4CTPrGs3sFq+jyX8DncyGaS6M+GJJhfT6dRTIyKskSeV788gW8RNMjMjKMB375ANpnLUBk02q4/BX46f8UciGXpf078O3VLtnoylkTUMFWH6tD4YeakkIUUWLbUaP7ah2y6RwWFkYRqGEV6sRTA2y3kWumPMLU6J7VKeB21OC6pbUI2Xvl3DN5G256IwBQvDZUg0S6BMNfh5k1OfzPlZ/A9EkNcJSJmOK8ioohLsm+KyL75RT9Sb3EbJeVD4lCHtEt9JZtCOtpTJ7UARtRYgQ1UGhZVAc80o3ghsVrq5STiqJtV/A5kO8iYbeM2npWygZWP/kiFvtsKI5EZc5Ib6WGaQuQ2PAGEiU7fI4Esuk9OP6q+/HKr26B0+ZCVAuift450DLAwPuPoG56J2YechhSuh1Da97B7EPPQMLRAM3diNEwLWrmIv7G91AJLkVw9mLYd/4JwwkDy5Y/i/AeAp8mwWdsxGDGi6u+9RTsqRE4c9swNLwH7kADVj3/TcQbfQiN1uET512JfGwP0mUf4iO7MbspLmaSNpkHZXDst/8ytuGdEvBLh4jwdW70rI8Y9ilp5DKrJSpaMChUTAHaOMFCZiUmFY7SX5avuvp6XHz1xVi46CDpWLBCkWvM40tFpWa7AlbkCJTmn6y2dAIrVNWVKxeEkkK/QCIAY7E09vTuUm1EwuZFPcas7k0LFLmHjDV6RcApFu1CnjHxijOE7MxnTZ5LaWmTA6cL0IeVn5pzsZI04PfSjsgllTjnSqFgCEsOPhJbd6wXZZ1YpojRDGdYtPapwUuvv4eTTj4Kjz30DJ57+hG4fX4kYqpLwpgx0NePt19/Hm6PC089+gcMFJzoaG8V1ZvR4SEUtBIagrVoaWxCUc+goblBZs6cd29Yvx7lQh6LZ3XiGz99fv+C1Yo3HjYY0e0Oj6giU2aDnAbClUno5Y2SlpzDiWIxjWKeF70kLSXqvI0MD6GcyQjSpqxTbcErLSE+h7xpNjt7uUU0NdahvOop6OkBvNTrxmFTDPibJ0Gbd74Qx9gaYv+W7QhWSC0dHSLdUuP3yzB7489vh91TwUZbC07/zGfEKqNAhJukxJChH9vLuQKwcM9m+Npb0L92E2r8TiRiCZz4ubMRLRTRn8oK9t9Hsq3DhdOvuw/lvELI/fikpcgPrJWNNTDrGFxy9zbceEwKU73MkPIw3C244oUCalKrcOPx3WKgFjVaMffqO3HuORdi8/aXEA6P4Evnnwh3zwhagyrYX3DWAlRKBezO7EJTQwAFVwCL//UGWWAcWnqJHhRFaQiggOKPx55+s0iicFOl2j2zQQb/AuV+aoLwTZ4jyggCdqDwJc/Ja0c0npRAFI4mUef2opRJIL1jmfjgEF4tNiJ8MCjGSVuTvJLosdoJvNec3zDAEBUp7WCqbcMtn4+ZJjd4/t5JBWq9BD2rNkWi4Pkgc5ZQ31ArbSVmoxwqz3RruOU4p3jsUHWBsOhg0yQsuv31vYJVYuUvZW1RSYOtLiLeWGWN9PZLy4/8E8rA8AGl9QGD5p6eGPTyKNa+8jYaO3woxTMINGgopAyO5RDsasVNL6SQSuTkXMVE0DIVtLgmVGIxyZRtzY0YjURxSCWN2hrVTnuqVwXJ8YxVoa4obcUTb3Q68fWlCbGZKRsO3PCqH3Z3CO3uMF7/1SWyi7FVV1NbJ+uLCQMDvUhf6Ta4nIroy+eLoAduKGwLulzMqN2oOO1wT2kGYaZU4BBz0xI3JaIy2XqkER+NLwVWMLZR8RlkwJMKCmWMDvRhzomfwAhbj4YdDcUSVvz+SXS0TUG86MGco86CDV5EkmW46KHkLKOQSmHnzh2Y3N2B9577DU449SQUjRziScoupdBU1y5SSLpuF8Rid1s3crkpyNqdyKx9FtGSG7WtbUhvWwHdHoThacWG1csRWngpht7/ITq9rXDMuVToMVp+B1CMoC/cB2d2KxYE16K/8XSEt25GvZFHNBFDd3crYjk3/D4dDeUwdJcdJ98wvuGd6qeIM+dbBFkoNXRu2WzRcv2yqqoRAnBZxJDZbEnBhijbz2PbprrXfN2XvnkdZs2bgmQ2KS1or5sdIGWfI+0sHoACwjR5LSnaC5F2BK0xuNFwlNGTljwyt0okpIXb3z+ITDYhe48AQiq8nw5FSrexuqQuqwo4qrWvAlq5WITb61HVGAOwzCZJ+WGHRCU4bCdTz1Pmf1Q20Q2x9Qn4ffJccb8k6Xfnzp0479zzsGbNJg7HkCrQ94ru2Cm8/O4G1DptKOcGccqp/4rjTzoGrU3NMlukduD7K19F/x6q+ZdQ1jXc+/BzOHD2VDmPgZEwMumiGEVO6WxFvhQXGTByzhz2kKAG25sDmNlVj2t++PT+Basta1822E7wBALC3yEUlO2iQpF253S6oDYYHybqw2lIp+OycVMstZin+2xReBHMGti6qwnwg+QF5ljMKPkOEjDzmQT0tS/CY0Tw5KYszjy0Ga66TuRmnintE1YZHAQy8yDT2uPzIhVPyjyHm93OJx5FNl/CIRdfhrygm9ind8HmdMCp6zh5/kz4bXnMOvsa3HvywfBNaUeyb1CQgIlwAs2fPl5stdlq9DHzorW034eF59wAzUOXYi+MZAa3nzwPlewoHtjTiOfWRvDyv81AX882NNU3INKwGJ/7+XJ8qi2KY+dwQzewvtiA6KQl+OJ/XI5zzrwEPXsiuGxJAkOrUrCTg2Y38KkzZglBczDXh4aGWhSMOhx06TXmhmmT+RA3LzZwhAcFG8767C8Qj0YU/JVzAdHws8Hhb0CBenO1zdKWpNElAQg2TZdWboDESYpVapRL0lFIDgKJHcjEd8NHpQC9Iq7BCqqtiLAyq6DaANswonDhlDabw+0TZBTnR6xqLESSkCVp3uhknsospSLJTCYbkYzWF3DBR7pCWUc+z0CWx/WzWnD49LIoqtsdPkEXhVq7sfjHb+0VrEaW/Q9SqQxCIWUnwc/BhZ2OJxUkWAbyfEtdHlqiCoVxr6fx3CN/RnunH8VEBqEaGzIl2k4A7VMbcPcrOlaPpKyuyJj9gLRUROJGpuTw0CMsnwEFPA5GGXUhQ2gIf9y91y42Xl2JVI8HPl8rvrl0lxhqZHMGbng9AM1Vj6O7KljYGMZ1X7tKNhN6x9HKnJJX3FRUJs62j6ITiG6bnYmL6mjw+SLHLhlN4cHH70HZKOIzV16H+qZWcUEg8IBZ2ivvrsDSgw6Dzvui2TA6GkN9YyPiUbbUfdJmZ2Aj2VMqAr0g80p+cbbSvehs5HQ3tm3rQ0dnp6T0mVwRXn+zJHWlXAxOWwbQHYj07Ja5UU3IK9SBcjmHkk5XXp9UHEVRR3EjlS0KMnPjO7uQi6SQDI+g4m5HeNMLCLZMwepdI5jV2YiWyUcjM+U4fPDaXVg492DkoyNIjw6IYK5W7IOrpgO51CiC9e2YPG8Bssk+GOEeQWyu3rIbc6bU4aJbxk08z/AHUCDAQDp9yuVY1cKGrGe61jC5poUHgxWvHxUrwkRcypiL6hSqKuPed+MPvyV8p0QqKq0sBhELmSfQb50IS44iygp1KTRLAi9UW10SBt2QGT7XLJ0LmNRQW5XtQ87/RHyBoAkToCHrUiol1bYWHU6TfyYcKhFvVImXmwGOtAVWZqKkSwUX8ih5r5XVBhc+OVesbFqaGoU/yefm1TdWIpHIY+mxRyCeLqAvnITL58DQcAKvr1gHv0vHCZ88AU+/+DpOP+4QfOnLXxH1++3btmDlimUCxuIxl73+LtZv3oUD500WXVEeO55MIxmL4YhDFiCXS6JYyQvSlwC62bNno625HRtWLcOXbt1PgEUkEjHEmEuGd9aJmW4EcpdVaSl5hlHG6GhcBFLllpoX1iqYrTJVDfhMPov8v7laqp53NTtQ6JW9X6f+duJrBOVSRUq3+rwk0LLyor8SS1NVnqtjKNNBJUrJi2cNIquPrRSSxz/f+DmpD2v9jq+1EDsWvJQVKb9EIkQ4QCTmcSGrUlyUqvm9oIvU+4ggqPl+VjuMx7BabtXXg0m/GrJSSXmMIrSvXfPv+ln1+arBcDXb/+861If+8cc5bs8Ltwstgi0avy8gmSdlqGhxzr5/LBIXMrqAcTwU7HWiWMpB00fw1MNvY0fcwNaoJtI8vpIDixpKOP28T+APj72FNxIaMoz+snbH5w187sUU1+YQcEUxk0XQ6cBBjiJC9YDNoeNRpbc74Uvdc3VAL6b5K/jy0rzo4V3zUgCw1UjHgn3TK+aNwGfL4JZbb0WMa5boyXJZOIhcJ5wLcuNz+TwwSmUB3vBDyRou6bj/j3fikGPOxdvvbUZqeBBBXz+mLzgWJ552jgjrDg3GUFdfI0aLYtTn9ijhWsoWVYg2Y4ZOBQyCPijFU0Ihx+tYQNPcs5GCU5Kr4eEYgrU1SCY5r2Qbn8kMFcH9MCoB2JyszFMo0nfO5sDgnt3w1/hlo+3uqFcdCBgYGR7B8PAg2jpCgqRzOn3weTQhQw/uCqNUdCGdnoLQlDa89/ZudNa3YzAfhdcRwieObkWCwdXpRDLch8aOLtl4i3QTLht4/cVncdCUTqx58ykcsfRorH3tQVz242Vjz+uZPr94TDFYCcJv7PGmZxUBHkAQNnCylSdMQ+5/BYT6UBtYAD6CrFOghdt+9m34A4raIKAMgldMJCBfJwm9ocn1VrMs9UypJIoIUyL52OotIMfuEYEuuo5kJo1IOIKKud553WQPMdXurb1MWnsy01J0EukMWGRmaiYSMUioO4EjrA05kxMVHWXgSC1EBlOPU6n0M3lhK5nAqVS6gNvueBjX/OeFGIpmMRTJo3taI+65709weH34wqXn4I3lb2P5B+tx1vFLceklF8Oh27Bq9VuIJ2ISgMm9feDRFwWVOrO7EUWqupcNAbvRCeKAaVOwaPECNLW1SdegvqEeXrdPHMlfePLX+MptT409Vx8qtxSNRlUuQQ6CW80bZAOWzXFCsDKL5MhoTOCOzK7Vw2pi+s0HV/3z9wWriQFqf4IVX0MQAi0/WHkQbi0yUOb5MABQE49Vi5UJWe9jHV88bqoCqhVwxs6AJb4IRKpWmRVslPGdCkZqMY0fh+1ICdZcMNJmUItbBTKFRLI4EmOJQJVL8ti1MKGrwqUwF+o/I5RYyQGPVR2A/xnH3p9j7CuIWddhcNmPFGnZzpYSqRNpub/Uo2QFqedLwuZndsnNnQ9+dDSKmlo6H6exZySHJFGjRh71tY2orbEj0rMWy9/NIGLU4PXBlEKCCetTkWQVJ0URqYO1PiQTKXQ77JjhKok9jNdnw0NbVdKzz5BlYxvHjVqbB7ecGhX7+ev/EoThCCBQ04BEPIGa2bNxUv9fMHmSG7qWwnd/fKuIzvJBY9JTyFMlhAHFgUIxJd0GdhpUAs1NyIYHn34chp7D9AUHwubyYsWf16CzbQiLDz8ZOYcDiw76BGLJqKjGE0VJtffh/gT8tT7A7hIDTULWdYOk4BxuuP7b+N5/3YxsPolH7rkbV9/9psg2EZrOdrQGtpnJncuga1KjdDg4Fw4EmhDLGAi4CWpKolJMoWfbVtkwGSS5XlkNtHYEUS5TNowbGsmtdvhcdiSiw8iWCnC4HCLF9drL63HosTfipTuvxCXfu0sECSpaQWaXYrpoOFA2SOPQhbfE+0Uup2ZzIf3un5DY+muc84M3x27NWbTLoaq6OfOx7htbZrySrEpqAATNyivO6aFmIE2iMOkLSrZY9sDLv3Qllh6zWJQqiIjmsaicTkCC7D9STSkeG8+ZNib8l5W/YAHKFPumzxTRtWqWxfag0CqSCSEWE6xAYAVb/kxO1HPJ17nHPcYEhMH1obRBZebKRrTsXSSOq0rMmilLG9DkYXF8UCmVQXlPjhYkSXK7MH/+PMRiUfTT+iifQ8qw490PNmHW3Bl4/I/LUNsYxOcvOg93/OJ+kZj6+levQv+23Tj08CORSUVQKKQQGR2VxOaJZ18WBGRHW720+OvqQhiNx1DrD2DB3FmYN2+utLgp1suqm1D6dCKGl/50N2751ar9C1apTNrgZi5D8SoYpGzgZrCa+IByMY6ER5A3OQbjwUpt8aqqUpv4xKBTHSzUpjGenU6snoQ5aFYu1b+TzdbUw+LvuVgYwXkOMqzmcNPMUhRpTlVAlv6c9ZmsY8q/VoVnVlMSgEw2OT8jtcOsrUren4veLLGVqKZZpsv5qMxdjsE0jZYEJkJHMnrzQPK+liKEiQhilTgxoPIYfA/xqjGr0f0JCh/2N8Ip+l+qqD7qs33Y+2579nsyHFabVAU6FVQomJvKIJMkfSIjMHzlqFxQen5SPVN9QWmpEXTh91EyiPJdGnq2vI9Xl8cxGDXwnq5gvkL2GEtqFMKKX7W1PiSSWRxb54PbSCMQcMLhLOPhHQTyqBneXl+cWYHuBE7M8RXw+aVAuWjDta9S1DcgG63hcsPePh3nJl4U6xJbxYMZc8jxyuN7//UDJIpUHRmvrkn2thGy7vfKvIjqMYVaLzbs3I2y4cSaN9ejvc1AQ3MLFhyxBJec8z1ceEEDcvkSTjzzs5gyfbbMTqg3R56SPCNGVlp411z9Lcw7cCn0zAj6dm5AZMSDn9x9rcyoV27YhLmHnYbJU45AhlQGhw/9fSOi1u3xuBBPjKChsQH9vX1we8nL88HubaSDFvLZqCi5+10ObFq/DkEPG6IVBPw1olTQPaVeAmUBedh18uhIgC0rPy5u8DZlJU8U7psrt2LGgn+B3ecUkAJlulLFkqi7sOXG/UWeOfq8OV248sLr8MrK+8duyxmkYpicOdI6rD1k7FnTDOFc+am0rjmQNiooEJ0pEHZTCNp8/dGnHY0Lzz8TkcioVHfca6hHSIoOEYts4zFwSHAjKdfcz4jmZDLFmRbXVg25o0SEsprLFwTgUCobQpgn9YPzWH6JUzCrIIJ9zC4M/597mpXwakyeiRLWOS5Vm4lVWVXvuQxWVFxRMnolUY3gdReRWwJvCjnMmDZVgF2r1m5EyuZHZ0c7cpkUbr79PrHyufJzF+GXv3kQtcEatLU2oJQu4aQTjxTTx1B9QHhjDocXry1/UxCQfT19CNXXoXNyB1KZDGp9Qcw+YLq4FFPxqLOrVQKuW1CqZfzh4R/htvvX71+wSqSSBi+QMM85hCTb2WJS/41gJRumjbpYCblZHDRaZfNHBat9VUzVwUNuhFmFMFjs60t6uVWLUDI5vYJkIqGGkbw5sqjHFyqrRquiseCf1UFB1JkntCb5/gwefB2DlVI8UP5Sqm1ntjAFeGBWTdJXVn1mazOsbqWqn40Hsr3Ondm+ZeNd1Sq0roEVjKsro48KDBN/bwVQq6L6sNf/I+/zUZ9rX0GXP9v95+8r9FQ+J6rs/Ax63kCxkgNpj7T+4PyMMzorqzX48NuU7Um5lEMsmhCoPofNBJusf/dVrHwri+GiC2+J1J8um6CVKJH7Y1XO9fUhjIxGcLxbR4CEV3cZNp8Lj25U8x11/1RL2DQ3h9PuR6mSw/+c6oThyiOfceK6ZT6pbAxPHXTOqkoaPt+0Abl8BcksLSuAUt6LmfNycHu8+Not35VkiNI8nNWVs1kxHxXnWWjYuGMD1q59H3lvAMmSC80NtRje1ov2yfXo6pqEWQcuwSMPvYgW5w4ki0mcfPbnxUH60stuwXGfPAQ+TxsyhE8XMtjduxO1tcDig4/GI/f+AamcgW/fcDZa583DWxuGceQJZ6F3/XosXPppZHMahkcG4Q8wOFE3Myu6lQRczJ4zCxWN6DENLqmaiA5OI51KizYlScfOchl7Nq3BQUvnIp3MCdCHG7lQMgwmE2aS7NFw85d+ht7+PZjefQBGBzbja/e9AZezAk+NWyR8tLISwSWKTBIajSTsBhx12FnYtunFsftzrs+PrHhMcWpkjjCkilZptdxrw4Cf82tRqwDiRlls7on1ZGVFiSdqft7yo68pkYNkUgJJknOYdEo2aaVXSHFeWijRjoU+U6T70FNNdaksDhbfk6MK8vpYcXH/KOZLyOZiErhYXZE/SXKyOG1Lu091Y8SvSgIf5/QqYaX0HSWNmAQz4Nf6lXNF9X4iwBImx1JRqvmdeqb599Rz1MWZwlvjw+pNfRgp2NG/pwfHHL0ETy9bhcH+Xpx/9rF45/0NGI2M4vSTT8TOXbuxdXMvTjlhCTo72vDB+o1obGjCstdWYP78WVi3bj0qFTemTm3Hxq270dHqkdZyY1MnjjryMLS0tqNUSGJ0NIJsLosdG1/Frx7fuM/EeSzZN++sNjQybIikh9mDtTZybsgq7/8bEcO86SQNF/IlZd5ntv8+rLL6R4KVNSiV7KHqk/F76ojxppEbJJu6l/7mRwAAIABJREFU12NKn4x/fgas6sxYPgtbeeY5EgZfPUeT6ozcB1adpnaLtYFb1Zp1vazz4kJTA9Hx7Vq1nMbbpWYSrzI+8++sjIifZawVW8WpsLLDatmVjwoIf+v3VoX5Ua///yJYbXzyO9I2oqJ+KpZAmcioio5sOi2iyZHIMNwup/BriBRky4/bSyIeRzAYQr5AcIQdPq9fwMmcfq1b8RLeWlPASNTAuxoBDszsVSWs2rK8EjpCoZAcY6BvGEu9OfgJW/c58M6wDTtSVrBi39gJu80lHC+CPgjWqdfsuOk0Sss4UEobuHr5JIFVkw3g6pqF1voszsy9BZeTShwGqLI0mlCtYkrkTJlOlFoF37zt++JQkI6PCr+RyFvKZRW1Cp5fsQKDO3aj4s0g1DQFDQ3dePLxV7FgwXQ0NRYxefoctLZ3wl/TjJ//+G4cffhC7BkuCRG0sbUBv3/wESycMwN94T048qijkdOB6MA6xIZiuPDYw3H/M2+jdloHrr7xF4JeJal79ZuvYP6iE+Cq7xRuXjgcRl0oIFUrde7YyeA8xSuuDTYJVMFQLXWBRfXEizw+e9oZ+MY3/w8cNXQ5bsIbL72GU086B3GbUkZJJgz88Kbb0dDaht7efpSaZ+D2n90DdzEtG3zWKOHRB36HCz59kWzOTC4IgOA9/NQxV2IgP4yhPSurgpUPWc6QeP/3Ul9XGpHSgoeGACWgafvOrojZBkwKUZg0BQ0GZzFP3Ive/l4BjbCSY7IUiY4iwn2PgB/OGdnNoeGoWMtTDsyFlpZmWYu8XqyoLMi22guUvJKAnbJUJ+YckANq7jWUZyKSkcry4r5ltq3NLhNHCEp5SrYUjgcUyELRQVQnx/yd+T1tQJi4MaD6vT5oFU1oSQTyEE27cetWbBgooXvmJIz0jeLkYxbjpw88ju7Wdhy9ZB4ef/5l+axHHroQu3p6ceXn/g3rNm/Eq6+/jtF4QkkplwxMm9qBdas3we7zoVAqioTcghntoKKj0+UTcext23aJeMCe3iiauhsRsEfx2J+371+wiozGpI4kUojlaDFXEn4CS1wO5Pb9paoGa7NnwMoS9WVWHlZlNJ6J7t3OG2cwKFFD60teZ86Q+DOpbCaAM6qrn7HPYOp3Wceh/BJvKRePkPJEgdgmF9wnvWNdVI1FI65qDGG9P1sSwlkwqy3rfbjAq4OZ9XNZ/GawtuYfYoJnnhxbWlYwGrtGZrCV4GQGLFGcF6HU8YBVff2rA+UYa30/WnnW6/Y3SH1UEKs+7/3527/nb3a/9H2Z8fDe0Y2XM8cskYiaF+GhAanmqdrQ2NiIPiEe1omqRbmSkk2D55pNZmSwzXaDL+jHsmd+jw0bHBhNlPBG2YMKOS+mb8/YGqIMj7RLdAS9PhxYzqCJorhuDY9tN1AcA0ATPEajO86ThOkiGfBd53PjISWAGnF2fOMlJ0rwQW/oRCC9HTMbCljkrsDjoFgwNxgdiQxF0G3iqsrgxzbn9DkQtYGrv36trP90LIFYNiOtuA92b8ey59/EEUcuRM+ed9FQ3w6bqxZFxrySF+FYGvPnNYpY6XNPb4fHm8XBRyzF2g0bMe/AGWhtb8Pkae3o69uDt/+yHBtXfyDIykzKgZGIB9PnUDcyL2rg//P7JwGHX67H0OAwNq1eDpu7GUedfBai0VFxhWYFqiyDlLoEbWN4/Xspg9bzJmr9BWlnvbXiPbRMmobRkUGce95n8NorL+KXv3gcLrcdwcYWVHQ/ujqmYPuuzagJhjBpcj1Ov/YhHHPn/Ths/iRc2R7AIdPnIUUAhtMpFA4mnaxoTz/zYgwMDCAy8N7YMruA/mmahgzJ9ESVW/ypMR0YJVbsJTCBlRFsqKForMONvlJeKiwCJipuD+55+KdiXyTVUKko64/7XTgWFSg6paVkFk1xWY8i3TJzp9BAoZRVIBWHIdQSzvPE8JAKMi6vknqT+WBStPsYIGleyipLgqXZGpY01+zwcE0zOeDvLF4WeZUELgisXagmVIdROoPiJS0CuAxmDuEMUhmIM2HOzNjC3NE3gKff2IGTTj0Wu3f1wFspoOiqQe/uHlx+8afw/LKV+MThi/DqX16Cx+tEe8tUhONDInTrDgTQXFeL9Ru2oKu9HumEhnAuJXJRfG5ZSU9ub8BJJ35S1onX78Zby59HKlPB5t39SKWL2LxtXHKtekTwV5VVKp01pJ1SVtGft46q20SPEI5sVRB7bzjjwUp1xzRx62RZZz381YAG6//Hy9TxCPXPDlbWxiyIK8JTPYqPIFUSa0WRB3IJMEO2GlPwcexzC7Dv7wtWEuRMxN/YwN6s0uS4ZrCywBUSuMwgyXZIdbCyfj4xSFcHfgmO5ixuf+dO/+wZ1f9W1dX3wq2ypXAIHYuzj8+EqSIKFOVsAblMTFxPOZxXi9+HDO+1TekakrRYNqhb6BUH43QqixXPPYgNW4FIqoKVGR9yZcrgKMDE+PpWw21KjR3gtaHL0FFTTyeCCp7eBXDbGQtsYsJo8q4Mmwik3nEOZ0TcEDQUsjbcs4qurkB9sIiBgQrmHgCEUhp8Ms+kcjorLLuI+YplRxGIUViiRDRYBVOn2WRo/tkv/Dui8azMt1578/fo6D4QmtaI9956C/MPOhjh8ErUhDpgd/qRTGdw5hkX418v/Ba+/8ur0dLYgUcefgRLDzsYD933S0ya1AK3zwOP2y/Xr6d/EJvXhGG3u3H79/4NN//oV+q8DCecXif+/cv/hqb5xyGZjMLrCcom+eZrf8HgcAQXXvZV4exRxomzD3YylB6dhoF3HhOdRvpakRKy4tWd6OwOYf2GFahr7EA0ksUTf1qHsy84Hzu29Ur929wQQFdXO3bs2o7Gxib869U/RyETgyfkwtIvfx2p9sn41zNOwg0LDkIkERE1Bp89hMOOPxmZWAYjg+OeSOd4/ShqBvIk0tNpwOpymBUHA4EkwtwfTCmjyWKuWUFcA2IG1SzKcAaC+Mmvf4RsPgtq0iWTCaFK9PX3CaqPbsAZKlA47GaiQ7AFm7iGqFM01DSio6MLejmHbCYt4wHKszU3N6OlqQl1oSBi8ahoVlboHZgrIByPCbxdyMJm0ipBSfYROgcouxQLdSzzdIcTHjFq5GySaiVZkQJTIrkK6srio0zjxkJR1rnXzLcoZr125xB64xo2blyPSVMnYeeOXairb4DNMPDvl38GP77zPlz7xS/giScfx/BIGOQhsuAYiESQTuUwbcokRCJxscjZMxhG0Wx/slORTSbA0Q47HReccQQcNg3bdqxBJF7E9j2jKFbsWLNOedrx60OD1Wg0LtB1Bis+wOJlYyfahjqByv9o4mDfgqXLwa02lqGk4EVlgBdIlK3/GoaufjYerJT/yvjfWZWVRFUlH7xXnByrVib+vArVJ1IrFQrhKjdjfn6WpQwMbK3IgJF2BWzXcV4hYpDqSwKKCaxga1GgoqYrqVUdjW1a5msUAod8ClMhQQzbFFJSzffU4qqeE4l6ggWwMFGF7Gdbweqv/r7qfK3rZUHfPypgVbcV91XlfJzAY30GKwH5qM+wv9XVO/d/TalI29V949Qh4PcgVcgKWZ0tlWCwRuSRuF5Z1ciAW9ZvURxrKa/V0EAfIDoh6XjtDw9i1YY0RtLASLAb63YppQnrfkvQcpjr1TBwkp9ErhL8IQ30mnxoj0N4hAyadkdAKjNC61WSYsf3zz4AtdpGFAtstdhRyBq4YyVdryCeVFOmu+B351CfdMJezku1RsuPcolVtVPI5TaHgWRWQyJqIFPkTEJDa5sLgQA1A4FDjj4M61euxGvv6DjsRGDSnIOQKwWRHF6FrVvKmD/PhYa2aRgaHBRFiwOXnIqBCE1VA8imw5g8sx3bNm3G4UuOwm/u/G8sOuJgdM6YjKceeAI7dpbEgyyX0LAta8fCA+pRW5MQFKxesOEznz8bC0+5BC5bDdKZGJLRLKIju9CzYytOOu9LyFaKSEYjAiLY8vp98HsNNDQFcNVlP0d9UxAOXwjB2iA+c8mhWPnuSmxdm8aCw07Fq6++DrfbgY6ORmSTYYRjSQRq6/CpT52NhZ88Dx35Qbzz6HeQK1MLuAK9UEFOD2Hmmd9FruTE56+6EdsGepBPxpCMbRpbYoSu00KkSONCUVdR8sNKEUIBx4qmd5WzYqCW9Y9NQxuVKAwDYWjgaLNt3ix89eaviCiCACuSSaEGxEajiMRjQugnwbtEWoDZdSlK1WOICPeShUcIijCfT8s9bKhrRktzM6ZOmSyoU1bYlCzauGmj2NtTO48oQ/4ne5IVaAhGcHDepNp8FllYZlsVQ4oMovv4HnytUA1MpCKPwQDFEQldB0jeJZDlwAUHYHBwWExOn1y2Fj3RpJwP+ZGjsajQG3g/j1hyEHqGB3HROWeI1Nad9/8O5Tydfjuwo2cIHq8d82bPxhtvvIv6Oj/6I8rdQagGxTxmtLLaNpDO6Dj7k7Pk+R2JptAfzmFrT5jqfVi9dsf+tQEZrHhCtFxg/1Kkz9xKo472FQIuMAOWtRr2Fay4w/M4HDzyA5HjYG3q1VXC/6tgJegcQlFNlA0FYkW5WYh+JiCEG6LomFYFzOpgRdVlq5UnCMC9Ye7WZidBbEyLS5EMlZ6XCe03eRd7XQ+T2Cdh0gJcsPqrQgpWtxwnXkOrRLbg8B8WDPYnWO0rs/mwY/5vBavBl25DKpWUVkaoISQwckvhIxwNw03rEWaPhbIkAS3NbcJJIjAhlUwK9Nrl8iCVjqOpsQG6UcYjP/8V+hMU83Xjmf6CwHBlzZuyMTxPot1kQJ7L40S/cmZ1ew04/AYe3k4YsLWglbFdxSiqJK5ix+2nUmrKEEAIl0u+aGBTwgOPy44312YQTirO34ldbvidOWi2MhobWfUpmR4qizhISK3YkMnoyOU1FETpnRqKFcyd14Z8cRDXXv8lPP3rOzEc1vHsigqOOxNo7piDtWtGMXehB88+2oNPnFCH6TMPwKRJU7Fs+Q5seH8D3O4U2rqaUBuoR2//EC699HLc8YOfSVJG4dqerUwIbGirNVDIaYglNOzJ2lBxFnHgTLaR7Lj+i1fgV088jq/96HdK3NVuRyaZQzTej4ENW3DGpz+Lt164Cx6fhoDHiy9f+Ss4fUlUfJ0yK3Fzjdsd+MJl5+DJZ17E4cdegNdeex1BrwdDsR3w2IJwB4JIJKOYMXMajpuRQyWXRqWYE0UXl7OIPOVyPfX4xc9+jZC/Hi8OzsHA8ICIaSfi28eW63leH7K03TCUILK03oRPqQAR/I4TSIYVps01isUAP4EX5t9wnHjip8/BsacfLV0maYcODch+Iv/lsqJTmMmmkSO/ykx+ZLRts0ll77b7RZ5u8uQOzD5gDrq720Q4gUVAPpszva12Yfv27YiM0mJcQzpLmyBl+iTPNtX86T0nTtZmAmwqtNNklZB57mdcvw4nZba4BtWeQgQhyeam8KUkdwQ2UPR75oxpmDRpkrzfb59+FxEhwnuwbcs2EZ7l80WbHgIijjvySHS01SGRDeMvryzHoQctQaDWixf+/Bq8HifmzJ2NV155E063F7liXlCRXp9H5MRaqABjJoMnHTVXZJ2Gokns6IsgHCuDbkfvfbCfM6toLGFYFYFqgyj+gAzyTRJrddtJVRf74puoaomLmINX6gyyncZnfLxu2TfZt7pSsNCAY1VJVUVB51a+tYhQml/WezgYLAUWPv7ZrA2d1R5vLJUiZIZlBgf+ngoblm+TVRFaQUXUoc2FIYFJYdUV2W4C9MRqA5oRWlTK+YCwjSSMeBOGalVn1RUUX2Nd44lzpep2qnXO1W1V63UWsq260tnf1l91IPw4FdKHVWbVQW1/qqueZ78jLQwSgVkVKC6UXCGR30pH45g+fTp27elRPkJ2B/RSBpVcBaUyYe78kQ2ZZBqUpPG4XfjJjXci5XTj3XwQA0Mj5vxQAWGsGSj/v7vOi0M8ORh5F5xuHTanAa9Hw6+3kedDRQJGOQKPyKmhoI8NM5wVXH4MEAg4UMibYj06MODogt9nl8FrQ2MdagJ+vPrH19EQ4Horw+OlJI+6Ih4XfcI0UfUn3JxuvT43EZA2RMJUSGCnwMCMGXwubTj9zNPw2nPPIpu0YftoHaYuSKJz2lz87r73cdFlC/HKc1swa04AmjOE3j0jqOgMnDFRJy9qDgwM+jAwkMQBc4GWJh9GhrMolm3CParnzl3SRZB6OGbH5p4yIpodB850weXWcewhXdi5Zwjf/NlTKLBdlo9hx5tPYcuWjZh5wAHwuHy49ea74A9q0FxB5O1NYMPWI8R9mrjmYLizmDbjUFFx2LZ9G+pDQTEanDnzALz11luYfcAiHDU1huZ6HzKlHOCbhGf+9Jpcc8pQ8dGq2Drx7OqsVDp0B0gkdo0tr0/5/EhTXJbVE4VoTSSc8lRWewfnUvJ8aGSTGaiBhpwNCOo2OOlNBRsu+tp/YOq8yYgnEhgc6BeVHRJ/mdTTRZtJOasqSg/pJWVtQvKwz+tDQ0MDatwBNDc148AFs1FXH5Ski4nYyNAw+nr2oLd/GNt2bkdOvNaotemAIaamkFEFW36iaFPWZabF9Sw+b3al0s9KS7oLFA6waSKlRGQhbX3oeca1zXluqWDIrIjanUJiLirwQ0trK9o7OnDFrfeL2G5ra5OoapDvx+e2ta0NA/0DEthy8RGcfMpJeOLJ5zB95mSsW7cNNlsZk7snSSDdtSuMTEE5VvC6MHgePK8TC+bNQKVUwbq1a7B0yVRBU9JkMhbL45Ali/DyyrX47RMr96+yyuYKhqipm1/MNi3elXiqiPOlCmDjFZalk1a9/Yzzg7gICHIQpQsTqGD9ZfXGKAFgjJdgqgmb0PW/FawYJKqVLP5WsKpu2fEGsSXIn4k9RJV1AAMfz8tCCVqBYCKM3QpCDFiqZ6zwiDLENFUqrL9RiRoZ5eSCcJNTEFSrDTjW/pug1FHNO7OOW131VV/D6utjXVNFxlRVIv/dX8LvxGA18R59WJDZ1+cbSySqKtaJScTfCoo7n7lJqAd2r1cML51etygr5MqsNNj2UwrxHqdLeCh8eKmflx6Ni5QQNwwiQvlAj0bSYrb5yC+eRMau4YyLz8cVt/567HSsNcLPQjHOC6bXIx8ekQqJJor0WGK77sEBB7QyodbKS0wlF2qzOGNKA46cHoZPTCnLcHIWpdvQMOcwMYkkvJhyZFSKWPnsu6gLcTO0w+UpoVzirkuekXL/regOFMRuggaSumTK+awN6YKGeLaEfIneTWVMnkaAgBNtbXXIjA6hULFhMNqAGYc6UN/ShXt+9g7OuXA6tm7eA6/mx7rtKUTiZfzuoR/h7p/cjClTulDW1MaZzbuwfbOOXds349yz5yK8c4MkfcR9E5VIYm1kRMOuiIZwhb5JOrqaNZx5UgOGh4v45Plnw1YhFw1wGk6sfHU9Xl/5pujwZRyTUXFV4La5xFqCHl5b126Ew0tzyHrMm3egaGm2NDUjn01h2pR5cNb7MMu+Ft66WoQzXrz7/g55zjzBbtz5u6cF9s7Wa8XmhSs4A8nUqNyXVHJcD+tifwCjlQo4QSca0KqmrCSU95t5AluE6mZqqGUgU7koXHTZ1oDTLr8IXTPakUjGMdA/IsASBnFKp7FlxvlUtkwPKzu5ruJMHqjzoqOpHVMnTUYrW35Tp0qHgAFvw7p1WLVqDdZs2CDFAKW9eKlLOqkYyixUEYG59lRVpVrUFLg1xXLZBqQLrPl8S/VE7zjOcNkuZDLvonSXoiBRGUWuvRQfupBxXXalWMT9gWoWV9x6l4gbs/VOYFJXV5cErZpaVlj8bBqa62ux9Lhj8Ov7H8CXrroMDz/xIiKRMOZ2dWLX0DBSFL8NBKRI4ayKr7/hmkvQN7BTXl/nD8DjLAjIhteytrZGwDTpTBk33PHE/gWr4ZGIQcSVxVmRgZ25edNLSrkHK88WS0iRffm/zqarYH1mKRxNxCXrmAhisBaN9W/15lhdNU3cNFlZ/c1gZbVpzK2oOlhZGyPLdwmOJhxdNloS+UywgmzuZgCtJgCPLXKbaS1gVlniM2OSias/qxKP5GLgvIrBqkqWxwxQytNnvP1ofUYJZFWok78VrPZKE6r4YeOVwr7VFiYmDRODyIcFpn/kd/tbsQ395QdIZdKySdLJlaaRdTX1KFUK0tYQC46SguHKLDKfRy6dQJGVvAAmbMKviQ2lkUylRJz57tueQ1yL4YSzT8f3H37JJGeOt3+txKDdUcEhtYCTyCkCOso6KPr/x14NaaqfV81aRctbs+Oqo5rQYR9CTcCONKu72qm466Ve/PALi+D0hKSipzh0R3cbnrrvOdQ4SM6kkC85OKrt63Q7EPBRO44KKQQ7UV9RKarnadcjoCcdyZSBVBpIxTXMOzAIuy0ulV6dz4CjYGAk70LebcfchdNR1lw4cPFRuPn6H2P2XD+621uRLRQwFKZHWB2K6WlorhnAlFAGK1bH4Q750dI9G6lEHMXcALLRPCo2Hbr5mWJRF0YTwFCuJGaFDAQnHNGCz195qkC1KUX0mzv+gEguDZ+Te4gD7250IIWiVHSnHDcfNrcL/Vs3oK2jg2JaCNY0SHRY/95qnHKUB/OOOg1dQQPDWSeefe49BDw16B3J45k33pZ1wLrVqRhDmLnkk9i8awCZNJ0g0sikBsaW52X+GoxUaJOioSBzqPFOjMzIQS1AiIcVjyn6+YYhBpq8zTRoZDX/le98HRk9jj27e9HT2yfroaNrMnp2bUGeQaqiNPnElp50GbcLk7s6MWPGLHR1dGI6A1V9Pfr29OC++x5C38gw8vm4idLTpPoiepiVCVt97AhYCSf3D9ELNfcXJnAKBagUV3hGlsgtfy7QeKcSQBByPOHsbuqXUjyaChpEB+pwu3xCxiV0nUGR53T9nX8A4e08JiH13NekqmMAFBdkA/Nnz8TBh87F1O5ZWLv6fTzw6DOiUiFakLR4yrLio2GnW9RP6LaxdPFsQZ5yTTc1BzF/Rhf8njKGRxPIpHPI5Ej78OKuR17fv2AVjicMdbIsNylrr+45UXQlkQVhZFeowDEEFQMaIZofBpumw6jNhngiPiY2yodbFAf4O7NCslpyEzfRsdYggQjsLwuKihplgJ06bhbZT6KL2R5U1jJ7tR4nVg0qYClJfYEvUwqJuHNam1OYtRrSbLrKWp/NIg7vqzpU2bZphS1K2Ipbta9gZZm7WX9ffbzqILuv4DDxb8eqGLOtYS326iA3EWH4YdXQPxKQPs5rJwbLjU9+Sw7DB4aQXLmuJnGE8Ghpp8Ip7VludLTOLsRzonOXymYFKk0eB1PdTCIOp8ctTtRlLYdbHtmOeE5HLBZX1iZm29q6HuzYntVE1WlKLyn9cnK2aCPxwE4ajVokcCWX5dDcuOEo6sG5YDg0/HJVGU6bE6ceMhnnfXIBErG4cIL4FWpsxKpX1yHZvwPlYh5eH1DMGoJyJB+MDsf0nBIzC4PgkpJwvNIkZJVM+rFYrzuxYxdVt+kdB3R0hGCzRyQ5YmtRjxeRKAXg6UjjzRXAeedPRjRSQsvMxfjpbS/g/hu7AfQgU1BBs0BhCx1IOqdBt09B/9AQYiO9SMfSyGaAXJYJHedNlDYD4gkdo0kN6aKBAoWtDQ2PPHQbvvON6+B26tCchjgA8/lK2CahUE5jcCiMXK4Ch87Nz4UjjzhQnt+RLW/g4ANrMXdmO+qnTYe3diF++8gr+JerrsXtN34H69ethcNlR1tbI3RR8XNhycEHYfKsaXj6tRze/+Ad5LJ5lFBEYnTz2PL7gj+AfsNAXhCB4w7A1etT12woGLryvOI8iEkD34FINvOBufn2b2Pzjg3YuWuXdIpI2K3x+jE0PCyBiZqNXI9jBodunyAaD154EObOnSO0iuWvr8Cjjz2BTKEIh8clbtJsVZM/Zs2bRZ3GSS8rgr3MfYQOw+KOwKRM9MWUazKFw0XU2iEBhc7KFt2Fc1YL3SrIbo45KJBsc0hCQQ4gkye2C0Xx3/QPvO4Xj0pFx/2+VFbqGSInp1EsoiDcw3Qmgc7mNsRiI7jwwvPx87sfkJY0ldzpLk3enZD1TUKzy2bg0+efiEwqjmBNrShmbNqwHkcumobBkTAi4RT6RuiWUMFTyzbvX7AaicdJIhc0G/v70rYwN11pY5DYqCvVBitgjVVYpkPlvjdVFax4LNqjk08gVLx/MFjJDEyY6Cpbkpiwn8HKqgZlhmUK21rIP14DAkT5+azAoywjxrMykoYnBlV+X10JqWDCoKVmVhODVXUL8G8Fq329x75+tlfQNOd1PDfeK84frUBQPTOsDqofJ7j8s18zMVi9/burJVHifJExytJTo8+aVMWgikASdptHEJ/SYi3r2LVjp3CzZI5A40aPHelsTqw02O7y+Py44DvjVgTVFag81HChzijghA5Nqqoi245UkPfakNUNPL6neu5oh90VwJc/UYd8KoGhbABHHdYMl1OBLGrY4vB7xBOI8HNuOAw3mVENrzz1qPh8uT2q2i6VKuCD7fQDjhJpwdSVo4kklzUrLf4NuTz8PErDbnhY+XnFUyVkM4Tg2zF9Buc+MRSKQEOtG7lIHpv7AihRPPfrTSiVYijmdNTWNWOwf8TUuaTfkoaaGi/s/i6UjRqRTIoMD+GDVRGkk6w8lAJCieKubI961SafSdnRHzZQKQKpioFMxUDWMLBwlgaf2w6/O4BKcJZydGYby3DgrReXoanOhsMWe3Dw4gNQH7Ah1NmNWHka7rz/OZl3rVm3GwwkHNy4HMCchfPQXl8Pw+vCok8ciWkzJsMf8OG4Y29EOL5DAi3XRDo9Dn/+96AfA0UNKY2bORNdtQ+NP0OqNUjEn4lml4yYSVGAcyBDBwWw/vveO/DCK89jaKBXQBWUhaIuYDqdEUdv0fMTYrld7rHN7caSg2Zj8fyFaGrZuJsDAAAgAElEQVRpwTPPPof3165BIpqBx+VBTS2lc5VcFNeFtafK68URWCGKCQRTHnYMUCpYiWBzsSjVlxLHIbjCFK2VaKvGGXQIZgvc2uvIqVJmjAxwTvEKZHBh4CPSlRXb9T/9I9o6mqV1x9dxZMJkUdTl7XbU1gTFwmbJQYvFrJE6nGs39IDNVLpiEBzCYCgOGdkMGhvrkRoZximnHIHFCxaKWDPFetuaGzDSuwFvr1mNkTD5amlR9HjipU1/X7BSFs6KdS4XTG4CvydKUJW56mLw4VFEW0ZgK5OfuIlNBGFIwCL0g+gcE6BQDVMfe72pjWd9L3/DW2OCIqzvLUj7xGAlAIgqhfJ9VSqGposnkgQOhxMlBi62fmjXYHJvqudL/CzV7bnqyqR6tjUudCshTAmkauyOqyA3BruvIj5bx/7IYDRhvlV9PH4enrOU8GZlyI3bIg5PDFb/7IDzjxyvuv3J46z89VfEvoDryuv1C0GY60106Cjhk6X9hENIsuFIWDx7yO8LD4zIHNHtUdI3FDylKABzB3pgGfYSrvjhS/AEAxiNxMwMtCIBjpU2+TJd0HFEK2cCNtmg2b/3uDWkCmU8todgHCXuXCBYxwbcfsWJsBuj0oKhQCghwaUyeSwOBAIhk7MENDU1CQGzqWYSfvOTO0imkhkPNzu2pN2cJbgJ0ud7Ktlvr5+bC2XE2GLLykMga5CeQKMV1IWcYpg4nKSKx7iNxIwZPuhGWqqzSy5shaMSAexBZKMJ5GhbwbaYrSLZcjabRzyZVx5P/ja47F7J1ulI7HaVMDxUQe+whqF+A6lyCRoJzUxAK8z6SSDWEU0bCMfYNmJb04ZkqQIyHJcc2ITJh10IDwrYsuxBtNSlMbMrhNY2D1o7Q3CEOjEUacHdv/0zfMF6LF+zDeGCgVqvBzO7OnHTLd/Gkw/9EQ3NHiw4bDGWnrBUggJnRYGaesw96CLk6NzLvcpuRyq6dmwZ/kdjPYZ5boYhiuqWAaP1rAly1wAyFj1GYO3cN1THxyUhxYZrv/dFvPf2exgaHVQVsqEhmkogm8mPCc4GvEGUi+xMeWROt/TYw9DS3IK/vLIMm7btlPk4eVA+p0eef3awuPHzXloScFYCqSxAyLOjIaqd2lsSWCzBbAYr7sHViRYrJAWqUMRfm8MhyG7piFHmi9yqShleFxHenIXWyhxWVXXKKfueR/6MkZyqEqWZxMVZMVDfUIeR4QiamhoxdVo3tm/bjdHRsFnxuSUAMhAR08D/qGIiXTqPC5PbQjj/9OMR8CuiOCu8QMCF+HAvVm1Yi5GRqMD1S2UNDz3z/scLVsxSLIVvloXKooLGairqcxPhiXKTIIKqmodVvWntBW83K7VEMi3GipQx4UNHHpM0y/ZC/O29tUoVxUVlVjgie8TLZH6/P8GqGj0nmzzn2sLDykq15/IoKxGHOdgc40uZ4AlrkVfPsazPbAUxK5MxP51UVlawkipL4O3mV5W6xdgDVGWVMjFwTWw7jgVys3Ll99R9s2Yv/JfnwIeBVQoX3v9fvl6776vQSjZaKMmDw/MgFJ3rTMi/BEO43cIlIjyY50rlaKeNliw2ZXBXINrOhWymALfXq3yGamtx+XX3IV1W5F8el/ec19Za1/UVHSd1qY1EyLrcwNwVGL4peHzjHoRqA2Juyff02TT8/Nqz4ConUKrkkUol0NjQItkzgytnZeJFxPayz4PGpkYE3R34/vXX0F9YKitBOBbZfjbgraGpHgVsle4mYfOGromZocdPpe0yGGu40cWiQG2I1bsT2bSOaFZDLqejVLFLYunzutDaRoCGhlK+jE+f74eznIHNUQ87zRRzBoxyHobmEHIr2z0OTyNKZY/wu5LpIXh8DUjF+iUpYNDfuiuJnTuAbNEmn4PkzlKJYsKqjZ4pOxAeYUXC8yjA7/WgvrmEkN/A/Lm1aKitxeSuBlT8HXjoT9vxwfvbYNgceGdQR9IUB56zYAE2r1+P9qYmfP/W6zB95gx0TupGZGQEmUJeiLRU2b/pW/di+ftbUSjlZUOm6ka0XylY8F7+x8xWjPQmkSA4TBhx461AIgJVFcUKUbX8pO6YoGRDs9Ov/dfXsezl5xFLjMp9opFnPEZ6hIggwetzIuCvlxY03XtDAT8OWrQI77/3HgajYSQyGSFF85pSMNdJLpQghHn/6VWs9kHyBC20sELwqa4IW2sOag6aChliN0LnYypziDp8FbWGD4sIeVMJQ+nGSzDUALfLLZxSth4Z1Ch6yyqLsy2u1bLNjd88uxz5IgOfslnKi40JFeIZMJk4qmRRfO8MVbCQUEytyLpQSJI9Fi8qyTdwyKLJOPzAJTIrozcife0ITLFVctjZsxWJRFrpIxaK+N0za/7eYKX6ttaGaom1SrvMjObWzIocLD5QzCKpNi4XgAPAMXHPvQPQ+CaqCVKL8E9B5JnVEisaay5FMrEEKPOzSIeSAc2suMiTUjJ945u/FbjGKjXzNWNBhsAIRZKSm2f9HT+vcMJMUzMVBcfJolYpvncg2ptrZfWdZfGMAS4UA9EKMtUAEyuLqm4dVgfTiYHpw2ZY1t8SgSOEYjHgUQNbpSZAJQefmsX9k9Ta/7eD3iv3fAXQyqJczoxSL5RRI35JOjw2h1SPPM+aGkvFGghHhqAXdWWDQKNKmxN2GSzbJatlW2eoYOBz198DXRaAspIXryi9iFy2oCRwnG5BP/kNYE6jhvnT+fBpuG8VjSk11Ad9iCayJklex+wZ7XB7mlBJR6AV+nDthcchEPSJFJRqNQNtbS2CEqQwb8jfint+8F9wuDT4PDboxYpU9QxWgRoXcrmiSsxIVK0lOtCOTKoMb4DILppNMtA6EInrqAuyCuOmoSPDwkvTkC8YSBe4yTFoK33KaQewOuOMqYzLz/XCKNvk2XO4p8Jur0M2l4ZmZKHZ6BhNHywbkslh+P0NyKT7oFfyCPiakcmNIpPT4fL4sXpVHjv6qXiuwcZnSGe71AkCsrgvNLW6EPSzEnXD4THQ3FCPwOQ5uOHGFyUJoEDst775n7BVUrjmP+/ChlJFAge/OlsUb+766z6Ly6/8CtZvYMVkQ3NDowQu7hOHH34VegZ2I1/MwuvyyD2Mj24xH18D3z5jMda+vAU56MiwlVytPiKNY7IwbdIiVDJaf/3FTsWJZx2HWHxYEkEGlKJOt1/KI9E4syzK8zQJZRLVWN8gunsUs4ykwhiKRCXB8no4W1Q+V5R6k3ad3SNrT4BrnEGJ3ZANHDMwMPB1sk/QLtYEu1kdLFYusicooyoRbxjbS2xs6yllF+7Hsu8wT6Z5LpHdJveTQcpF2SX2AU0rlKfe3Y3B/iFERqOSzDNJKZfU+5MeQO3C7u5OkZvi9ZCkn9JPgmZVNCcLiMc95ytXnCct096+AcRG4xgc6kVLYyPqar1IpCIoFbOy/ouVCn775McMVtW3jdB1qajMCkOQH/SGMmc5FJWkr4wgCKUM5ZxGfV/dI7aCFRcdAwSHlQXyJT5msBJ7EFPnS26qWWX9vcHKqkC4AVpBZ1yFQm0AAnWvMkxUN2nc/oSBWqRRqtt8Ui6q6kYU7E2ztupAZP3/RwWqvYAS+1AE4Wfn5+PDpdCMXJ3MuBT5kUGLQAX2lKvvyf920Pm4x//jj69AwOuT1p1kmQLBtSFQ40VkMCykymRK8Tm4gdT4/JLtaWBrmskHlbwhFu+ZNGHFlG4q4YE/v4snlqshvBImUa2QQA39qxRKlB7N5yxwoM4NuAM+5Y7tsOOZbQGs37IDwYAdyYza3Hx+hwzTd+3oQWdLA4ZHknjkxhPR0tyKQF0QpWIFqWRBgkFtwA9vTRm1rk7c8S2qq1cQ8CnosF6mXxbbgDbkWaXoBDcxkzWQTTPgcCMAnHbOppgY2jASLaOhgWvQQCbFbhHbzdzEbCjqhgSPVNou5OQCHzPDwJRpbC0V0dzYjhOPnw+7tw4ef63iDoqeQwF6LiFZfyo6iEolAzeJzrkckqkwXJ5apDNxeH0BOF11UsFRm3Hr1iKYs7r9DuTSJcyaXYPO9gBYLPlqm1DXtQCXf/EBON12IYB+8eprUE5HkErnhJv27upB/Pbpl5F1epAoKeeH8844DLNnHYDTPn0BjGIJTo8D1KLXKRbrcuJfLvwfRMIDyBczIvKbL2WRT9M6UX1986xDsemlDcrrjtWTmbxa9vZsezJYUXYpr7FK+evVypyGNhehVspIMYAneBOkqsrncsjnlQNwU3NIkV8bW1As6jLbGopSM9En1AfKIPHduIf6HAxWBFco4fCyTqsQZeOiiMTKzYFuulwbRO8Jz4qtW3YBRN9PMTzp9m2jhTXPRPiw5HlBAp5lOuvzeGFj79osDPhKDweB0OD2KTFmBiXuTzfd/bSI53Iu5/F6EQj4xPyUxQWTYbp3t7e3YjgckcBl5v7mbFG5T4tqEZ2TyyV89arzJWHrGxhEIp6S7k6J3mbZPGoD1GQtwWmzI5kr4jdPfvDxKitmXWN8HSoKM7Kb0EyJ/jQgZFuFaBJCJW3KK4V3XPVT/5r4O74UTPACIC6ZbEHwpkn7zZxLCeF2PyoreYJNAVtp5XCDtjKo/aisJNhVufey5yqBwXT/leBVpSYxcTlXV1SyAe7VMhQRi7HKaqJYbvV7W0Fr4uzG+pvq950Y7DgItapCpcUskVv+sc5NVVu6tAPHFDU+biT5f/C6x3/0eakEuY4ojixJkGkVrszz2CJTrU1uFpw5oVJCLpuR/jlbYS6PW0iPhLZ6ybkZjeHq236P/mRBKhkGISpkEKJcW+NBNJGHYXMSY4jffu1ICV6sMnLZFBwuF6791TrkbGX4CXkmSqtcRkdXCPPmLoDhrGDNq+/hrm+ci6nttVLVUcXF6XaiudmPbEH5FDm9PrjLXvz0xjtgs+lqY6FeW4mETRLW7TBILJVs2EDASyQe2+4KHeh2cKagns1wUkdTiKoaCq1nEGXnoO2Jqu7dHnYwgFhWBbMiM+AiUFdvR12oJBYWs+bMx6lnnoB8VqnUe4TUnBI+WKVYRCFJEjEjYRHFAtUVOOwPoZgbRa6ko642JNDjbD4Br9uLfDkPj6semlFGybBjxpEX4pKL7kCxooSx14xouO/HNyI3OiztTqfLJtf/B//9MPaYrVXdZsOIXsHRi9oxd+4i7NqzB5NmTkZ39yTUNTVKEtPVOhuXfvm/kY0PI5WOoVRKoVKsIJcbGVud3zh3EfLbktiyfVCIwQWzGyPPBQEj0IWoTENLqtkr3qWyCrGkmWQY4bBj2oEdUqFkigXoxSLynM3lGSB1FAi9djvR3dogs1KjrKN/aBg2jx8+mwLZc86nnkvGOkUDUq7NTLYoYEyjUac8n/LeTDr+b3vfAW3JVWW3q15+7+fU3b/7t7oVEEEIAYIxYowHiWAJEMFjMGaYkc1gWHjGLC+CTLDN2IAXZg0meAgeNCAYgg0iCCSBAhJCIFgkpSFqWrH7d/j5/RfrVZXXPvfeevfXrxe7WwxMPxZL/d+rcOtW1dn3nLPPPhTXZSg4R69YETj4HpOkRvvbZGPJuic0dBXRUY0a+TvFgekxcUEmx5S8l9IfzRWKSvCWorpkJrJDvOQBK/jINT+Wjtucg9mZGVGLJ2GCoEv7TvFeahouLrEO0VPsQc/D5OioEDKYi6Mt4nt1+Z//KUK/jGNLB7F0dANra5tSekJpZ77bWbZ58TYlxbS4vI4vXP/L/sBqaXVdAqEm/CdTq4HAhAUNHdK0VGBNANUCOLm8WE68cP6lm64qhjUFbVvtm2HaBTJ5RG2P8dcW3WBOqFKXVKRv81Htx8Wb0fkreyFk6qK4ihINP59UTu1V6BYg5nkRUNty7LZR503nCoLJTbm5/J8YSX3uWCNJm1gRjVSHJlUeS12ItAuxr0YfJ8n7jJNVtnli9JaoP5hKYXNjU8emzYTpYmBf5Tykz450D1XMqhYNO+PnWTKz2rP7CODPQKf4zF+8UhQAllaXhQQwPzOJlfIGsm6AQjqHYmlEWhIwP8Xbk86qnkHllTWUckW4xQIy42NoVCrYOFZGtsAYfQavevuHcWBVLUjM851xqKoObFaZp1J1Kd987wtFWPTQ4oPy4pJIwD6NTm4e7/r87dIIkHVGexZ2iODsvjPPQLEwij9/xgwcvyyrz1ZQEZ1CAiUNA1eYonXYmsJH3/0+KQJmstujMrxDDbYQKRIsPFfqiQiahXHqc1KxwhHPyaWBY3sMF9goB5gdS0n9UL0aCHOxmCPxQ70Z7MO1sco1CotWs0IQWS8zhJhCpepi72kBXC9APu/ioudegMc+6TEiV0XmKg2p4wcIqg00mpsSPmcINmhWEbDfiduCx/xDWBOpKRq6iakZ1Yct5eOMC1+JSy/8b0AO8Go+7llxsev0ecxNjONV//JSVDeWRIG8VvdRXa/if33sb6Wdh7zlLJBlmO8Zj8LU7CwO3HdYPOxUMS3hN1qpY+X9WD5yEM1WA61wXVH9GcqtrW97zo43ktBp/3jUyCwO49t3+9uOmPTazyyGbTtj0g72RSeN1/7O5GfjE9XPdZp9kq690xjsBbj5dz/n6jQ3jmkRYhtGE1YTk6bJAMaQykqeiz96WKxF0eKtRp6eJ5K4K5dv2z6G+q1CKdxuZX1d5EuMMkBSzsZ4LXb7EPvQEislWJH+SWkSJrZNeNB1kFElMttEcc1DZt8IE9Iz47DDgrZnYh4WE8aLwnpbioRVPU4cdOx8lX1uU/tlP5T2v5mX4r6ixiH1OG2V4qgNSYI3KApoWp9Q2EhpVYPxD/HzyXe8HBP5kiSEKQA6OTElFGaGUOgVeZUqUoUcMpSUSTkSquA9q5TXpUZwfOcOUVtnMTrnkwXsXC78q9e8C/dvqggAlyLs8Z3NteBUs9gUOjFbLACfe/vFYBqchblVryJAd999D2C1GeKvr3oQZaeJXDpA03PxhAuegnoQYs/UBB7/uLPxsicXgOrDQqjYYH1JcUx6bqXTJHRQZSmPT/3lx5DLqiUTQzeB56I0FkjLcWGNNlWuaXpWkSf4XvD6Sly5hxxnBuu1FCZGmNcLUCXJoQkUdQd0zwGK+RCb6ymELhv8sUaKCzEqNqSwUub7mRFZpz0LOaBew+iog+e94HnY99g5CQc2G5vCSmTOj+0rcim2vNiUhpDiZbAQl2W9pRFpvloojGHhwtfiJc98tQAqSRY/PeRhft8u7NmzR3o/NRt1vOX1bwA217F0dFmIEqWRDP7iPR9CqNVduFhlyC4dpvCK17wIt958J1bX1zE+S/HgOta9NA4eYTib+XIu1iqKw0xQriyfAquEeObvFFixRQjzUDZ6R4W6NLRWTyfTHplLTa7Y2f/K1hLcUjgsK1XFDml/2mAVGfe0g3XpF6PIGrYhN6BpQCUOVrbBFVFKhvCoSGGRKQhSpiW9HS5MCruJtwM/Km4jS8rcf25P42dkSuL7y1iY49LJTwEzpUoW1YTZobleYT+zrbkvyiukmnNFhRw12zBaYemWFTQmZozRPXVSmgGp4uCFXDFixJ0M0Nqy8OkgudQJKP/vuy9Dq9ZANqdaH3AW86zKJ4NJegKp+quNjbIoAJBMQK+RxAhWS03umMbozA7RH2MNExlxtc0GXnf5e3Hv0QrSbh7PPHscH3vbuUj5LWzMXIyzL7lcJbnh4NoPvgKHfn2vdIPdvXs3pianpf3BkWNleH4guZNDR5fwmRsO4czHnY2zzjoLX/3KlzGVd/DRt12MnfPjADv85hRTkWy5SqUh3VQ3y3V8/oOfEOqwFDXrdyudZW6DVbcM+7FYHZiYdlDeYBiUeeOmtAGXhBZcrNeAsXwAqpl5otfjCPWdrdY5b4VigM115q9Uby0p+Qt8ZPJZrG74KDdI909Jvpnn2nd6VlTmSQa47E//ECNjKVkgVGplUa5neMurVkSCiGHNybkJqRD2wxTWR8/B/3z7x1GvVOH5Dr53JMRZZ+/BnoXdyGTzeOiBZUxPjsGrrOLOn92L//Bnb2LmROamWVnGFR//kIQvtRaBkB74Kr30lX+Az336FnlMJDZBpY5zni39ntYWF+G4ZJitMUWO0GUYmE04t36G9ax67dfLg0nyQmz7ao/yH+qxksY7qAfYaR56HbujZ3X02HJoOuiajSKQiIEVf2cNCymI4mHppl4RS1A0rCjhoSTzjXFvX+R2sApCT+K2VDBmKJHsq+gidc3UcYOVrnMyh7YlnewHR4DSYfGlYgka8Iw8O0vWKMnYCq3f6PLp1iBqvazza5YOYifvyf5+i3fnuKJoHHl+uo5LYt8+YUw3gdOK2EK6MEAh1HnTg4zjUUlYIX/00bxxUA/MAG3c+9y6cEk+6t+8+YVirUZKoygUSO1NY6zIKnmGiQM0KjWkMyr2ny9mxMPyfU8q79l1dWxuB7LFcWm9IWwpqgCEDexsLaO69hNk/LqE70S8x8mJzMxjX3M7qqFqyLgwNYNPvuX3EThZHPj7h4T6Tvr35EwWI6MUoWVxZk28FoQFYeqx6WIhncH8nknxLJQTzzxDCusrnuiusevu6MgovvDhvxLaN+dIYvxN0tAzyJE96gaifML7OT5F0VepeEVBkuRkegmmSKv5kRLJTg34AanBzAUoJQq23MjkWqhVyXYLhVXJwl8XLYxOsisvmY8ZHNvw0PBSwhrkfSKdeXqO1GdVjPrmy/8d/OYRVKo1+PWaJMODdEp07jYbFdxxVxqf+ux1Usha90Kc+dQLMDa5gB/cdTdymRFpQz81Oy/J+vr6g7jjx/egtl4zbyIWzj4fz7/kUrzt/f8VO1zmJYXIL8w9tpS/+Hnn49prfgRXMtEhWiOTmNr3ezi2uIj11QclN0aeHw8Y+A3xwnuBQD/PcT/vwyMNMOY9ii8Ce4Fz0n69gKLbHP7GwYotQiI1B+0F2Ul/lX9pqzoIl5+tFHTzQv4ujDnWbQSqyFaSgHWKfiqKsAnxtZFW0y9jPZqoNEDxTFlNWV2Co/FoBfck4oMhaHBf41mZG2NybtGNoMSSPjdDR4YsIcCi2RCm46Z4VCkl6Cvj0irswn4hA0/vb86hbih/a3cKNmDbiWhhxmXnsbYYfK5oq9Ut/bBUQqwNggaYTFzaPpZZt/K7iALLRHw2q5KxJxiw7OfHAH3SS5JkPK5844uQLmSk308pn1LeuZdGvVkTL35iYko8Lsl/p1XDXobZqvU6vEYD43M7pedU2tlEoXIAGa+Khreiwle1AGEmg6KzpoREiyXp74NsEfv+9ZcxPj6Cc847A155A/NjacxNlKTK/olP3I3z9kyK/NHYmBIFXTpWFcbf5NQkqpUl7No1K3V7booeVQobazVJdsuzVaL23xiadQ+ffs/7Ucyzu0FTK8L4cp0ZKSBUygpUYC+WXGxuMI+kUmw51juyDXmzBa+RRb5I9QRPFCuoIUgKtNKYc1EadbC5AdS5iAlcBC0SoVrIFR0hbdAjQphCzWugXKZCh6JJNxv0zjI4bR+Lf1XfgDe/9dVYXbsfoxOTqDUq+OQn7sJP77pfiEjNVoh95/8+JqYWcMVnvy505Jn5OcDJixfn+iF+70ln4YarrkaRofpAEUCYz+WC+M3v/Sje8N/fiZWVhwR0xiiUi1D+/8KXPhf/7ws3qAUXUsidcQFam1VsVldRr6wgdNkgliw7JbJdr5V/I2CVlAfid1HEwxqVDR5J+7Xt43Z6orE73bbpB0T72SbpHP3uN+x29n4dPavVtQ0BK35MbZUxLGanLWAlzcvYAjol1GFuQwPIEAFFERl3JkOQcvQ0LqqIWFVXt1cG7U7D9hPG39fWy4rSK5JFmqKu/2vajQwCVnY4LQmshOptFSYbsBJgoqBIsylgpaiklmSLbmPPWhdFKlG0fPXZClYR8GhWmz0me7UUByuTL5M6D6vFiAJNxWwy98q0uOYYzX4RaOhyArOteZn4X4KVqetIAo9O3/UbPrQfvH5etPlCCX/5hoswMUlKuoexEpUgfOQLo1KrRJ26qakpJT0j4psOGq0GMnkH4zkPufoh0d4Lmw6ybhqtJ70As/NPQZAq4srbqzgW7MZli3+EXJFeSRPp7DicTAb5Pftx+rM+hHQxjac85TysrxwVNXcCzvKhNfzvNz0H42MFHPj1ujTWm5omPdvD9BTZUqx1Uo1L+TiNjo7rbsBkaNVQqzWk/oVt06/6wEeEms6OxELUDCGU5ZTko5RIaSoVYnQ0hQpp8k6ArMMwKL0x9Y75TVKS60Leodck/YNKlEZTKjS5QgCRR6Q33qDnTY8JIHPaa1BCxxG6OT1M1gxVPEV/Xt4MwQYLBBM2kHzUo+l5A77nYi0YxcqxFZDg33Jd7HzCEzA7ewY+94XrsV5Zx+te9SeotTx84zt3I50OJcdWSDtYvfuH0puL4U0C7dSOcRw+xixhgMe86Rbc/9EX4/6NNZR1nSDVIC9//Utw1x334tZb7mo3d506D+VNaiBSULuqWr9LV2O18DRhwGEXXoPst8UO6KLy+HvSyWjHF5X97Kfe9/YCO2nhN6wX1Wm/+DmGBaGksXYav20f7AWv+d5ZWy8LWBkjJ12D7RCSZcgNPVy6pGpldXMRoq0npAtVWGso7MqAqxW9yqXQ4KtarMSPQ4bRprQXMd5KJ89qi3E31Hd6fiIjsvUTN65xIDSAZYMVvUep5q6pGh57zDQsSl1dhT63hLjEK9wOtkkt6xPBVFPheW5T8CsPlW5wad9Im+BhQMgmhfC6uHBor/QYVFFhKHloAtLac3Lv+gWgfrfrBn7xlZTZ9vnnn4F/e+l5UsgYuhR4naDWlshjFQsFYTgqBYsyJkZSmCp6KPrsrlpH4LRQShfx961pnPP8P0Ol1kTGYdsQrQqRKeE/31ZEyy3hPy1dhGozJR5AKltCqZjFh29u4P1X3igeSr6YE88lqLdw9mkj+JMLz8TOXTsxPpGXBlHzIloAAB/OSURBVI/05lg/wrHww/eGNHfWqfihAlLpPSQkjzSKxRKWVw7jxk99Ddkca3V8qZkikOTzDvJav43EEn4mplKoVnxk2LbBY1saEhqo1uAjkx5Fs1UWz5JgRXWFXN6oG5ANCNQqDCeGaPh8L1PS8sRr+RJGlNCxdKBUrErS55mtrfgONioOqnXWxLA+K4ON9SYe8zgXDy4yl+ZgvezDLQHL7l5Uaxu49NJ/JtGUpjeKBx5YQ37XLnzrmi/ikqefg3tuvUmVlIjKfA7HlmvCYJRW83Dx5Hf8FEc/eRkeWrwb93KgtA0O8LJnPxpfuvFeUUJneJSpX3dyXmrI/EZdFBEUb1C0J3SeWeVyh/kMsl8/Rrufbfo14v1uN+w5u117/Ldef/c71l5g1WlR6yytrIaS1BU+vxLrNEQKY0iNmKtQy8Ut1/Roaa+hZD5Uk0KuANkbinEFsqCMlqDi+qswFD2QzmAlrZvZ4beyKYXD0jUqSmMpeRK7cWE0gRIVU0aZ8XUDPhGYaoFZNRE6axU1klQPvdRGqZlUOmwpVXjKBDBrC3QyQqtnaEJHqNqWbKHT66Jg0pKlM7V+iWyySrRaiFHiVb2HAsLNMjXe2lTrSMldrlPV4Jjr5DgNjV/GohU1OOcsNaAR5ApcNU1VhYIK6FifE6BYpHaZ7mzc440/mWB15ZuehmJhl4AV66nqXouCFrIyZ1Jmfs7BnqmMCGU6bA/vMIxZwFn/5t1YPLQKzy+h2fAl/zla5OSz27W6n+PjU2hlAvyX6/J4S+aDaC3/GM2whbEdM2jWqH1XwJP++Crs2DMjdSWlQhajro8/uuQszE2NY3ZuRuSe6g3myEjfJtAURAGDtHdK0hAwC/kRaX0+OTOJ1aVVjIxMotlSHvr1n/68btSoip65lisVNZueTffSrjD1pqap1kFVCZESFG9HvCcqsPv0opi7U7R2ggibF4rH1AowPpFGeYPZHwe1hhAfVeiNoftA3eMWPTI2f/fpaZFGT106trtIoVIPsFGh1iQVMljoCdSotkH2olRcA49+1iUYK4zgWzf8GOc++YlSw7NSa+LGq7+CuVxNEUKE4ALpw8WisAbBUp5dPmAunvH+X+O+K16NG/7uO0I/V58MLn7ablx3+4P6byo7+CimRtB0cvBadBlpb5iHbUn4kixJshIHAR37ER9kv35AoZ9tjsewD2vs+92v37GdyOvs51jO0tp6yA3FfGu9Kf4tpAsK1hoPyrSg0G04jNI5OWrSm0kUG5TaOGntYUCyhAlrqGp9UwxnRBeTHxKlmcaXi4XDlGYyxtGllFCCioNMrqWOLiFHbaDMxKvaKd0WIlRFcuraeEGk2ROspGFABAC2J0QQb3jNKJxJUoiv54tq7TyWCQVy7CzqS7rpW72zrfRxWSzoluv0qISooj3QJM/QhFZFZYQrWJGzU0rxpkZOvC16fnoxEr2k4vkpZW/xrHWBrRG/PRGA1APzEo3LO/5wH/bveyzyo9QDzKHVquJpTzgLYeV+hA2Gz1izlEHq7Odg12Oeg9XKCpzCGBprZdQbNRTGc3CRw5GjiwiaHnbOzmFxcRHTc7MYLY7AL07grdc08YbilRiv/xw+i0qpDsFaJmq2TcziS9ffgdVjHjLjKTxq3zyam3W4FCIl3TxgSJtt7HV/oFxBJK3qDdV6hiHK1ZVVuW+rK1XkC1TgyGPxaB0TU+P47hc+j5ESOwIr0VCCB3v8kF3LekMRrw19jI6l4LCWTBo3qu9zOVmOIAzSqDeqouxRr7GgOCt5LT4vopRQCtGsq/vaZNiPuqQMrMtCU4Xk+V6pfkYkTaVFMNNr8nlLo+F7aDXSqHkBlssBapt8Hymx5qMVuGhkQ/zy2AguuvB87NqxHxgbRX3tl/j6176D2RFPimapjhAiDa9SR62hagNJHNG8Y1SCAi6+4gAWP/lafPW2r6iXUT4uXv6cJ+NzN9whKO1iDAHrNoOm5PKoR0hgVpEMtRPJRdSoG+YzLFBti6ZYJz9RHkg/BrwfABpkrOYy4mHHfs7TL8h1OpY8nxaPIX79zpHllZAbUKbDtG03Ap9UD5CQoAVYUiRIIy1eCKntiutmdPRo9Hg8lf9SEvomBMg4s3g+lnLwdqPYZgzypVovb0QhNhMGMxNqwl52Tm1rbqz9BMl5NCNO9PMM6MXAimAbhRctAVgBIlahNCjho5or2mAlQrWRKGrc12qPoxNYiSenwcrQ0+2bGnm5Vshxy3cEHnpOOjDC+iDj0dk3PZpvaTAXSH5R5lEWFywUVbpl8QdnGEPQ7z72+N77isdjz8IkLnzqeQiaNdTLNQROExk/xNpZF2HvY5+J5bVVIYdIETo13vwWQhIQeO0S3lKGW3J6OiRLgBOvnBT40MEbb53DW/EJBOWrkRqfkG62ZElS1X36MY/D1V/8viiuP/VZzxDm37evvh0litO6LczOTkuvKnpfJFhUNihuC5RG8jh88Ajy+WlUKMcDhgUzaHhVVLw6pqamce+3rkc+T+aiKtJlPVchp1sAUuWA0t2Ucyr6gO+KQjpJF+m5PHKrntC4fY/gUhcViEqZzw0jHKEsdHwPKIwEaNSU6n+zpYvq0y0FTp4icHAhSYIIGYRceNETpYoGmX2cnyrfW3YhaDlY2UhhvdGS4ugwnRadwXMvuQy5qVlMjo7hig+8Ey982Ytx85evQtYJML9nAffd+7CSNKozIkHBVAfHXB8F6apLSawM/uBjh/Dwx/8Y1/7gm5Ih5ue5Tz8P13/3PoS5IrVKgHQJbpZCWEB67Vei88gFJqME5n0muNvdzvt57gYBKfMeSsTDYgTz734ApZ9t+gEDY+/6AUMbbAbZbxDAMfNsxtPvdcbP0e9+zo/vvCvcu7CgGnjxKJYEkdDPmWeiT8KVTMpVFe0CVlrwVeR9lDgmGUs0eqrknzkqJW6rcij8G0K95uSZsGA3sDLGmDkstWps51rUUNtt5U0ITFZcRGiezPoYsFLGXMn2CCwmgFUEhlZsTx5S7V2KJ8N+R9rroWclIrm6R5air5vKka2vTiewMi9Cpaq0/uKfyLsUaX+lvWjyZDIPlKkSdpRuLSFditV9MYQUM2dybA1Wpl7L5Op4bnrVBKxH6mM/rEeveiMazZoodzdQwNnPfz0eXiPTtBappZCiftu3v4dnP/ciCRezMJiKEC122bUS0cw5Cs+NCinZNLKhi1Quq8AsM4Grrr0Dl0zdgdbijVJM7mYn0dhYQ2HvWcD0LgkvZTSrk4337r7tZ1JszPYjNLh8Jov5ktRkOWEWbpoinZuiHUdva3pmRuriSsWS5GFTWRcHbvsOsnkfrQbfl4yI0BbynjAcSWkPHbVomJjMSH5Kwp8kdPsBMppWjqCEVlAWUdtGndtDiCD8kAwxMg5srFFLkEEyKrIzZE1aO71/eoQEQOa72NpDATpD85RpIsgZtXuG2jyfLVaoTp7GZq2FtbqPmp/GBS9/I/7mr96Hf/4vLsDcjtPx8Stvwr6xKtyNFfGgKtUQeSrdsL2QnMLFQ04aeZaqBEArlcZTP3AAix95GW6953v6UXPwqhc9HVdcfTvgziA7NoswW4STTYvSTYEhxfvuEg+P9XWqOT0/lFuq9f24DgpUSWDVyaj3Azqdzt8PCPVr2HsRMgYZf7dt7d/6HdvQYHXtN28J52amsH//gqgRg8KZ2hiqsAdf4owUBpqPopUrz4qhOQmBaU+F9Fqu2lROhUWdisnCC2GinyBlaoWMx6WOu1XdwjasNMZsuEfjo0IZWxl8srcU9KpcjfnbfnptUBThbc2lkzCgRSIxACnnscBKwCSt4v0ibc+QiW7GKPtYx5E8m1zPdkXnOFi1vTFFLGGjS3s85hpsYDbhxi1Ar1d9kn0z5AlrJagO2mZhRscIHfhSE8QwIvMoKnxkVMkfCQ/LfsgPfulyjL34nbjnQB2p2gaOOPOYLxzGnvQxyassPnwQ9SoT7NROy4qW3dzcLuQLRdFhS/maHci8pVWnd/99D0jPoZFSXrr2UsnjXV+s4QWjN2JnbgP1w98Hdu/Dpudiiu26WWDeqkvHAc4p1aF/fsevsba4JMacTxCJN5vVBkYKYzi6soxMinlb5q7ySOcL8D0F/PTWpyZzEnK97WtfRYHMcWkg6qJZDZAbdZFxVWfWjKtaWoyM8jnjhlz4eEgLUUE1ags89qyqSKictHQSJ6SpMnNRHjA5ncPKkurXRv+SxcIkpqTSqqGkQIercmOGLs97QOkpEZv2VciPrUTomZEsxP3oZVGx41erIc696AXSIuNDV3wd+2aKGHfKcKVlSFq64bIEhSQO6hoKMLKNfEB1dRZWAw3Wt73jJ2j87atx6y9/oMLwcPDCCx+Hr9y8CGRG4aQzcCkISzFXKWwOEBz9meQh1af9fp1ssOoHhMy72gt0TjZY9Qsa/Y7jRILV8YzNufaGW0I2VJueHMf+/adpQce2Fp/oMFCyyFFkAzHWQiuPgZWofRsqu/J45MHXYT8VllGMOmPwTehLyRgpADIeSdzj4t/lyqby1DRu2t6GmYQovBeTE9pyPCunw0JTfuw6qegYMc+KiQHDtOOLyA6uBtxILVZ1V0oLUGgXNtrpJzkOVmbcXIHL6yfGScVu7Wvhd7Z2oO3ay7YacI1kk3iQOkwRXVukE2C1OWG3U0fl7AxYmZeOhtbksGzgP9H/NtfC437x89fgf3jPxst2tPBP96wj8AJ8+u7deMvT7sTSoYPSx4pzOD09JdqBDz30kPS1mhwf0+DE++KLYCZzVUePLuGccx8v4dtMXoU8+ZEWDU4K77v2Ybwk9xkEmaKwIpviYeSQz+WFdZanQCf7uKEFL3Dw5U98EYXSuAjs8vk+tl7G6ftOk7xJda2KVCqnurp6dVG0ZpyPx2MBfbPSxPevvwGlPDUHfVlyBQ0XmaJSsGBI0Ekzt+RgfJQFwAQJqqJwocdcsAo7Ba20qGDwnjUYbvTZEqWFbIYLQUo3Mc9ESTQHIReHzVBap5DdqBQy1PvLYmbS8/k7/1coKsIGF5rSYbniwWtQ/UR0vaR+LMwAP/qFB//MJ+EXd92DJ+/OSCsIhjxTzHUx4kD6O7sRMNzXcgSg6NpRUaOBQADPy4zgnDdci8qX3ozbfvV9uScjXMzm89iojyAM83DYMHCEZQAp0oDgssZs7ReWR9V+EvsBq2E8KmOokxZtvYx9r9/j75HZvts4+zH2/WzTDYD62d+2t93G3Qu4O40jaQzON276thAsuFicnp7BGfv3RsaS3gdZZNKlV5h/mihBuywGP4g8KzLsZKWnFYVJVGtLySuPiiFCOZcFWBysUrpQIUPbwMcBy3TDbdRVKFHWiAkad7ahN9uYi48ICyoSBt+l1mGbBZeAL1uAo/3QKg/SiPty3AYcmCuQxot65ZcEvOYmUUGBHlW8DYl9bTwu58h+KGwPUH4XwNeLBMuzMseR31hyEJsvru7pWdFApR0uKKzj6No70yH6RINUNAc6nMr7/5P/8zo8ffM9eOn+Iv79o9fheDX89U9d/Md/soQsuy43VLE5VyycNxIaSOhhaJAK7IcOHRIvfGRkBPniCGZmJ+CGLMKtwM2oHOxINsQPr/s43FYZhbEx1GqbGJ9lMXGAoNWSbtlUuGhsbGBm15zsw3wOvRYSHa753HWS56HhTzs5+GSNtlig28T83CwaNU+iB9xWAJBirJk0xsZHcOtVX0NKekeRteqgXgsxPpGFw46v9MTyip4+OQFFjhCPSzH5CgU+A47o/QVhU7Ylr4BMXEYLcwRBjjFLDUUXJOERPJjLYu8prqa40GM4kTVizF/xGVYMXX5PbOVi0NHgFsD3SEwK4LInGvsPuSHuvq+FudP34/DDD0nbjmY9h2KRc+dK91dw/4yLal20kCS3SzWNJsOv9PaCEBso4fy3XI+lz74WvzpyAOu1Cp5x3n788OeH0WgVETosU8jIvtnSuNDd/c01OP6hxBB7L7AaFqgGMaZJ5ziZRIV+QGVQUOr3eoc997D7iR37u1/fFx46eFB3/qU8/AT2n7ZP0cW5mucKibpibPOtV/dNX3kUzHOYMGAbrOg9KXo7FcylqFAz0RgGtHNW4mG1SD9lYllJ6Ni5niSw4neb5TZTLu5RxQEsCmladV2GgyctWJjkNq6aJY0kN81SlTf5IRusjDa8FDH7ioqsfu8NVuY41I2THGBENW9Dgrl+41Hxb7uey/YsVU8bSxnEAJf2sFRfHJUPMYsFtUgRPqcYpBS153SLEdKZRUlbuo8OVzjcD7iZxYt4lVt0JPvZu72N/RIkLWASV2oJC51uRi3puEmjtD3Fwa5CbX2iDWuvMQx7vmH3O55rHPacw+7Xr/HutN0psNpa+3ZcYHXTLd8N9+7di/sffAAeqdnpLGYmJnDm/n2qXYBFnTYTL8W/ErNQ+SPba7FX/2xWJrkh3XxQJCm1IKvqB8YQh2JzCYCkGbPfno+Kv2w0thHpwtQLaSNrexImR0PvgeR88XRYtEPGn24pbRTJ1TlYqtgmZpjuxGQ8GkOqPDMVOjRGnyFOw6CM+mxpdQnbcBmvTmpVoCSU4h5VpHiv68mEwWb0Bi2mu8mK2cCjeJuqisw+r8y53teWopK50vfEvGxikFWMN9I05G8EO6Ml2K/R7mUkO/1+PIal1zl7gVa/5z4Zc9DvuePXOMx+w+xjzvtI7/tIn68bmNrhd/s+dDPCZkFmFqSD7ieWKbaQ6zQn/YLBICCctG38PPHFYqeFZz/j67SNc931N4c0QvN7duPhhx/W9TgOZqdncNrehagg14SdjHFl6MBnyM9R4anE1WyavWYCUZRQcXIFVgQBac9MqKPHxgAVGXCuIw3polBdwsrX3Dh6GwSsZovhFhY1t0OCEZXddC3mmUKacIIM+wKxayqLXFSo0pAjDFhF9HdTKxUj54l6RawbMm+OAJbu5Bl5b7q3lgADjydzle4a+jMvhMk12aw/8+DYc2ReBrZJEY9XlKvbyNYLrMzLE+1j9zOzQoomh9XpfvcCikF/P14j1c3Dins/9rbmvJ08pN92oOpmjPu5R8Pel9+V/foxuP0Y+E734Xi9MfN+DgKsSQuReCSnG8jGwSoJmDvNSdyedASrn/3yQEiQopFl75lDBx/SChQu5mamsW8fAaud9BejK+Eo6gMSdNQlxF9gmkqf7CXdskMZXkXAoGPBHItPhiF/Z+tntlNgDkx7Bd0S++ZiaLCNbp4BKwOqMjEarHwa8ICFhRwzLblSyVC0bjYoNK6q8qxMfki0D+mTCQGh/ZF+hhqg7Ykm4Mo1mDIAQ6/XuMFtmR9ji2hzM+PzZliVvDbWrhnmJM9ufpN/a2q+fRwj/tsLrEwBs4zdYlR1Aytz9VzYDCLN1I/x67TNsMYt/lJ0Apek48e3jW9zooHqRF3jIPM87Dl/W/ZLMrz9zk8/13gKrLaHquNz0mkek7brG6xuvvX2cHJyEouHFiU/tf/00yRJLX2qHAcz09PYt/808YSYt1IgoCJFlJwp5EviUcQ/tM8kZtDcU1BaeVR6K11sa+jTHKxRtYjXYZnjdlrlmpCgqqkRFUIlUaOBUdVH6ZqqwJGmkFLozLGRJOLT01K5Jn4iPUKdr9kGwrp4Nyl3ZFYihqpvwoiSF2ISnFp/tZq0s2BS3FaWN9dJoFHsSKU6IfVbGuClWYLOG9rzYcZuA/WWcbNVtgBoO2QbecrwtfKFuqmixsE1hhBQVHLfgumoqPuRqMPqx3D0A3SdPKz4S5K06Oo0hhMFWsNe47D7xYG8XyP+27TfyR7ryQSrpEVsv+czHpn9XPe7bxLAd/LMkub3eMDKfga7gZzzjRtukX5WMzMzOHjwoEi3zM/P4/Dhw2h61PRzMTkxgYWF3WLI5IWWmiYtd6IbJm5bgao3X8DKrPRJE5cQm9Xh1nQY5sQYtqGZbBOOi4fc7IszIEBFblbhK3UKU/TaZh5yn4xWT2cBKEOOrIckLTgCCtNvSnT2trMNOxko870BAEW4UOcwN5a/kZ6uQE4V2iSBFQFJWq6QlKJDiEJSZg7JaoQZfyBtoNpmdDVYGeUOG9yoXK1kmlR9luS0YmFAe3szV0L91gXKgxi8YbYdxjAnvbC9vCZ7YWS/vGa/pHEcD2gNc10n2xAn3Z9hxjnMPv0YrV7Pz7DnHWQ/e9tBwKDXfubexhdR/QLBiQarbs9arzF1A51u97krWP3gR3eGS0tLQvUlDfjY0lFZ1S8sLODgoUUJQ3FNPsE6rIU9Sv9OQmCa+62JDTbQRAw8TRLQfAJpniegRC1BzX4zRtYGKP7bqDhsLRzu/KhyjFQXqHtKJJcde80xCZmRInyMbWVCgFH9k74eBTM6x2bR5LsZLNtwcbtWoNl5bgbr6+tKOUADocyRiItuVWc33pMAjgZ8A1b8zfZGozEnhWFtj8gUA8do6RwvQ6GRAoeQKkydWDSCaNLjKUQClvECexmRYX7vtrIb5Hj2PRsGsGzgss87LFANYhh/0+Ax7FjN+91toXmirq3T/Rn2Gem2Xz/g1M82nYAg/qyaeewF5P2esxcA9QLKTnPdC7xOxH7O9394R0hDvry8LNX2VJZmDov/3rlrN44cOYqgxRYZIXbOTGH3nt2JYMUX1zakAkqm35LJ2Zimh4EK+9lCreah5nlslp1ZvduGOelhYh0YjX+17qHpe8hExA8gyxYZErZUoTczLhmW2z6fTLiI2qoaLDIHbY8lfiPNOGzPyjwMvD6yHAm6VDlQqh6quFI16aCDpViG3D+qo9I9r2Rompmnyj/pGSqPyxjxQcHKeFZmfwVWjmjBScGzsDt9xZQUb2trG5d4DRyvx7AEBzEM/W57CqySZ2oYABlmn26Grdc9PAVWW2eoXzA5BVZbqe42yDnfvPHbISvt2V5gdXUVoyNjmJ6elpAgDShJF1QCILCQHDA+OYa9e3eJ/heJB/RgGE7jilzsr/GathCf1SllGCKBE0geiwbSeF0Rg08b6zgTzvytDtG9IJiUcKHDaxAg+SJpxaBIDFuThdGxdagyYgZ2eTu3j0eqppXqdbOpwn+i6q6Yj5wj8zE5Kv5tvEkzFz67xGowEcJKrEtXPPQXB08zV5Eiuw4nKh1IijwGCEWWyMgwKdURExkVTTftHce9CPtv3htbnLiXIRv292ENbtKqrl8PK2lOu3nXva5t2GsYZr9h9kmaq17XZP9uQGpQr/M3NdZ+r20YsDE2Z1CvwyzY415Vtznqd3zdFiD9sBCTno+khUmnsdrfJz0r3fZzrr/pVsGQkdGS5KfWVjdECWB2djbysObm5kRhmkY3m8tgenoSu3btEkNqwErKSpn8t9TD7dT8NrAKlToG9fbMAMU702QEbm+MtpnEeI4k6YXgsUTRoFaTYl/mnqSDqt03SgvSiuqDtGlQLMUtnoqdH1J3WFHPowtpP+bbwEqASnUZNo0s2RyQE82xUXA2Aivdat6QVOxxKAFQ0vlVzzBW89uf4cBKkU3EuxMiCuXzteaitA1JDQRW5toJWCebJXg8Bi3+kp4Cq+5meti5PgVW7Xf0FFhtf8aOC6x+cufPQoYAWTM1MTEhemnMr7BVBFmCR48elVXzzp07cfTYETQaTVGIZg7rtIXdUkcVsrbIGOCocWFK2GxGfUEeYrXUjzwrxTpTMk7GmBjqugEQEx4zFyn5qJiietyAm7/JaCRopdJKQTwyUCQVWOfctr8uWFaswu2enDyEFm7EQ4WEgnpDtUMxDyzZik3PU8rsuv+VyfcYhQ97hWKOKcoUGkx7eZRJXoDMK/traQqnKQ6m+ggbCQrZw7ROkRwdXU3dg1V7VlqPP9G6mXFy7CaHZa6531XrMNsNa0w7gVav4yWBW/w6O3kTvY7d6fqH3a/b6rnXXA97zkd6P3Mdw5x3mH2S5rRfbya+3YncL2lcvcLnna4/7ll1m6c46NjP1bDX1+25lXft69+8KdwxtwMbG2uqNcHEhPx3s1wRkGJI8MiRI/LvHTtncOzYsmiYMaQ1OTmOhd17BHz4occgE6UNvIg9CHgp70n6K2kl7DRzOA5FVBk6VKQLEhKMYbSNYJwl2C2pb/YzE1+v1yUkaMCK37Mbq2rpoXJToRZydalRLQrkmsWnr0t5O1trrbaBFdLSepzXXK1VRW1aIRpPoNp6SAPHRiOifxtwsr0s810cTG1DaFiCnUC6U8iuXU/W3lP0OHQoNBU4CFIUtKUWpGqJYh8ryRjbQG3aixgPa1ijcLIMapKBs6/JflnNC79lkZMwMPsaT4FVrzu3/fdhn5Fh9ztRQN4JEOLPwyBKDub5GxRs4nMx6P7mrgwDVvaCvNsCIul+DRp2dK694eaQhnF2ZlpyVgxdTU1OidIxPSz25SGAkcpOWjtDgkcOH1WJfpfit9PYtWuHGDa2r5PBa7AyBacGrNqeFWDAqsUCYYboCHRswSGplLackb16NcaAv3fzsGxDwwmsNxuRHBKvlcT7Fj1CAVjWg2XkWqg67rhpXfRMpWhDPVcMQ4qIGuO13bNSgFyvE6hUw4N2s0cl8mtuLBmWnV42c42GrJLkTRmW4KBgZbcIMfvKfPM66W3qPKIECrXn2Amg4uc2c87/EqxOplo7z9HJCPRjLu1nqhvYJBmBbl7QoKHFbmMd1hj/ru93osCmn+ekl/fWy4Po9Jz28my6AaH97HYa38kEqyQvMT6mXvPSCRx7elZNzwtJp6ZtElUJ3byw7c1YuSNdJNq+CaJ2q0Jquk3FIA/B8W7baSWbdNxhX+JBxyhAHTXcVnub3F30mwBBMuulvUe33+2jJowwliyMn3/Qaxpm+0HuzTDHP7XPiZuBR+rdOHEj/sd5pH/M94nX/v8B+k1NSnjc7acAAAAASUVORK5CYII="/>
          <p:cNvSpPr>
            <a:spLocks noChangeAspect="1" noChangeArrowheads="1"/>
          </p:cNvSpPr>
          <p:nvPr/>
        </p:nvSpPr>
        <p:spPr bwMode="auto">
          <a:xfrm>
            <a:off x="155575" y="-3627438"/>
            <a:ext cx="12230100" cy="7562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 spd="slow">
    <p:cover dir="l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24531919" name="Рисунок 72453191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-27742"/>
            <a:ext cx="12191999" cy="6877049"/>
          </a:xfrm>
          <a:prstGeom prst="rect">
            <a:avLst/>
          </a:prstGeom>
        </p:spPr>
      </p:pic>
      <p:sp>
        <p:nvSpPr>
          <p:cNvPr id="645914837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12096792" cy="1428736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Autofit/>
          </a:bodyPr>
          <a:lstStyle/>
          <a:p>
            <a:pPr algn="ctr">
              <a:defRPr/>
            </a:pPr>
            <a:r>
              <a:rPr sz="3000" b="1" i="0" u="none" smtClean="0">
                <a:solidFill>
                  <a:srgbClr val="C00000"/>
                </a:solidFill>
                <a:latin typeface="Georgia" pitchFamily="18" charset="0"/>
                <a:ea typeface="Times New Roman"/>
                <a:cs typeface="Georgia"/>
              </a:rPr>
              <a:t>Семинар</a:t>
            </a:r>
            <a:r>
              <a:rPr lang="ru-RU" sz="3000" b="1" i="0" u="none" dirty="0" err="1" smtClean="0">
                <a:solidFill>
                  <a:srgbClr val="C00000"/>
                </a:solidFill>
                <a:latin typeface="Georgia" pitchFamily="18" charset="0"/>
                <a:ea typeface="Times New Roman"/>
                <a:cs typeface="Georgia"/>
              </a:rPr>
              <a:t>ы</a:t>
            </a:r>
            <a:r>
              <a:rPr lang="ru-RU" sz="3000" b="1" dirty="0" smtClean="0">
                <a:solidFill>
                  <a:srgbClr val="C00000"/>
                </a:solidFill>
                <a:latin typeface="Georgia" pitchFamily="18" charset="0"/>
                <a:cs typeface="Georgia"/>
              </a:rPr>
              <a:t>, </a:t>
            </a:r>
            <a:r>
              <a:rPr sz="3000" b="1" smtClean="0">
                <a:solidFill>
                  <a:srgbClr val="C00000"/>
                </a:solidFill>
                <a:latin typeface="Georgia" pitchFamily="18" charset="0"/>
                <a:cs typeface="Georgia"/>
              </a:rPr>
              <a:t>для </a:t>
            </a:r>
            <a:r>
              <a:rPr sz="3000" b="1">
                <a:solidFill>
                  <a:srgbClr val="C00000"/>
                </a:solidFill>
                <a:latin typeface="Georgia" pitchFamily="18" charset="0"/>
                <a:cs typeface="Georgia"/>
              </a:rPr>
              <a:t>слушателей курсов </a:t>
            </a:r>
            <a:r>
              <a:rPr lang="ru-RU" sz="3200" b="1" dirty="0" smtClean="0">
                <a:solidFill>
                  <a:srgbClr val="C00000"/>
                </a:solidFill>
                <a:latin typeface="Georgia" pitchFamily="18" charset="0"/>
              </a:rPr>
              <a:t>Архангельского областного института открытого образования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endParaRPr sz="3200">
              <a:latin typeface="Georgia" pitchFamily="18" charset="0"/>
            </a:endParaRPr>
          </a:p>
        </p:txBody>
      </p:sp>
      <p:pic>
        <p:nvPicPr>
          <p:cNvPr id="496997313" name="Рисунок 496997312"/>
          <p:cNvPicPr>
            <a:picLocks noChangeAspect="1"/>
          </p:cNvPicPr>
          <p:nvPr/>
        </p:nvPicPr>
        <p:blipFill>
          <a:blip r:embed="rId3" cstate="print"/>
          <a:srcRect t="10442"/>
          <a:stretch/>
        </p:blipFill>
        <p:spPr bwMode="auto">
          <a:xfrm>
            <a:off x="4452926" y="4359546"/>
            <a:ext cx="3723550" cy="2498454"/>
          </a:xfrm>
          <a:prstGeom prst="rect">
            <a:avLst/>
          </a:prstGeom>
        </p:spPr>
      </p:pic>
      <p:pic>
        <p:nvPicPr>
          <p:cNvPr id="272905248" name="Рисунок 272905247"/>
          <p:cNvPicPr>
            <a:picLocks noChangeAspect="1"/>
          </p:cNvPicPr>
          <p:nvPr/>
        </p:nvPicPr>
        <p:blipFill>
          <a:blip r:embed="rId4" cstate="print"/>
          <a:srcRect t="15345"/>
          <a:stretch/>
        </p:blipFill>
        <p:spPr bwMode="auto">
          <a:xfrm>
            <a:off x="166646" y="1000108"/>
            <a:ext cx="4786345" cy="3038923"/>
          </a:xfrm>
          <a:prstGeom prst="rect">
            <a:avLst/>
          </a:prstGeom>
        </p:spPr>
      </p:pic>
      <p:pic>
        <p:nvPicPr>
          <p:cNvPr id="7" name="Содержимое 6" descr="2023-06-21_10-27-5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22514">
            <a:off x="8469016" y="1249722"/>
            <a:ext cx="3512930" cy="5500426"/>
          </a:xfrm>
          <a:prstGeom prst="rect">
            <a:avLst/>
          </a:prstGeom>
        </p:spPr>
      </p:pic>
      <p:pic>
        <p:nvPicPr>
          <p:cNvPr id="11" name="Содержимое 1392689762"/>
          <p:cNvPicPr>
            <a:picLocks noGrp="1" noChangeAspect="1"/>
          </p:cNvPicPr>
          <p:nvPr>
            <p:ph sz="quarter" idx="4294967295"/>
          </p:nvPr>
        </p:nvPicPr>
        <p:blipFill>
          <a:blip r:embed="rId6" cstate="print"/>
          <a:srcRect t="12143"/>
          <a:stretch/>
        </p:blipFill>
        <p:spPr bwMode="auto">
          <a:xfrm>
            <a:off x="5881686" y="1214422"/>
            <a:ext cx="2500330" cy="292895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66646" y="4143380"/>
            <a:ext cx="4286280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500" dirty="0" smtClean="0">
                <a:solidFill>
                  <a:srgbClr val="700000"/>
                </a:solidFill>
                <a:latin typeface="Times New Roman" pitchFamily="18" charset="0"/>
                <a:cs typeface="Times New Roman" pitchFamily="18" charset="0"/>
              </a:rPr>
              <a:t>Лекторий </a:t>
            </a:r>
            <a:r>
              <a:rPr lang="ru-RU" sz="1500" dirty="0" smtClean="0">
                <a:solidFill>
                  <a:srgbClr val="700000"/>
                </a:solidFill>
                <a:latin typeface="Times New Roman" pitchFamily="18" charset="0"/>
                <a:cs typeface="Times New Roman" pitchFamily="18" charset="0"/>
              </a:rPr>
              <a:t>для учителей школ Архангельска, занимающихся исследовательской работой с детьми, по теме «Обеспечение доступа пользователей к архивным документам в читальных залах ГААО»; </a:t>
            </a:r>
          </a:p>
          <a:p>
            <a:pPr>
              <a:buFont typeface="Wingdings" pitchFamily="2" charset="2"/>
              <a:buChar char="Ø"/>
            </a:pPr>
            <a:r>
              <a:rPr lang="ru-RU" sz="1500" dirty="0" smtClean="0">
                <a:solidFill>
                  <a:srgbClr val="700000"/>
                </a:solidFill>
                <a:latin typeface="Times New Roman" pitchFamily="18" charset="0"/>
                <a:cs typeface="Times New Roman" pitchFamily="18" charset="0"/>
              </a:rPr>
              <a:t>Экскурсия-лекция «Знакомство с деятельностью ГААО» </a:t>
            </a:r>
            <a:r>
              <a:rPr lang="ru-RU" sz="1500" dirty="0" smtClean="0">
                <a:solidFill>
                  <a:srgbClr val="70000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500" dirty="0" smtClean="0">
                <a:solidFill>
                  <a:srgbClr val="700000"/>
                </a:solidFill>
                <a:latin typeface="Times New Roman" pitchFamily="18" charset="0"/>
                <a:cs typeface="Times New Roman" pitchFamily="18" charset="0"/>
              </a:rPr>
              <a:t>учителей истории и обществознания; </a:t>
            </a:r>
          </a:p>
          <a:p>
            <a:pPr>
              <a:buFont typeface="Wingdings" pitchFamily="2" charset="2"/>
              <a:buChar char="Ø"/>
            </a:pPr>
            <a:r>
              <a:rPr lang="ru-RU" sz="1500" dirty="0" smtClean="0">
                <a:solidFill>
                  <a:srgbClr val="700000"/>
                </a:solidFill>
                <a:latin typeface="Times New Roman" pitchFamily="18" charset="0"/>
                <a:cs typeface="Times New Roman" pitchFamily="18" charset="0"/>
              </a:rPr>
              <a:t>Семинар для педагогов – руководителей школьных музеев «Архив  в помощь школьному музею</a:t>
            </a:r>
            <a:r>
              <a:rPr lang="ru-RU" sz="1500" dirty="0" smtClean="0">
                <a:solidFill>
                  <a:srgbClr val="700000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ru-RU" sz="1500" dirty="0" smtClean="0">
                <a:solidFill>
                  <a:srgbClr val="7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1500" dirty="0">
              <a:solidFill>
                <a:srgbClr val="7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 dir="l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639" y="0"/>
            <a:ext cx="12180721" cy="6858000"/>
          </a:xfrm>
          <a:prstGeom prst="rect">
            <a:avLst/>
          </a:prstGeom>
        </p:spPr>
      </p:pic>
      <p:sp>
        <p:nvSpPr>
          <p:cNvPr id="474181748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142852"/>
            <a:ext cx="12025354" cy="1143007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Georgia" pitchFamily="18" charset="0"/>
              </a:rPr>
              <a:t>Областной конкурс юношеских </a:t>
            </a:r>
            <a:br>
              <a:rPr lang="ru-RU" sz="32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Georgia" pitchFamily="18" charset="0"/>
              </a:rPr>
              <a:t>учебно-исследовательских работ </a:t>
            </a:r>
            <a:br>
              <a:rPr lang="ru-RU" sz="32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Georgia" pitchFamily="18" charset="0"/>
              </a:rPr>
              <a:t>«Юный архивист» </a:t>
            </a:r>
            <a:endParaRPr sz="3200" b="1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1710999916" name="Содержимое 171099991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/>
        </p:blipFill>
        <p:spPr bwMode="auto">
          <a:xfrm rot="628901">
            <a:off x="3941026" y="1841373"/>
            <a:ext cx="3414733" cy="4895363"/>
          </a:xfrm>
          <a:prstGeom prst="rect">
            <a:avLst/>
          </a:prstGeom>
        </p:spPr>
      </p:pic>
      <p:pic>
        <p:nvPicPr>
          <p:cNvPr id="122189360" name="Рисунок 12218935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52398" y="1381278"/>
            <a:ext cx="3500462" cy="4917317"/>
          </a:xfrm>
          <a:prstGeom prst="rect">
            <a:avLst/>
          </a:prstGeom>
        </p:spPr>
      </p:pic>
      <p:pic>
        <p:nvPicPr>
          <p:cNvPr id="1311683301" name="Рисунок 1311683300"/>
          <p:cNvPicPr>
            <a:picLocks noChangeAspect="1"/>
          </p:cNvPicPr>
          <p:nvPr/>
        </p:nvPicPr>
        <p:blipFill>
          <a:blip r:embed="rId5" cstate="print"/>
          <a:stretch/>
        </p:blipFill>
        <p:spPr bwMode="auto">
          <a:xfrm>
            <a:off x="8310578" y="4228127"/>
            <a:ext cx="3506498" cy="2629873"/>
          </a:xfrm>
          <a:prstGeom prst="rect">
            <a:avLst/>
          </a:prstGeom>
        </p:spPr>
      </p:pic>
      <p:pic>
        <p:nvPicPr>
          <p:cNvPr id="1244089568" name="Рисунок 1244089567"/>
          <p:cNvPicPr>
            <a:picLocks noChangeAspect="1"/>
          </p:cNvPicPr>
          <p:nvPr/>
        </p:nvPicPr>
        <p:blipFill>
          <a:blip r:embed="rId6" cstate="print"/>
          <a:stretch/>
        </p:blipFill>
        <p:spPr bwMode="auto">
          <a:xfrm>
            <a:off x="7881950" y="1214422"/>
            <a:ext cx="3917338" cy="2938003"/>
          </a:xfrm>
          <a:prstGeom prst="rect">
            <a:avLst/>
          </a:prstGeom>
        </p:spPr>
      </p:pic>
    </p:spTree>
  </p:cSld>
  <p:clrMapOvr>
    <a:masterClrMapping/>
  </p:clrMapOvr>
  <p:transition spd="slow">
    <p:cover dir="lu"/>
  </p:transition>
</p:sld>
</file>

<file path=ppt/theme/theme1.xml><?xml version="1.0" encoding="utf-8"?>
<a:theme xmlns:a="http://schemas.openxmlformats.org/drawingml/2006/main" name="Office Theme">
  <a:themeElements>
    <a:clrScheme name="New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625</TotalTime>
  <Words>362</Words>
  <Application>Р7-Офис/7.2.2.36</Application>
  <DocSecurity>0</DocSecurity>
  <PresentationFormat>Произвольный</PresentationFormat>
  <Paragraphs>61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Office Theme</vt:lpstr>
      <vt:lpstr>Архив  как инструмент формирования гражданской позиции</vt:lpstr>
      <vt:lpstr>Задачи:</vt:lpstr>
      <vt:lpstr>Тематическая экскурсия «Солдатские письма»</vt:lpstr>
      <vt:lpstr>Архивная творческая мастерская  «К роду отцов своих»</vt:lpstr>
      <vt:lpstr>Обзорная экскурсия «Дом, где живёт история» </vt:lpstr>
      <vt:lpstr>Вечер-портрет «Есть память о поэте...»  </vt:lpstr>
      <vt:lpstr>Экскурсия-лекция «Без права на забвение» </vt:lpstr>
      <vt:lpstr>Семинары, для слушателей курсов Архангельского областного института открытого образования </vt:lpstr>
      <vt:lpstr>Областной конкурс юношеских  учебно-исследовательских работ  «Юный архивист» </vt:lpstr>
      <vt:lpstr>Обзорная экскурсия по  государственному архиву Архангельской области</vt:lpstr>
      <vt:lpstr>Научно-практическая  студенческая конференция «Архивные исследования молодых ученых»     </vt:lpstr>
      <vt:lpstr>Издания ГААО</vt:lpstr>
      <vt:lpstr>Поморская энциклопедия</vt:lpstr>
      <vt:lpstr>Учебно-методический комплекс  «История Архангельского  Севера»</vt:lpstr>
      <vt:lpstr>Медиапроект «Читаем документы о войне» </vt:lpstr>
      <vt:lpstr>Мастер-класс по генеалогии  « От документа к родословной» </vt:lpstr>
      <vt:lpstr>Мастер-класс  «Семейная история»,  в рамках проведения всероссийской акции «Ночь музеев»</vt:lpstr>
      <vt:lpstr>Комиссия  по рассекречиванию документов</vt:lpstr>
      <vt:lpstr>Наши  контакты</vt:lpstr>
      <vt:lpstr>Спасибо за внимание!</vt:lpstr>
    </vt:vector>
  </TitlesOfParts>
  <Manager/>
  <Company/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Архив  как инструмент формирования гражданской позиции</dc:title>
  <dc:subject/>
  <dc:creator/>
  <cp:keywords/>
  <dc:description/>
  <cp:lastModifiedBy>TatBT</cp:lastModifiedBy>
  <cp:revision>42</cp:revision>
  <dcterms:created xsi:type="dcterms:W3CDTF">2012-12-03T06:56:55Z</dcterms:created>
  <dcterms:modified xsi:type="dcterms:W3CDTF">2023-06-21T14:16:22Z</dcterms:modified>
  <cp:category/>
  <dc:identifier/>
  <cp:contentStatus/>
  <dc:language/>
  <cp:version/>
</cp:coreProperties>
</file>