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1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9" r:id="rId27"/>
    <p:sldId id="338" r:id="rId28"/>
    <p:sldId id="29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5EB"/>
    <a:srgbClr val="749AF0"/>
    <a:srgbClr val="8FB7F9"/>
    <a:srgbClr val="9176F2"/>
    <a:srgbClr val="7857EF"/>
    <a:srgbClr val="084FDE"/>
    <a:srgbClr val="22543D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6" autoAdjust="0"/>
    <p:restoredTop sz="94629" autoAdjust="0"/>
  </p:normalViewPr>
  <p:slideViewPr>
    <p:cSldViewPr>
      <p:cViewPr varScale="1">
        <p:scale>
          <a:sx n="50" d="100"/>
          <a:sy n="50" d="100"/>
        </p:scale>
        <p:origin x="-106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DB773-5954-481E-BEE7-592E5CFFEB79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212A2-A261-4608-92A6-399C6A7B6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641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6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5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12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6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91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5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55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64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09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29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66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4F4D5-A2CC-44E8-842E-D74D9DDEAB9E}" type="datetimeFigureOut">
              <a:rPr lang="ru-RU" smtClean="0"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7797-B1EC-4EE4-A61A-FCA669031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3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8496944" cy="3600400"/>
          </a:xfrm>
        </p:spPr>
        <p:txBody>
          <a:bodyPr>
            <a:noAutofit/>
          </a:bodyPr>
          <a:lstStyle/>
          <a:p>
            <a:r>
              <a:rPr lang="ru-RU" sz="3300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Развитие новых форм использования </a:t>
            </a:r>
            <a:r>
              <a:rPr lang="ru-RU" sz="33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/>
            </a:r>
            <a:br>
              <a:rPr lang="ru-RU" sz="33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r>
              <a:rPr lang="ru-RU" sz="3300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архивных </a:t>
            </a:r>
            <a:r>
              <a:rPr lang="ru-RU" sz="3300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документов </a:t>
            </a:r>
            <a:r>
              <a:rPr lang="ru-RU" sz="330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/>
            </a:r>
            <a:br>
              <a:rPr lang="ru-RU" sz="330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r>
              <a:rPr lang="ru-RU" sz="330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на </a:t>
            </a:r>
            <a:r>
              <a:rPr lang="ru-RU" sz="3300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примере деятельности архивных учреждений Санкт-Петербурга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869160"/>
            <a:ext cx="8424936" cy="115212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err="1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Гарькуша</a:t>
            </a:r>
            <a:r>
              <a:rPr lang="ru-RU" sz="2400" b="1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Ирина Олеговна </a:t>
            </a:r>
            <a:r>
              <a:rPr lang="ru-RU" sz="1800" b="1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– гл. специалист отдела формирования, государственного учета и НСА Архивного фонда Санкт-Петербурга Архивного </a:t>
            </a:r>
            <a:r>
              <a:rPr lang="ru-RU" sz="1800" b="1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комитета </a:t>
            </a:r>
            <a:r>
              <a:rPr lang="ru-RU" sz="1800" b="1" dirty="0" smtClean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Санкт-Петербурга</a:t>
            </a:r>
          </a:p>
          <a:p>
            <a:pPr algn="just"/>
            <a:endParaRPr lang="ru-RU" sz="1800" dirty="0" smtClean="0">
              <a:ln w="3175">
                <a:solidFill>
                  <a:schemeClr val="bg1">
                    <a:lumMod val="50000"/>
                  </a:schemeClr>
                </a:solidFill>
              </a:ln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2400" dirty="0" smtClean="0">
              <a:ln w="3175">
                <a:solidFill>
                  <a:schemeClr val="bg1">
                    <a:lumMod val="50000"/>
                  </a:schemeClr>
                </a:solidFill>
              </a:ln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0205" y="6220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 платного доступа к образам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 на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«Архивы Санкт-Петербурга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дел, находящихся в платном доступе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145337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13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0205" y="6220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 платного доступа к образам дел на портале «Архивы Санкт-Петербурга».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услуг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7" y="1262531"/>
            <a:ext cx="6304621" cy="348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55415"/>
            <a:ext cx="6408712" cy="3029352"/>
          </a:xfrm>
          <a:prstGeom prst="rect">
            <a:avLst/>
          </a:prstGeo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3818"/>
            <a:ext cx="2703229" cy="203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7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0205" y="6220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 платного доступа к образам дел на портале «Архивы Санкт-Петербурга».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описи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4000"/>
                    </a14:imgEffect>
                    <a14:imgEffect>
                      <a14:brightnessContrast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4" y="1239468"/>
            <a:ext cx="723142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55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0205" y="6220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 платного доступа к образам дел на портале «Архивы Санкт-Петербурга».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дела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50" y="1340768"/>
            <a:ext cx="72913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90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5" y="188640"/>
            <a:ext cx="4323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Выставочной галереи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ыставочному залу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3258108" cy="4344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48744"/>
            <a:ext cx="6014664" cy="36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7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выставки «Ленинград – Победе,1941-1945 » в Выставочном зале Архивного комитета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7568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87" y="3284984"/>
            <a:ext cx="61087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4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выставки «Ленинград – Победе, 1941-1945» 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Выставочном зале Архивного комитета Санкт-Петербурга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9" y="896526"/>
            <a:ext cx="5220072" cy="3480048"/>
          </a:xfrm>
          <a:prstGeom prst="rect">
            <a:avLst/>
          </a:prstGeom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0928"/>
            <a:ext cx="507206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58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выставки «Ленинград – Победе, 1941-1945» 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Выставочном зале Архивного комитета Санкт-Петербурга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07164"/>
            <a:ext cx="561498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5562"/>
            <a:ext cx="4680520" cy="361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013176"/>
            <a:ext cx="2736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http://war-peace.spbarchives.ru/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7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стендовой выставки «Ленинград – Победе» 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Смольном (Администрация Санкт-Петербурга)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786313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07" y="3212976"/>
            <a:ext cx="5853113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6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интернет-выставки «Ленинград – Победе, 1941-1945» 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портале «Архивы Санкт-Петербурга»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7543"/>
            <a:ext cx="7621849" cy="54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5" y="1052736"/>
            <a:ext cx="5566192" cy="4625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76872"/>
            <a:ext cx="4557998" cy="4293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4462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выставка «Мосты, мосты!...»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портале «Архивы Санкт-Петербурга»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900747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https://spbarchives.ru/bridges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9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выставки «Крым глазами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петербуржцев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Выставочном зале Архивного комитета Санкт-Петербурга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31875"/>
            <a:ext cx="503555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4984"/>
            <a:ext cx="57245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3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выставки «Крым глазами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петербуржцев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Смольном и ТЦ «Питер Лэнд»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7949" y="948432"/>
            <a:ext cx="6376987" cy="35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1"/>
            <a:ext cx="542607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78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Центрального государственного архива Санкт-Петербурга  в городской акции «Ночь музеев» (16-17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2015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4971"/>
            <a:ext cx="572452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3645024"/>
            <a:ext cx="493236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02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Центрального государственного архива Санкт-Петербурга  в городской акции «Ночь музеев» (16-17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2015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52679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76288"/>
            <a:ext cx="5004488" cy="3939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056" y="980728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должны помнить предков своих, чтобы помнили нас…» - именно с таким призывом к посетителям была построена в архиве программа «Без прошлого нет будущего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1" y="4149080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для детей и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 по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составлению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родословной своей семьи. 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ЦГА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СПб.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мая 2015 года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7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Центрального государственного архива Санкт-Петербурга  в городской акции «Ночь музеев» (16-17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2015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20888"/>
            <a:ext cx="546893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2181"/>
            <a:ext cx="489308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8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3" y="188640"/>
            <a:ext cx="777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Интернет-издания «Ленинград в осаде» и «От войны к миру: Ленинград 1944-1945»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974725"/>
            <a:ext cx="8431213" cy="49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0005" y="610538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blockade.spbarchives.ru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war-peace.spbarchives.ru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94925"/>
            <a:ext cx="4681537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8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72"/>
            <a:ext cx="8568952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3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3374"/>
            <a:ext cx="6480720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505205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5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389232"/>
            <a:ext cx="576103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255572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4462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Интернет-издание «Ленинград в осаде» на портале «Архивы Санкт-Петербурга»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11404"/>
            <a:ext cx="8430517" cy="491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96952"/>
            <a:ext cx="4400524" cy="3479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6136" y="6165304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http://blockade.spbarchives.ru/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64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4462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публикации документов на портале «Архивы Санкт-Петербурга»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383" y="5513826"/>
            <a:ext cx="403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https://spbarchives.ru/web/group/cgaipd_publications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https://spbarchives.ru/web/group/cgia_publications/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75620"/>
            <a:ext cx="5052335" cy="42095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16" y="2708920"/>
            <a:ext cx="4283968" cy="37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8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4462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пользователей в читальном зале ЦГИА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52736"/>
            <a:ext cx="560863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4531419" cy="322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9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4462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«Читальный зал»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 «Государственные архивы Санкт-Петербурга»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" y="1340768"/>
            <a:ext cx="8729663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59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0205" y="6220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«Информационные ресурсы»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портале «Архивы Санкт-Петербурга»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www.spbarchives.ru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196752"/>
            <a:ext cx="891857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70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0205" y="6220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«Информационные ресурсы»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портале «Архивы Санкт-Петербурга»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описи.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8" y="1249568"/>
            <a:ext cx="8937625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65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1">
                <a:tint val="66000"/>
                <a:satMod val="160000"/>
              </a:schemeClr>
            </a:gs>
            <a:gs pos="12000">
              <a:schemeClr val="tx2">
                <a:lumMod val="17000"/>
                <a:lumOff val="83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0205" y="62201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 платного доступа к образам дел на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«Архивы Санкт-Петербурга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пользователя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6192688" cy="476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03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429</Words>
  <Application>Microsoft Office PowerPoint</Application>
  <PresentationFormat>Экран (4:3)</PresentationFormat>
  <Paragraphs>58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Развитие новых форм использования  архивных документов  на примере деятельности архивных учреждений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Штукова Светлана Викторовна</dc:title>
  <dc:creator>Крылов</dc:creator>
  <cp:lastModifiedBy>ГАКО</cp:lastModifiedBy>
  <cp:revision>91</cp:revision>
  <dcterms:created xsi:type="dcterms:W3CDTF">2013-05-06T12:22:32Z</dcterms:created>
  <dcterms:modified xsi:type="dcterms:W3CDTF">2015-06-02T08:12:28Z</dcterms:modified>
</cp:coreProperties>
</file>