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5" r:id="rId3"/>
    <p:sldId id="276" r:id="rId4"/>
    <p:sldId id="279" r:id="rId5"/>
    <p:sldId id="269" r:id="rId6"/>
    <p:sldId id="26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011640-FFDC-46E1-979A-9230641894DA}">
          <p14:sldIdLst>
            <p14:sldId id="264"/>
            <p14:sldId id="275"/>
            <p14:sldId id="276"/>
            <p14:sldId id="279"/>
            <p14:sldId id="269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799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542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918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6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0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64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95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726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59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86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5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623E9-D9F0-4F7F-B58C-C6C650CE6480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E305C-F522-4FA1-BA35-72D7D20D3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254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7517" y="1799923"/>
            <a:ext cx="11088302" cy="2175311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Блокадный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Нины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Николаевны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Епанчиной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1941–1942 гг.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50156" y="5024386"/>
            <a:ext cx="9144000" cy="1617045"/>
          </a:xfrm>
        </p:spPr>
        <p:txBody>
          <a:bodyPr>
            <a:normAutofit fontScale="92500"/>
          </a:bodyPr>
          <a:lstStyle/>
          <a:p>
            <a: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Главный специалист отдела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научно-справочного аппарата РГАВМФ</a:t>
            </a:r>
          </a:p>
          <a:p>
            <a: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Татьяна Валентиновна Акулова</a:t>
            </a:r>
            <a:endParaRPr lang="ru-RU" b="1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i="1" dirty="0">
                <a:latin typeface="Times New Roman" panose="02020603050405020304" pitchFamily="18" charset="0"/>
              </a:rPr>
              <a:t>г. Санкт-Петербург</a:t>
            </a:r>
            <a:endParaRPr lang="ru-RU" sz="3600" b="1" i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520" y="129619"/>
            <a:ext cx="1606296" cy="167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41283" y="5148943"/>
            <a:ext cx="11636943" cy="1475075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Гавриил Алексеевич и Нина Николаевна Епанчины. 1900 г.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11" y="97843"/>
            <a:ext cx="5499686" cy="5279699"/>
          </a:xfrm>
        </p:spPr>
      </p:pic>
    </p:spTree>
    <p:extLst>
      <p:ext uri="{BB962C8B-B14F-4D97-AF65-F5344CB8AC3E}">
        <p14:creationId xmlns:p14="http://schemas.microsoft.com/office/powerpoint/2010/main" val="379200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478486" y="3450771"/>
            <a:ext cx="4479870" cy="306977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«Дневника войны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1941–42 год»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 Н. Епанчиной.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01" y="195942"/>
            <a:ext cx="4946035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434942" y="4724400"/>
            <a:ext cx="3236447" cy="179654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Нина Николаевна Епанчина.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1930-х гг.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670" y="308612"/>
            <a:ext cx="3960359" cy="621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8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42648" y="5246916"/>
            <a:ext cx="11405937" cy="145697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Страницы «Дневника» Н. Н. Епанчиной за декабрь 1941 г.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16" y="294708"/>
            <a:ext cx="6781800" cy="5086350"/>
          </a:xfrm>
        </p:spPr>
      </p:pic>
    </p:spTree>
    <p:extLst>
      <p:ext uri="{BB962C8B-B14F-4D97-AF65-F5344CB8AC3E}">
        <p14:creationId xmlns:p14="http://schemas.microsoft.com/office/powerpoint/2010/main" val="412733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120671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05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77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Блокадный дневник Нины Николаевны Епанчиной за 1941–1942 гг.</vt:lpstr>
      <vt:lpstr>Гавриил Алексеевич и Нина Николаевна Епанчины. 1900 г.</vt:lpstr>
      <vt:lpstr>Титульный лист «Дневника войны 1941–42 год» Н. Н. Епанчиной.</vt:lpstr>
      <vt:lpstr>Нина Николаевна Епанчина. Конец 1930-х гг.</vt:lpstr>
      <vt:lpstr>Страницы «Дневника» Н. Н. Епанчиной за декабрь 1941 г.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Фрагмент шканечного журнала брига «Новая Земля». 8 мая 1855 г. РГАВМФ. Ф. 870. Оп. 1. Д. 7251. Л. 8 об.</dc:title>
  <dc:creator>12</dc:creator>
  <cp:lastModifiedBy>Олеся А. Зотова</cp:lastModifiedBy>
  <cp:revision>46</cp:revision>
  <dcterms:created xsi:type="dcterms:W3CDTF">2024-07-08T13:42:20Z</dcterms:created>
  <dcterms:modified xsi:type="dcterms:W3CDTF">2025-09-30T14:00:58Z</dcterms:modified>
</cp:coreProperties>
</file>