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2256" y="-11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7539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875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516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154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97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33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4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429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01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312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49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1B46C-3BB3-4EC4-A593-246D067C90CA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3BF6A-9FA8-452A-8064-F2B5701A6A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01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expo.novarchiv.org/index.php/balashov2012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1878" y="660437"/>
            <a:ext cx="11205028" cy="2387600"/>
          </a:xfrm>
        </p:spPr>
        <p:txBody>
          <a:bodyPr>
            <a:noAutofit/>
          </a:bodyPr>
          <a:lstStyle/>
          <a:p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Д.М. Балашова – документальное наследие писателя, учёного, жителя блокадного Ленинграда</a:t>
            </a: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561" y="3909270"/>
            <a:ext cx="11023267" cy="243710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Колотушкин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Валерий Геннадьевич,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к.и.н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отделом по научно-информационной работе и переводу документов на открытое хранение Государственного архива новейшей истории Новгородской области,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сотрудник отдела «Институт истории обороны и блокады Ленинграда» Государственного мемориального музея обороны и блокады Ленинграда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(Великий Новгород)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9169400" y="346832"/>
            <a:ext cx="2819400" cy="3882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Д.М. (справа) с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Гипси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Анной Николаевной, матерью,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Григорием Михайловичем, братом. [Ленинград]. 1946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8107.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5. Д. 49. Л. 1.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149" y="346832"/>
            <a:ext cx="8290239" cy="6028567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1634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9169400" y="346832"/>
            <a:ext cx="2819400" cy="4138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перемене фамилии, имени с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Гипси-Хипсей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Эдварда Михайловича на Балашова Дмитрия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Михайловича.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1948 г. Копия от 28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июня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1990 г.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3. Д. 106. Л. 1.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679" y="346831"/>
            <a:ext cx="8413902" cy="5502425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267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5294085" y="5152570"/>
            <a:ext cx="5301343" cy="1436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Отрывок из рассказа Д. М. Балашова «Концерт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Мигачёво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Автограф. [1950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1. Д. 427. Л. 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75" y="332318"/>
            <a:ext cx="4467603" cy="6003707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3371" y="437061"/>
            <a:ext cx="2787047" cy="4522878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6034313" y="437061"/>
            <a:ext cx="2819400" cy="2316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М. Балашов во время учёбы в аспирантуре Института русской литературы (Пушкинский Дом)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 наук СССР. 1950-е гг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архив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О.Н. Синицыной (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0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497114" y="5102110"/>
            <a:ext cx="6760028" cy="1436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первого варианта очерка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старинной песней (Заметки собирателя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Автограф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[1958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1. Д. 448. Л. 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30200" y="3686629"/>
            <a:ext cx="5925457" cy="1415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М. Балашов с жителями с. Варзуга Терского района Мурманской области.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1957–1959 гг.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5. Д.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0200" y="377371"/>
            <a:ext cx="4232405" cy="3120572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2914" y="377371"/>
            <a:ext cx="4272241" cy="6161654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446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435429" y="4151086"/>
            <a:ext cx="4659085" cy="1814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Д.М. Балашов во время сенокосных работ. 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Чеболакша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Кондопожского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Карельской АССР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1980 г.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5. Д. 24. Л. 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14870" y="383120"/>
            <a:ext cx="3388640" cy="4775216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152572" y="5263395"/>
            <a:ext cx="6676571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Д.М. за работой по распилу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дров.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Чеболакша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Кондопожского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Карельской АССР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[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1970 – не позднее 1979 гг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21. Л. 1.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886" y="348342"/>
            <a:ext cx="5722567" cy="359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848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11856356" y="-2712206"/>
            <a:ext cx="3441701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744" y="141088"/>
            <a:ext cx="8824649" cy="6506455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418638" y="141088"/>
            <a:ext cx="24377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Листы с подписями деятелей науки и искусства под обращением к секретарю ЦК КПСС Л. Ф. Ильичёву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спасении памятников русской культуры. 1963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1. Д. 1384. Л. 8 – 9.</a:t>
            </a:r>
          </a:p>
        </p:txBody>
      </p:sp>
    </p:spTree>
    <p:extLst>
      <p:ext uri="{BB962C8B-B14F-4D97-AF65-F5344CB8AC3E}">
        <p14:creationId xmlns:p14="http://schemas.microsoft.com/office/powerpoint/2010/main" xmlns="" val="103941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8547100" y="306766"/>
            <a:ext cx="3441701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присвоении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Д.М. Балашову звания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Почётный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города Новгорода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1997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122. Л. 1.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8618" y="139964"/>
            <a:ext cx="5052973" cy="6536607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9278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5283200"/>
            <a:ext cx="7358742" cy="146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славянской письменности и культуры.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Балашов с создателем и руководителем Центра культуры «Музыкальные древности» в Великом Новгороде Владимиром Ивановичем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Поветкиным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24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2000 г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5. Д.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1.</a:t>
            </a:r>
          </a:p>
          <a:p>
            <a:pPr algn="r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1074" y="306766"/>
            <a:ext cx="4200983" cy="6354219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086" y="306766"/>
            <a:ext cx="4550686" cy="3684100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232229" y="4102253"/>
            <a:ext cx="6676571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Балашов в гостях 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Л.Н.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Гумилёва в Москве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1980-х гг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 О.Н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Синицыной (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Балашовой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l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02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8905017" y="4936822"/>
            <a:ext cx="2952697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Обложка сборника стихов Д.М. Балашова «Русский узел» Дмитрия Балашова» (2017 г.)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173886" y="4936823"/>
            <a:ext cx="3441701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Балашова. Автограф. Без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даты.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718. Л. 60.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649" y="371604"/>
            <a:ext cx="4368807" cy="6159824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0400" y="371604"/>
            <a:ext cx="5798915" cy="4236865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043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1030515" y="5538943"/>
            <a:ext cx="10420800" cy="15946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Историко-документальная выставка ГАНИНО, подготовленная к 85-летию со дня рождения Д.М. Балашова (2012 г.)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expo.novarchiv.org/index.php/balashov2012.html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09257" y="233405"/>
            <a:ext cx="5622336" cy="50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439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8041" y="344976"/>
            <a:ext cx="11384643" cy="16557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архив новейшей истории Новгородской области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№ 8107 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Дмитрий Михайлович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1927–2000), писатель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фольклорист,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Почётный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Новгорода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039585" y="2239090"/>
            <a:ext cx="4969330" cy="12588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№ 1 дел постоянного хранения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1947 – 2001 гг.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1404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(сформирована в 2001 г.)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039585" y="3736295"/>
            <a:ext cx="4969330" cy="12588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 постоянного хранения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1948 – 2003 гг.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357 дел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(сформирована в 2011 г.)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180362" y="2239090"/>
            <a:ext cx="4969330" cy="12588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№ 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 постоянного хранения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1945 – 2018 гг.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186 дел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(сформирована в 2023 г.)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180362" y="3736294"/>
            <a:ext cx="4969330" cy="12588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№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 постоянного хранения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1952 – 2001 гг.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95 дел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(сформирована в 2024 г.)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6180362" y="5233498"/>
            <a:ext cx="4969330" cy="12588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№ 5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 постоянного хранения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1928 – 2005 гг.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62 дела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(сформирована в 2025 г.)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5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856344" y="2868314"/>
            <a:ext cx="10420800" cy="1050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5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4315" y="4483099"/>
            <a:ext cx="3338285" cy="2374901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Д.М.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своем домашнем кабинете. Новгород.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1984 –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1995 гг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8107.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5. Д. 10. Л. 1.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52066" y="175072"/>
            <a:ext cx="5106563" cy="6468438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970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588000"/>
            <a:ext cx="6426200" cy="12700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Д.М.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(Эдвард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Гипси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 возрасте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Ленинград]. 1928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5. Д. 1. Л. 2.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796" y="158681"/>
            <a:ext cx="3581044" cy="5212809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71654" y="158681"/>
            <a:ext cx="4706673" cy="6300176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3906183" y="158680"/>
            <a:ext cx="2957768" cy="3295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 Д.М.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родителями: Анной Николаевной и Михаилом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Михайловичем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Гипси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1930-е гг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архив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О.Н. Синицыной (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62999" y="5092700"/>
            <a:ext cx="2854777" cy="1366157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автобиографии Д.М. Балашова. 1999 г.</a:t>
            </a: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8107.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1323.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796" y="359323"/>
            <a:ext cx="7926012" cy="6099534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0470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4737" y="4350704"/>
            <a:ext cx="5701363" cy="238029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деревянных построек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побережье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Печоры, выполненный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Бумага, графитный карандаш,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автограф.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1960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719.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66" y="375555"/>
            <a:ext cx="5591810" cy="3819695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4737" y="375555"/>
            <a:ext cx="5485790" cy="3819695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28666" y="4350704"/>
            <a:ext cx="5591810" cy="1948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с изображением вида природы. Бумага, акварель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1945 г.]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8107. Оп. 3. Д. 74. Л. 2.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81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14978" y="3759200"/>
            <a:ext cx="3299220" cy="29591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Выписки и зарисовки предметов из подготовительных документов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Балашова «Господин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Новгород». Автограф. [1966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8107.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416.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039994" y="366212"/>
            <a:ext cx="6974205" cy="1233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Выписки и зарисовки предметов из подготовительных документов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повести 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Балашова «Господин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Новгород». Автограф. [1966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1. Д. 417. Л. 82.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166" y="366212"/>
            <a:ext cx="4321134" cy="6154160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3578" y="1803349"/>
            <a:ext cx="3362722" cy="4717023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2446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395" y="5689600"/>
            <a:ext cx="11516605" cy="10541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 эвакуированного Эдварда Михайловича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Гипси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14 лет.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данных «Блокада Ленинграда. Эвакуация».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395" y="305452"/>
            <a:ext cx="11323809" cy="5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48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0509" y="2830286"/>
            <a:ext cx="6906505" cy="13589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Балашова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знаку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«Жителю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блокадного Ленинграда». 2 июля 1990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1. Д. 1317. Л. 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509" y="227252"/>
            <a:ext cx="6075434" cy="2391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62925" y="220740"/>
            <a:ext cx="4892047" cy="6397773"/>
          </a:xfrm>
          <a:prstGeom prst="rect">
            <a:avLst/>
          </a:prstGeom>
          <a:effectLst>
            <a:outerShdw blurRad="1270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70509" y="5529941"/>
            <a:ext cx="6255657" cy="1088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Отрывок из набросков к рассказу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Балашова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блокадном Ленинграде. Автограф. [1960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.]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ГАНИНО. Ф. 8107. Оп. 1. Д. 433. Л. 23.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6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568</Words>
  <Application>Microsoft Office PowerPoint</Application>
  <PresentationFormat>Произвольный</PresentationFormat>
  <Paragraphs>70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Фонд Д.М. Балашова – документальное наследие писателя, учёного, жителя блокадного Ленинграда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UserVS</dc:creator>
  <cp:lastModifiedBy>main2</cp:lastModifiedBy>
  <cp:revision>81</cp:revision>
  <dcterms:created xsi:type="dcterms:W3CDTF">2025-08-20T19:22:30Z</dcterms:created>
  <dcterms:modified xsi:type="dcterms:W3CDTF">2025-10-07T06:26:40Z</dcterms:modified>
</cp:coreProperties>
</file>