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8288000" cy="10287000"/>
  <p:notesSz cx="6858000" cy="9144000"/>
  <p:defaultTextStyle>
    <a:defPPr>
      <a:defRPr lang="ru-RU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0B8CD-25A3-438D-86D7-C6B5754334A2}" type="datetimeFigureOut">
              <a:rPr lang="ru-RU" smtClean="0"/>
              <a:t>12.09.2025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2DC91-61EC-41B7-83C6-24A48F668A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7268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90B8CD-25A3-438D-86D7-C6B5754334A2}" type="datetimeFigureOut">
              <a:rPr lang="ru-RU" smtClean="0"/>
              <a:t>12.09.2025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A2DC91-61EC-41B7-83C6-24A48F668A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279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7332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8856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5104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7060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0928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0308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9935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3021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3495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428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156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0432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834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3034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260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2887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9608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84268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Произвольный</PresentationFormat>
  <Paragraphs>0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</cp:revision>
  <dcterms:created xsi:type="dcterms:W3CDTF">2025-09-12T15:19:15Z</dcterms:created>
  <dcterms:modified xsi:type="dcterms:W3CDTF">2025-09-12T15:19:15Z</dcterms:modified>
</cp:coreProperties>
</file>