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68" r:id="rId4"/>
    <p:sldId id="269" r:id="rId5"/>
    <p:sldId id="270" r:id="rId6"/>
    <p:sldId id="273" r:id="rId7"/>
    <p:sldId id="274" r:id="rId8"/>
    <p:sldId id="275" r:id="rId9"/>
    <p:sldId id="271" r:id="rId10"/>
    <p:sldId id="277" r:id="rId11"/>
    <p:sldId id="278" r:id="rId12"/>
    <p:sldId id="279" r:id="rId13"/>
    <p:sldId id="276" r:id="rId14"/>
    <p:sldId id="272" r:id="rId15"/>
    <p:sldId id="267" r:id="rId1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jTTBh5WxI4YRCk6UOx9f5JkDK3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-108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37327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t="11944"/>
          <a:stretch/>
        </p:blipFill>
        <p:spPr>
          <a:xfrm>
            <a:off x="2103745" y="-36779"/>
            <a:ext cx="7033896" cy="412808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0" y="3121848"/>
            <a:ext cx="9144000" cy="168940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-14530" y="-36778"/>
            <a:ext cx="2709360" cy="3169926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236296" y="3121848"/>
            <a:ext cx="1921233" cy="3736151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342782" y="3278192"/>
            <a:ext cx="6599886" cy="3093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/>
            <a:r>
              <a:rPr lang="ru-RU" sz="2000" i="1" dirty="0"/>
              <a:t>А. Н. </a:t>
            </a:r>
            <a:r>
              <a:rPr lang="ru-RU" sz="2000" i="1" dirty="0" err="1"/>
              <a:t>Копанева</a:t>
            </a:r>
            <a:r>
              <a:rPr lang="ru-RU" sz="2000" i="1" dirty="0"/>
              <a:t> </a:t>
            </a:r>
            <a:endParaRPr lang="ru-RU" sz="2000" i="1" dirty="0" smtClean="0"/>
          </a:p>
          <a:p>
            <a:pPr algn="ctr">
              <a:lnSpc>
                <a:spcPts val="3500"/>
              </a:lnSpc>
            </a:pPr>
            <a:endParaRPr lang="ru-RU" sz="2400" b="1" dirty="0" smtClean="0"/>
          </a:p>
          <a:p>
            <a:pPr algn="ctr">
              <a:lnSpc>
                <a:spcPts val="3500"/>
              </a:lnSpc>
            </a:pPr>
            <a:r>
              <a:rPr lang="ru-RU" sz="2400" dirty="0"/>
              <a:t>Документы из личных фондов сотрудников Российского этнографического музея </a:t>
            </a:r>
            <a:endParaRPr lang="ru-RU" sz="2400" dirty="0" smtClean="0"/>
          </a:p>
          <a:p>
            <a:pPr algn="ctr">
              <a:lnSpc>
                <a:spcPts val="3500"/>
              </a:lnSpc>
            </a:pPr>
            <a:r>
              <a:rPr lang="ru-RU" sz="2400" dirty="0" smtClean="0"/>
              <a:t>в </a:t>
            </a:r>
            <a:r>
              <a:rPr lang="ru-RU" sz="2400" dirty="0"/>
              <a:t>проектах, посвященных </a:t>
            </a:r>
            <a:endParaRPr lang="ru-RU" sz="2400" dirty="0" smtClean="0"/>
          </a:p>
          <a:p>
            <a:pPr algn="ctr">
              <a:lnSpc>
                <a:spcPts val="3500"/>
              </a:lnSpc>
            </a:pPr>
            <a:r>
              <a:rPr lang="ru-RU" sz="2400" dirty="0" smtClean="0"/>
              <a:t>Великой </a:t>
            </a:r>
            <a:r>
              <a:rPr lang="ru-RU" sz="2400" dirty="0"/>
              <a:t>Отечественной войне </a:t>
            </a:r>
            <a:endParaRPr lang="ru-RU" sz="2400" dirty="0" smtClean="0"/>
          </a:p>
          <a:p>
            <a:pPr algn="ctr">
              <a:lnSpc>
                <a:spcPts val="3500"/>
              </a:lnSpc>
            </a:pPr>
            <a:r>
              <a:rPr lang="ru-RU" sz="2400" dirty="0" smtClean="0"/>
              <a:t>1941 </a:t>
            </a:r>
            <a:r>
              <a:rPr lang="ru-RU" sz="2400" dirty="0"/>
              <a:t>– 1945 гг.</a:t>
            </a:r>
            <a:endParaRPr lang="ru-RU" sz="2400" b="1" dirty="0"/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9989" y="775918"/>
            <a:ext cx="1093962" cy="1344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74" y="280732"/>
            <a:ext cx="8695452" cy="4891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4274" y="5736418"/>
            <a:ext cx="86954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https://collection.ethnomuseum.ru/entity/ARTICLE/2005239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8486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329698" y="406290"/>
            <a:ext cx="827584" cy="784238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98" y="1426417"/>
            <a:ext cx="8562380" cy="4816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40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329698" y="406290"/>
            <a:ext cx="827584" cy="784238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98" y="1388533"/>
            <a:ext cx="8385324" cy="47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91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329698" y="406290"/>
            <a:ext cx="827584" cy="784238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47" name="Picture 3" descr="C:\Users\kopaneva\Desktop\Сазонова личная книжк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44" y="1494971"/>
            <a:ext cx="8562334" cy="384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19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329698" y="406290"/>
            <a:ext cx="827584" cy="784238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73" name="Picture 5" descr="C:\Users\kopaneva\Desktop\1I8A04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2" y="406290"/>
            <a:ext cx="6872293" cy="458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1397" y="5142834"/>
            <a:ext cx="6298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Документы из личных фондов на выставке </a:t>
            </a:r>
          </a:p>
          <a:p>
            <a:pPr algn="ctr"/>
            <a:r>
              <a:rPr lang="ru-RU" sz="2000" dirty="0" smtClean="0"/>
              <a:t>«</a:t>
            </a:r>
            <a:r>
              <a:rPr lang="ru-RU" sz="2000" i="1" dirty="0" smtClean="0"/>
              <a:t>Музей - Победитель. 1945</a:t>
            </a:r>
            <a:r>
              <a:rPr lang="ru-RU" sz="2000" dirty="0" smtClean="0"/>
              <a:t>»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Российский этнографический музей</a:t>
            </a:r>
            <a:r>
              <a:rPr lang="ru-RU" sz="2000" smtClean="0"/>
              <a:t>, </a:t>
            </a:r>
            <a:r>
              <a:rPr lang="ru-RU" sz="2000" smtClean="0"/>
              <a:t>2025 г.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7036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"/>
          <p:cNvSpPr txBox="1"/>
          <p:nvPr/>
        </p:nvSpPr>
        <p:spPr>
          <a:xfrm>
            <a:off x="971600" y="5078433"/>
            <a:ext cx="66959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>
                <a:solidFill>
                  <a:srgbClr val="8F1331"/>
                </a:solidFill>
                <a:latin typeface="Verdana"/>
                <a:ea typeface="Verdana"/>
                <a:cs typeface="Verdana"/>
                <a:sym typeface="Verdana"/>
              </a:rPr>
              <a:t>ФЕДЕРАЛЬНОЕ БЮДЖЕТНОЕ УЧРЕЖДЕНИЕ КУЛЬТУРЫ «РОССИЙСКИЙ ЭТНОГРАФИЧЕСКИЙ МУЗЕЙ»</a:t>
            </a:r>
            <a:endParaRPr/>
          </a:p>
        </p:txBody>
      </p:sp>
      <p:sp>
        <p:nvSpPr>
          <p:cNvPr id="255" name="Google Shape;255;p13"/>
          <p:cNvSpPr txBox="1"/>
          <p:nvPr/>
        </p:nvSpPr>
        <p:spPr>
          <a:xfrm>
            <a:off x="971600" y="5601653"/>
            <a:ext cx="399593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8F1331"/>
                </a:solidFill>
                <a:latin typeface="Verdana"/>
                <a:ea typeface="Verdana"/>
                <a:cs typeface="Verdana"/>
                <a:sym typeface="Verdana"/>
              </a:rPr>
              <a:t>Санкт-Петербург, ул. Инженерная, д. 4/1 </a:t>
            </a:r>
            <a:endParaRPr/>
          </a:p>
        </p:txBody>
      </p:sp>
      <p:pic>
        <p:nvPicPr>
          <p:cNvPr id="256" name="Google Shape;25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67944" y="1216422"/>
            <a:ext cx="1096656" cy="13479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3"/>
          <p:cNvSpPr txBox="1"/>
          <p:nvPr/>
        </p:nvSpPr>
        <p:spPr>
          <a:xfrm>
            <a:off x="683568" y="3429000"/>
            <a:ext cx="7991804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 b="1" dirty="0">
                <a:solidFill>
                  <a:srgbClr val="8F1331"/>
                </a:solidFill>
                <a:latin typeface="Verdana"/>
                <a:ea typeface="Verdana"/>
                <a:cs typeface="Verdana"/>
                <a:sym typeface="Verdana"/>
              </a:rPr>
              <a:t>Спасибо за внимание!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329698" y="406290"/>
            <a:ext cx="827584" cy="784238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F:\Мои документы - Архив\АРХИВ\для соцсетей\09-03-2021_16-47-31\0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406287"/>
            <a:ext cx="6523491" cy="481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9697" y="5341257"/>
            <a:ext cx="8553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Документы на выставке </a:t>
            </a:r>
          </a:p>
          <a:p>
            <a:pPr algn="ctr"/>
            <a:r>
              <a:rPr lang="ru-RU" sz="2400" dirty="0" smtClean="0"/>
              <a:t>«</a:t>
            </a:r>
            <a:r>
              <a:rPr lang="ru-RU" sz="2400" i="1" dirty="0" smtClean="0"/>
              <a:t>С этим временем  нам не расстаться: Российский этнографический музей – хроника военных лет</a:t>
            </a:r>
            <a:r>
              <a:rPr lang="ru-RU" sz="2400" dirty="0" smtClean="0"/>
              <a:t>». 2020 г.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329698" y="406290"/>
            <a:ext cx="827584" cy="784238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1" name="Picture 3" descr="C:\Users\kopaneva\Desktop\Crop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57" y="406289"/>
            <a:ext cx="7291066" cy="472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9698" y="5413829"/>
            <a:ext cx="8031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Проект «Сохранившие музей» на сайте Российского этнографического музея </a:t>
            </a:r>
          </a:p>
          <a:p>
            <a:endParaRPr lang="ru-RU" sz="1800" dirty="0"/>
          </a:p>
          <a:p>
            <a:r>
              <a:rPr lang="en-US" sz="1800" dirty="0"/>
              <a:t>https://ethnomuseum.ru/about/museum_history/pobeda/sohranivshie-muzej/</a:t>
            </a:r>
            <a:r>
              <a:rPr lang="ru-RU" sz="1800" dirty="0" smtClean="0"/>
              <a:t>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7036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329698" y="406290"/>
            <a:ext cx="827584" cy="784238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 descr="C:\Users\kopaneva\Desktop\Данили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28" y="406290"/>
            <a:ext cx="7253793" cy="4985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9696" y="5403046"/>
            <a:ext cx="83755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/>
              <a:t>Проект «Сохранившие музей» на сайте Российского этнографического музея </a:t>
            </a:r>
          </a:p>
          <a:p>
            <a:endParaRPr lang="ru-RU" sz="1800" dirty="0"/>
          </a:p>
          <a:p>
            <a:r>
              <a:rPr lang="en-US" sz="1800" dirty="0"/>
              <a:t>https://ethnomuseum.ru/about/museum_history/pobeda/sohranivshie-muzej/</a:t>
            </a:r>
            <a:r>
              <a:rPr lang="ru-RU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036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329698" y="406290"/>
            <a:ext cx="827584" cy="784238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98" name="Picture 2" descr="C:\Users\kopaneva\Desktop\Петр Данили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720" y="267991"/>
            <a:ext cx="4966345" cy="28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Мои документы - Архив\ВЫСТАВКИ\ПОБЕДА_2020\Данилин\июль-7-41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98" y="1490587"/>
            <a:ext cx="3472200" cy="492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25718" y="3295358"/>
            <a:ext cx="496634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Письмо А.Г. Данилина – жене, </a:t>
            </a:r>
            <a:r>
              <a:rPr lang="ru-RU" sz="1800" dirty="0" err="1" smtClean="0"/>
              <a:t>Вильгельмине</a:t>
            </a:r>
            <a:r>
              <a:rPr lang="ru-RU" sz="1800" dirty="0" smtClean="0"/>
              <a:t> </a:t>
            </a:r>
            <a:r>
              <a:rPr lang="ru-RU" sz="1800" dirty="0" err="1" smtClean="0"/>
              <a:t>Герардовне</a:t>
            </a:r>
            <a:r>
              <a:rPr lang="ru-RU" sz="1800" dirty="0" smtClean="0"/>
              <a:t> </a:t>
            </a:r>
            <a:r>
              <a:rPr lang="ru-RU" sz="1800" dirty="0" err="1" smtClean="0"/>
              <a:t>Трисман</a:t>
            </a:r>
            <a:r>
              <a:rPr lang="ru-RU" sz="1800" dirty="0" smtClean="0"/>
              <a:t>. Из Ленинграда – в эвакуацию.  7 июля 1941 г. </a:t>
            </a:r>
          </a:p>
          <a:p>
            <a:endParaRPr lang="ru-RU" dirty="0"/>
          </a:p>
          <a:p>
            <a:pPr algn="just"/>
            <a:r>
              <a:rPr lang="ru-RU" dirty="0" smtClean="0"/>
              <a:t>«Я представил себе и трудность твоего положения и будущие сложности. Но потом взял себя в руки и трезво взвесил всё: так лучше и детям и тебе. Я же – мужчина, и найду тоже свое место в этой великой, исторической битве двух миров. Ибо, несомненно, через 10 лет наша </a:t>
            </a:r>
            <a:r>
              <a:rPr lang="ru-RU" dirty="0" err="1" smtClean="0"/>
              <a:t>золотоглавная</a:t>
            </a:r>
            <a:r>
              <a:rPr lang="ru-RU" dirty="0" smtClean="0"/>
              <a:t> </a:t>
            </a:r>
            <a:r>
              <a:rPr lang="ru-RU" dirty="0" err="1" smtClean="0"/>
              <a:t>Лидушка</a:t>
            </a:r>
            <a:r>
              <a:rPr lang="ru-RU" dirty="0" smtClean="0"/>
              <a:t> поднимет на меня свои глаза-звезды и спросит отчета, как я вел себя во время войны и не был ли я трусом».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36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/>
          <p:nvPr/>
        </p:nvSpPr>
        <p:spPr>
          <a:xfrm>
            <a:off x="329698" y="406290"/>
            <a:ext cx="827584" cy="784238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02" name="Picture 2" descr="F:\Мои документы - Архив\БЛОКАДА 80\ВЫСТАВКА ЧАСТЬ II\Фотографии\image-13-03-24-05-56-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316" y="137934"/>
            <a:ext cx="3418949" cy="455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F:\Мои документы - Архив\БЛОКАДА 80\ВЫСТАВКА ЧАСТЬ II\Фотографии\image-13-03-24-05-56-10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06" y="169984"/>
            <a:ext cx="4341692" cy="578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80167" y="4696534"/>
            <a:ext cx="403528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Архивные документы (подлинники и копии) на выставке </a:t>
            </a:r>
          </a:p>
          <a:p>
            <a:r>
              <a:rPr lang="ru-RU" sz="1800" dirty="0" smtClean="0"/>
              <a:t>«</a:t>
            </a:r>
            <a:r>
              <a:rPr lang="ru-RU" sz="1800" i="1" dirty="0" smtClean="0"/>
              <a:t>Музей – победитель. Музей в блокадном Ленинграде</a:t>
            </a:r>
            <a:r>
              <a:rPr lang="ru-RU" sz="1800" dirty="0" smtClean="0"/>
              <a:t>». </a:t>
            </a:r>
          </a:p>
          <a:p>
            <a:endParaRPr lang="ru-RU" sz="1800" dirty="0" smtClean="0"/>
          </a:p>
          <a:p>
            <a:r>
              <a:rPr lang="ru-RU" sz="1600" dirty="0" smtClean="0"/>
              <a:t>Российский этнографический музей, 2024 г.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2581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86" y="587305"/>
            <a:ext cx="422207" cy="42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61" name="Picture 5" descr="Сазонова Мария Васильев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77" y="406287"/>
            <a:ext cx="3560667" cy="436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883" y="5107853"/>
            <a:ext cx="3126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Мария Васильевна Сазонова </a:t>
            </a:r>
          </a:p>
          <a:p>
            <a:pPr algn="ctr"/>
            <a:r>
              <a:rPr lang="ru-RU" sz="2000" dirty="0" smtClean="0"/>
              <a:t>(1906 – 1987) </a:t>
            </a:r>
            <a:endParaRPr lang="ru-RU" sz="2000" dirty="0"/>
          </a:p>
        </p:txBody>
      </p:sp>
      <p:pic>
        <p:nvPicPr>
          <p:cNvPr id="19462" name="Picture 6" descr="C:\Users\kopaneva\Desktop\для доклада\Ф24_Оп1_Д9_Л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501" y="3495111"/>
            <a:ext cx="3750917" cy="281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3" name="Picture 7" descr="C:\Users\kopaneva\Desktop\для доклада\Ф24_Оп1_Д9_Л3об-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317" y="267205"/>
            <a:ext cx="4209101" cy="315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kopaneva\Desktop\для доклада\Ф24_Оп1_Д9_Л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983" y="3063320"/>
            <a:ext cx="2445715" cy="342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03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29" name="Picture 1" descr="F:\Мои документы - Архив\БЛОКАДА 80\музейный полк\¦С¦-¦¦¦+¦-¦-¦-¦-¦- ¦Ь.¦Р. ¦Ш¦Ь10-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849" y="270823"/>
            <a:ext cx="3103771" cy="498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C:\Users\kopaneva\Desktop\для доклада\image-26-10-22-10-49-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54" y="270823"/>
            <a:ext cx="2639792" cy="351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12849" y="5396088"/>
            <a:ext cx="32166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Мария Александровна Богданова </a:t>
            </a:r>
          </a:p>
          <a:p>
            <a:pPr algn="ctr"/>
            <a:r>
              <a:rPr lang="ru-RU" sz="2000" dirty="0" smtClean="0"/>
              <a:t>(1906 – 1993) </a:t>
            </a:r>
            <a:endParaRPr lang="ru-RU" sz="2000" dirty="0"/>
          </a:p>
        </p:txBody>
      </p:sp>
      <p:pic>
        <p:nvPicPr>
          <p:cNvPr id="22531" name="Picture 3" descr="C:\Users\kopaneva\Desktop\для доклада\image-26-10-22-10-49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594" y="1532399"/>
            <a:ext cx="3659514" cy="487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8877" y="4561048"/>
            <a:ext cx="14883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АРЭМ. Ф.28. Оп.1. Д.1. Л.1, 4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9736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"/>
          <p:cNvSpPr/>
          <p:nvPr/>
        </p:nvSpPr>
        <p:spPr>
          <a:xfrm>
            <a:off x="0" y="6669359"/>
            <a:ext cx="9144000" cy="213053"/>
          </a:xfrm>
          <a:prstGeom prst="rect">
            <a:avLst/>
          </a:prstGeom>
          <a:solidFill>
            <a:srgbClr val="8F13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22" name="Picture 2" descr="C:\Users\kopaneva\Desktop\e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229" y="406289"/>
            <a:ext cx="3962400" cy="58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098" y="5598395"/>
            <a:ext cx="43439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Евгения Николаевна </a:t>
            </a:r>
          </a:p>
          <a:p>
            <a:pPr algn="ctr"/>
            <a:r>
              <a:rPr lang="ru-RU" sz="2000" dirty="0" err="1" smtClean="0"/>
              <a:t>Студенецкая</a:t>
            </a:r>
            <a:r>
              <a:rPr lang="ru-RU" sz="2000" dirty="0" smtClean="0"/>
              <a:t> </a:t>
            </a:r>
          </a:p>
          <a:p>
            <a:pPr algn="ctr"/>
            <a:r>
              <a:rPr lang="ru-RU" sz="2000" dirty="0" smtClean="0"/>
              <a:t>(1908 – 1988) </a:t>
            </a:r>
            <a:endParaRPr lang="ru-RU" sz="2000" dirty="0"/>
          </a:p>
        </p:txBody>
      </p:sp>
      <p:pic>
        <p:nvPicPr>
          <p:cNvPr id="5123" name="Picture 3" descr="C:\Users\kopaneva\Downloads\17593261500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59" y="406289"/>
            <a:ext cx="3778210" cy="505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36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263</Words>
  <Application>Microsoft Office PowerPoint</Application>
  <PresentationFormat>Экран (4:3)</PresentationFormat>
  <Paragraphs>40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Калюта</dc:creator>
  <cp:lastModifiedBy>Анна Н. Копанева</cp:lastModifiedBy>
  <cp:revision>29</cp:revision>
  <dcterms:created xsi:type="dcterms:W3CDTF">2021-06-16T09:34:19Z</dcterms:created>
  <dcterms:modified xsi:type="dcterms:W3CDTF">2025-10-01T14:16:48Z</dcterms:modified>
</cp:coreProperties>
</file>