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81" r:id="rId7"/>
    <p:sldId id="272" r:id="rId8"/>
    <p:sldId id="268" r:id="rId9"/>
    <p:sldId id="273" r:id="rId10"/>
    <p:sldId id="269" r:id="rId11"/>
    <p:sldId id="276" r:id="rId12"/>
    <p:sldId id="270" r:id="rId13"/>
    <p:sldId id="279" r:id="rId14"/>
    <p:sldId id="271" r:id="rId15"/>
    <p:sldId id="277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7" autoAdjust="0"/>
    <p:restoredTop sz="94660"/>
  </p:normalViewPr>
  <p:slideViewPr>
    <p:cSldViewPr>
      <p:cViewPr>
        <p:scale>
          <a:sx n="100" d="100"/>
          <a:sy n="100" d="100"/>
        </p:scale>
        <p:origin x="-186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0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11" Type="http://schemas.openxmlformats.org/officeDocument/2006/relationships/image" Target="../media/image39.jpg"/><Relationship Id="rId5" Type="http://schemas.openxmlformats.org/officeDocument/2006/relationships/image" Target="../media/image25.jpeg"/><Relationship Id="rId10" Type="http://schemas.openxmlformats.org/officeDocument/2006/relationships/image" Target="../media/image38.png"/><Relationship Id="rId4" Type="http://schemas.openxmlformats.org/officeDocument/2006/relationships/image" Target="../media/image24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28" y="2300554"/>
            <a:ext cx="5659395" cy="3772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87691"/>
            <a:ext cx="2952328" cy="5285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840130"/>
            <a:ext cx="3935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Центральный государственный архив историко-политических документов Санкт-Петербурга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 descr="C:\Users\Kuprii_NV\Desktop\Презентации и видео\логотип\png прозрачный фон\ЦГАИПД_logo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65"/>
          <a:stretch/>
        </p:blipFill>
        <p:spPr bwMode="auto">
          <a:xfrm>
            <a:off x="3419872" y="740670"/>
            <a:ext cx="1363380" cy="121458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2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.Taradin\Desktop\Выступление ЗМС 24\ЗМС Псков\Фото для презентации\4. Уроки Памяти\IMG_5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462664" cy="23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.Taradin\Desktop\Выступление ЗМС 24\ЗМС Псков\Фото для презентации\4. Уроки Памяти\IMG_5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5235"/>
            <a:ext cx="3672407" cy="23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.Taradin\Desktop\Выступление ЗМС 24\ЗМС Псков\Фото для презентации\4. Уроки Памяти\20230622_144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7672"/>
            <a:ext cx="2252184" cy="40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.Taradin\Desktop\Выступление ЗМС 24\ЗМС Псков\Фото для презентации\4. Уроки Памяти\20231006_1436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7699" y="3068959"/>
            <a:ext cx="3185103" cy="393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52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" y="20531"/>
            <a:ext cx="9173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.Taradin\Desktop\Выступление ЗМС 24\ЗМС Псков\Фото для презентации\4. Уроки Памяти\16. regu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4725"/>
            <a:ext cx="3055459" cy="54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.Taradin\Desktop\Выступление ЗМС 24\ЗМС Псков\Фото для презентации\4. Уроки Памяти\IMG_2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60392"/>
            <a:ext cx="4243014" cy="2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.Taradin\Desktop\Выступление ЗМС 24\ЗМС Псков\Фото для презентации\4. Уроки Памяти\IMG_2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243014" cy="282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4510" r="922" b="21416"/>
          <a:stretch/>
        </p:blipFill>
        <p:spPr>
          <a:xfrm>
            <a:off x="2015717" y="4005064"/>
            <a:ext cx="5112568" cy="2972907"/>
          </a:xfrm>
          <a:prstGeom prst="rect">
            <a:avLst/>
          </a:prstGeom>
        </p:spPr>
      </p:pic>
      <p:pic>
        <p:nvPicPr>
          <p:cNvPr id="3074" name="Picture 2" descr="J:\Тарадину В.В\День партизанской славы\День партизанской славы 29.03.2024\IMG-20240329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8804"/>
            <a:ext cx="2322771" cy="35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.Taradin\Pictures\dFMVvOHNFxg —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656"/>
            <a:ext cx="4849492" cy="33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5292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4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.Taradin\Desktop\Выступление ЗМС 24\ЗМС Псков\Фото для презентации\802m58-g5F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3" y="4060199"/>
            <a:ext cx="4114747" cy="274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0198"/>
            <a:ext cx="3825648" cy="27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V.Taradin\Desktop\Выступление ЗМС 24\ЗМС Псков\Фото для презентации\tuA8boGT47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80" y="548680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.Taradin\Desktop\Выступление ЗМС 24\ЗМС Псков\Фото для презентации\Скан. копии\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391939" cy="26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.Taradin\Desktop\Выступление ЗМС 24\ЗМС Псков\Фото для презентации\Скан. копии\2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21" y="3280395"/>
            <a:ext cx="4166726" cy="31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.Taradin\Pictures\3.1 —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1" y="3468675"/>
            <a:ext cx="2232248" cy="31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.Taradin\Desktop\Выступление ЗМС 24\ЗМС Псков\Фото для презентации\Скан. копии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576021" cy="36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.Taradin\Desktop\Выступление ЗМС 24\ЗМС Псков\Фото для презентации\Скан. копии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90" y="678588"/>
            <a:ext cx="2507457" cy="36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V.Taradin\Desktop\Выступление ЗМС 24\ЗМС Псков\Фото для презентации\Скан. копии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992" y="3101293"/>
            <a:ext cx="2592288" cy="356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4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Организационно-методический центр архивных учреждений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Северо-Западного федерального округа по работе с документами партийных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 общественных организаций</a:t>
            </a:r>
            <a:endParaRPr lang="ru-RU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551837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Первое заседание центра в соответствии с планом будет посвящено теме: </a:t>
            </a:r>
            <a:r>
              <a:rPr lang="ru-RU" b="1" dirty="0"/>
              <a:t>«Опыт хранения, комплектования, учета и использования документов органов и организаций КПСС и ВЛКСМ»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/>
              <a:t>и юбилейное мероприятие </a:t>
            </a:r>
            <a:r>
              <a:rPr lang="ru-RU" b="1" dirty="0" smtClean="0"/>
              <a:t>посвященное 95 </a:t>
            </a:r>
            <a:r>
              <a:rPr lang="ru-RU" b="1" dirty="0" err="1" smtClean="0"/>
              <a:t>летию</a:t>
            </a:r>
            <a:r>
              <a:rPr lang="ru-RU" b="1" dirty="0" smtClean="0"/>
              <a:t> ЦГАИПД</a:t>
            </a:r>
            <a:r>
              <a:rPr lang="ru-RU" b="1" dirty="0"/>
              <a:t> </a:t>
            </a:r>
            <a:r>
              <a:rPr lang="ru-RU" b="1" dirty="0" smtClean="0"/>
              <a:t>СПб</a:t>
            </a:r>
          </a:p>
          <a:p>
            <a:pPr algn="ctr"/>
            <a:r>
              <a:rPr lang="ru-RU" dirty="0" smtClean="0"/>
              <a:t>пройдет </a:t>
            </a:r>
            <a:r>
              <a:rPr lang="ru-RU" b="1" dirty="0"/>
              <a:t>7-8 ноября 2024 </a:t>
            </a:r>
            <a:r>
              <a:rPr lang="ru-RU" b="1" dirty="0" smtClean="0"/>
              <a:t>года.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effectLst/>
              </a:rPr>
              <a:t>Всех заинтересованных приглашаем принять участие.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>
              <a:effectLst/>
            </a:endParaRPr>
          </a:p>
          <a:p>
            <a:pPr algn="ctr"/>
            <a:endParaRPr lang="ru-RU" b="1" dirty="0"/>
          </a:p>
          <a:p>
            <a:pPr algn="ctr"/>
            <a:endParaRPr lang="ru-RU" b="1" dirty="0" smtClean="0">
              <a:effectLst/>
            </a:endParaRPr>
          </a:p>
          <a:p>
            <a:pPr algn="ctr"/>
            <a:r>
              <a:rPr lang="ru-RU" b="1" smtClean="0">
                <a:solidFill>
                  <a:schemeClr val="accent2">
                    <a:lumMod val="75000"/>
                  </a:schemeClr>
                </a:solidFill>
              </a:rPr>
              <a:t>СПАСИБО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ЗА ВНИМАНИЕ !</a:t>
            </a:r>
            <a:endParaRPr lang="ru-RU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8" name="Picture 2" descr="C:\Users\V.Taradin\Desktop\!_Disk_D\Pictures\ЛОГОТИПЫ РАСТР\ЦГАИПД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1166979" cy="13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4" y="548680"/>
            <a:ext cx="4409736" cy="3233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4" y="3297875"/>
            <a:ext cx="4409736" cy="3394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37" y="539056"/>
            <a:ext cx="3380546" cy="5060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76" y="2616317"/>
            <a:ext cx="2932654" cy="40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57" y="95356"/>
            <a:ext cx="4930346" cy="304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" y="3290905"/>
            <a:ext cx="4858948" cy="3322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604604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Здание, в котором в 1941–1944 гг. располагался Ленинградский штаб партизанского движения (ЛШПД). Ул. Герцена (ныне Большая Морская), 59. 1941-1944 гг.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449049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Работники ЛШПД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центре – начальник штаба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М.Н. Никитин»), 1941 – 1944 г. </a:t>
            </a:r>
          </a:p>
        </p:txBody>
      </p:sp>
    </p:spTree>
    <p:extLst>
      <p:ext uri="{BB962C8B-B14F-4D97-AF65-F5344CB8AC3E}">
        <p14:creationId xmlns:p14="http://schemas.microsoft.com/office/powerpoint/2010/main" val="19753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/>
          <a:stretch/>
        </p:blipFill>
        <p:spPr>
          <a:xfrm>
            <a:off x="3957252" y="123567"/>
            <a:ext cx="4988552" cy="3892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b="2818"/>
          <a:stretch/>
        </p:blipFill>
        <p:spPr>
          <a:xfrm>
            <a:off x="208058" y="3090391"/>
            <a:ext cx="5453439" cy="3767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215">
            <a:off x="572753" y="1168141"/>
            <a:ext cx="2953602" cy="660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215">
            <a:off x="5979713" y="5128582"/>
            <a:ext cx="2953602" cy="6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766169" cy="2643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2342" r="3262" b="1982"/>
          <a:stretch/>
        </p:blipFill>
        <p:spPr>
          <a:xfrm>
            <a:off x="4184309" y="260648"/>
            <a:ext cx="2869149" cy="3937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 r="26935" b="28226"/>
          <a:stretch/>
        </p:blipFill>
        <p:spPr>
          <a:xfrm>
            <a:off x="5502469" y="2564904"/>
            <a:ext cx="3101980" cy="40299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9744387">
            <a:off x="4076578" y="2442810"/>
            <a:ext cx="48531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оцифровано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8" y="3851487"/>
            <a:ext cx="3766169" cy="2736304"/>
          </a:xfrm>
          <a:prstGeom prst="rect">
            <a:avLst/>
          </a:prstGeom>
        </p:spPr>
      </p:pic>
      <p:pic>
        <p:nvPicPr>
          <p:cNvPr id="11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0324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4187" t="11645" r="63829" b="80559"/>
          <a:stretch/>
        </p:blipFill>
        <p:spPr>
          <a:xfrm>
            <a:off x="233172" y="81389"/>
            <a:ext cx="3913631" cy="5878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33172" y="656562"/>
            <a:ext cx="3913631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spbarchives.ru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9104" y="1152635"/>
            <a:ext cx="3913631" cy="451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Информационные ресурсы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39104" y="1603739"/>
            <a:ext cx="3913631" cy="557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ЦГАИПД СПб. ФОНД Р-116. ОПИСЬ 20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0678" y="2171239"/>
            <a:ext cx="3913631" cy="57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ДЕЛОПРОИЗВОДСТВЕННАЯ КАРТОТЕКА ЛШПД</a:t>
            </a:r>
            <a:endParaRPr lang="ru-RU" sz="19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7" y="81389"/>
            <a:ext cx="4713600" cy="43534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" y="3214130"/>
            <a:ext cx="5142020" cy="35078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39104" y="2182626"/>
            <a:ext cx="3913631" cy="57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/>
              <a:t>ДЕЛОПРОИЗВОДСТВЕННАЯ КАРТОТЕКА ЛШПД</a:t>
            </a:r>
            <a:endParaRPr lang="ru-RU" sz="19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05" y="4202651"/>
            <a:ext cx="3330029" cy="2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.Taradin\Desktop\Выступление ЗМС 24\ЗМС Псков\Фото для презентации\3. Популяризация\3.1. Конференции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168352" cy="44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V.Taradin\Desktop\Выступление ЗМС 24\ЗМС Псков\Фото для презентации\3. Популяризация\3.1. Конференции\IMG_E0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4905424" cy="27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.Taradin\Desktop\Выступление ЗМС 24\ЗМС Псков\Фото для презентации\3. Популяризация\3.1. Конференции\IMG_3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717032"/>
            <a:ext cx="4026897" cy="30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083"/>
          <a:stretch/>
        </p:blipFill>
        <p:spPr>
          <a:xfrm>
            <a:off x="1077153" y="161909"/>
            <a:ext cx="7009340" cy="2717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3128641"/>
            <a:ext cx="4421185" cy="2486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54" y="3128641"/>
            <a:ext cx="4293446" cy="24150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2311" y="5841991"/>
            <a:ext cx="827902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"III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Архивные чтения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ЦГАИПД СПб.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тылу врага: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комплектования, хранения и использования источников о партизанском движении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годы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 1941-1945 гг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" y="20531"/>
            <a:ext cx="9173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6614"/>
          <a:stretch/>
        </p:blipFill>
        <p:spPr>
          <a:xfrm>
            <a:off x="31624" y="465789"/>
            <a:ext cx="6009608" cy="2041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9" y="2636912"/>
            <a:ext cx="5662659" cy="1327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5" y="4365104"/>
            <a:ext cx="5730563" cy="1736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1712" t="67031" r="57605" b="13060"/>
          <a:stretch/>
        </p:blipFill>
        <p:spPr>
          <a:xfrm>
            <a:off x="6051130" y="296242"/>
            <a:ext cx="2930033" cy="13815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51129" y="1286251"/>
            <a:ext cx="293003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spbarchives.ru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7100" t="35459" r="38902" b="12912"/>
          <a:stretch/>
        </p:blipFill>
        <p:spPr>
          <a:xfrm>
            <a:off x="5971136" y="1844823"/>
            <a:ext cx="3063818" cy="450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" y="20531"/>
            <a:ext cx="9173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V.Taradin\Desktop\Выступление ЗМС 24\ЗМС Псков\Фото для презентации\3. Популяризация\3.1. Конференци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168352" cy="44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.Taradin\Desktop\Выступление ЗМС 24\ЗМС Псков\Фото для презентации\3. Популяризация\3.1. Конференции\IMG_E0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4905424" cy="27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4510" r="922" b="21416"/>
          <a:stretch/>
        </p:blipFill>
        <p:spPr>
          <a:xfrm>
            <a:off x="3779912" y="3528872"/>
            <a:ext cx="4905424" cy="2852455"/>
          </a:xfrm>
          <a:prstGeom prst="rect">
            <a:avLst/>
          </a:prstGeom>
        </p:spPr>
      </p:pic>
      <p:pic>
        <p:nvPicPr>
          <p:cNvPr id="8" name="Picture 2" descr="C:\Disk_D\Тузова\Documents\Мероприятия\2022 год\Пресс-конференция в ТАСС (для В.В.Тарадина)\partisan_glory_2022_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" y="-109793"/>
            <a:ext cx="9144002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567140"/>
              </p:ext>
            </p:extLst>
          </p:nvPr>
        </p:nvGraphicFramePr>
        <p:xfrm>
          <a:off x="6306622" y="301351"/>
          <a:ext cx="2809522" cy="412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Acrobat Document" r:id="rId7" imgW="4048103" imgH="5943520" progId="AcroExch.Document.DC">
                  <p:embed/>
                </p:oleObj>
              </mc:Choice>
              <mc:Fallback>
                <p:oleObj name="Acrobat Document" r:id="rId7" imgW="4048103" imgH="59435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6622" y="301351"/>
                        <a:ext cx="2809522" cy="4125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864894" cy="40937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4" b="8660"/>
          <a:stretch/>
        </p:blipFill>
        <p:spPr>
          <a:xfrm>
            <a:off x="683568" y="4504995"/>
            <a:ext cx="3312368" cy="23587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424894" y="4529193"/>
            <a:ext cx="3260442" cy="23103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44" y="836712"/>
            <a:ext cx="3038979" cy="32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154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Боброва Ольга Игоревна</dc:creator>
  <cp:lastModifiedBy>Зверева Елизавета Игоревна</cp:lastModifiedBy>
  <cp:revision>63</cp:revision>
  <dcterms:created xsi:type="dcterms:W3CDTF">2022-03-22T11:05:21Z</dcterms:created>
  <dcterms:modified xsi:type="dcterms:W3CDTF">2024-06-18T07:56:20Z</dcterms:modified>
</cp:coreProperties>
</file>