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59FD-BF31-496C-8D98-46B31F76B37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6DF9-E0FE-4D0D-925D-73E451D3B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9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059FD-BF31-496C-8D98-46B31F76B37E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6DF9-E0FE-4D0D-925D-73E451D3B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4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39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7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7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0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9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42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90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2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2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7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1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4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3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6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0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0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8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3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03275"/>
            <a:r>
              <a:rPr lang="ru-RU" sz="2000" smtClean="0">
                <a:latin typeface="Corki Regular"/>
                <a:ea typeface="Times New Roman" panose="02020603050405020304" pitchFamily="18" charset="0"/>
              </a:rPr>
              <a:t>Государственное областное казённое учреждение </a:t>
            </a:r>
            <a:br>
              <a:rPr lang="ru-RU" sz="2000" smtClean="0">
                <a:latin typeface="Corki Regular"/>
                <a:ea typeface="Times New Roman" panose="02020603050405020304" pitchFamily="18" charset="0"/>
              </a:rPr>
            </a:br>
            <a:r>
              <a:rPr lang="ru-RU" sz="2000" smtClean="0">
                <a:latin typeface="Corki Regular"/>
                <a:ea typeface="Times New Roman" panose="02020603050405020304" pitchFamily="18" charset="0"/>
              </a:rPr>
              <a:t>«Государственный архив  Мурманской области»</a:t>
            </a:r>
            <a:r>
              <a:rPr lang="ru-RU" sz="2000" smtClean="0">
                <a:latin typeface="Corki Regular"/>
              </a:rPr>
              <a:t> (ГОКУ ГАМО)</a:t>
            </a:r>
            <a:br>
              <a:rPr lang="ru-RU" sz="2000" smtClean="0">
                <a:latin typeface="Corki Regular"/>
              </a:rPr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95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Corki Regular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Государственное областное казённое учреждение  «Государственный архив  Мурманской области» (ГОКУ ГАМО)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Боева ЕМ</dc:creator>
  <cp:lastModifiedBy>Боева ЕМ</cp:lastModifiedBy>
  <cp:revision>1</cp:revision>
  <dcterms:created xsi:type="dcterms:W3CDTF">2024-06-18T09:08:04Z</dcterms:created>
  <dcterms:modified xsi:type="dcterms:W3CDTF">2024-06-18T09:08:04Z</dcterms:modified>
</cp:coreProperties>
</file>