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8.xml" ContentType="application/vnd.openxmlformats-officedocument.drawingml.diagramStyle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diagrams/drawing5.xml" ContentType="application/vnd.ms-office.drawingml.diagramDrawing+xml"/>
  <Override PartName="/ppt/diagrams/drawing4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72" r:id="rId2"/>
  </p:sldMasterIdLst>
  <p:notesMasterIdLst>
    <p:notesMasterId r:id="rId13"/>
  </p:notesMasterIdLst>
  <p:handoutMasterIdLst>
    <p:handoutMasterId r:id="rId14"/>
  </p:handoutMasterIdLst>
  <p:sldIdLst>
    <p:sldId id="256" r:id="rId3"/>
    <p:sldId id="258" r:id="rId4"/>
    <p:sldId id="315" r:id="rId5"/>
    <p:sldId id="317" r:id="rId6"/>
    <p:sldId id="319" r:id="rId7"/>
    <p:sldId id="325" r:id="rId8"/>
    <p:sldId id="326" r:id="rId9"/>
    <p:sldId id="318" r:id="rId10"/>
    <p:sldId id="320" r:id="rId11"/>
    <p:sldId id="323" r:id="rId12"/>
  </p:sldIdLst>
  <p:sldSz cx="16256000" cy="9144000"/>
  <p:notesSz cx="16256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FF99"/>
    <a:srgbClr val="99FF66"/>
    <a:srgbClr val="33CC33"/>
    <a:srgbClr val="00FFFF"/>
    <a:srgbClr val="33CC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34" autoAdjust="0"/>
    <p:restoredTop sz="94698"/>
  </p:normalViewPr>
  <p:slideViewPr>
    <p:cSldViewPr>
      <p:cViewPr>
        <p:scale>
          <a:sx n="66" d="100"/>
          <a:sy n="66" d="100"/>
        </p:scale>
        <p:origin x="-1404" y="-49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0070.PFR.RU\SharePFR\&#1057;&#1077;&#1088;&#1074;&#1077;&#1088;%20&#1054;&#1041;&#1065;&#1048;&#1061;%20&#1055;&#1040;&#1055;&#1054;&#1050;\01_&#1056;&#1091;&#1082;&#1086;&#1074;&#1086;&#1076;&#1089;&#1090;&#1074;&#1086;\&#1040;&#1088;&#1090;&#1077;&#1084;&#1100;&#1077;&#1074;&#1072;&#1048;&#1053;\0_&#1040;&#1088;&#1093;&#1080;&#1074;%20&#1045;&#1062;&#1055;\&#1050;&#1085;&#1080;&#1075;&#1072;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0070.PFR.RU\SharePFR\&#1057;&#1077;&#1088;&#1074;&#1077;&#1088;%20&#1054;&#1041;&#1065;&#1048;&#1061;%20&#1055;&#1040;&#1055;&#1054;&#1050;\01_&#1056;&#1091;&#1082;&#1086;&#1074;&#1086;&#1076;&#1089;&#1090;&#1074;&#1086;\&#1040;&#1088;&#1090;&#1077;&#1084;&#1100;&#1077;&#1074;&#1072;&#1048;&#1053;\0_&#1040;&#1088;&#1093;&#1080;&#1074;%20&#1045;&#1062;&#1055;\&#1050;&#1085;&#1080;&#1075;&#1072;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4.3564437947026892E-2"/>
          <c:y val="7.017494743325468E-3"/>
          <c:w val="0.95643556205297331"/>
          <c:h val="0.79091181016737455"/>
        </c:manualLayout>
      </c:layout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Направлено запросов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2167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-3.9604034497297018E-3"/>
                  <c:y val="-6.7058670643534893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85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Val val="1"/>
          </c:dLbls>
          <c:cat>
            <c:strRef>
              <c:f>Лист1!$B$1:$C$1</c:f>
              <c:strCache>
                <c:ptCount val="2"/>
                <c:pt idx="0">
                  <c:v>Архивные учреждения Псковской области</c:v>
                </c:pt>
                <c:pt idx="1">
                  <c:v>Архивные учреждения других субъектов РФ</c:v>
                </c:pt>
              </c:strCache>
            </c:strRef>
          </c:cat>
          <c:val>
            <c:numRef>
              <c:f>Лист1!$B$2:$C$2</c:f>
              <c:numCache>
                <c:formatCode>General</c:formatCode>
                <c:ptCount val="2"/>
                <c:pt idx="0">
                  <c:v>2167</c:v>
                </c:pt>
                <c:pt idx="1">
                  <c:v>85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Получены ответы</c:v>
                </c:pt>
              </c:strCache>
            </c:strRef>
          </c:tx>
          <c:spPr>
            <a:solidFill>
              <a:srgbClr val="9BBB59">
                <a:lumMod val="20000"/>
                <a:lumOff val="80000"/>
              </a:srgbClr>
            </a:solidFill>
            <a:ln>
              <a:solidFill>
                <a:srgbClr val="4F81B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dLbl>
              <c:idx val="0"/>
              <c:layout>
                <c:manualLayout>
                  <c:x val="7.5632791392141307E-3"/>
                  <c:y val="-1.637433858730648E-2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1580</a:t>
                    </a:r>
                    <a:endParaRPr lang="ru-RU" sz="2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r>
                      <a:rPr lang="en-US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</a:t>
                    </a:r>
                    <a:r>
                      <a: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(73%)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0"/>
                  <c:y val="2.1995902511017873E-3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58 </a:t>
                    </a:r>
                    <a:endParaRPr lang="ru-RU" sz="2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r>
                      <a:rPr lang="en-US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(</a:t>
                    </a:r>
                    <a:r>
                      <a: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68%)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Val val="1"/>
          </c:dLbls>
          <c:cat>
            <c:strRef>
              <c:f>Лист1!$B$1:$C$1</c:f>
              <c:strCache>
                <c:ptCount val="2"/>
                <c:pt idx="0">
                  <c:v>Архивные учреждения Псковской области</c:v>
                </c:pt>
                <c:pt idx="1">
                  <c:v>Архивные учреждения других субъектов РФ</c:v>
                </c:pt>
              </c:strCache>
            </c:strRef>
          </c:cat>
          <c:val>
            <c:numRef>
              <c:f>Лист1!$B$3:$C$3</c:f>
              <c:numCache>
                <c:formatCode>General</c:formatCode>
                <c:ptCount val="2"/>
                <c:pt idx="0">
                  <c:v>1580</c:v>
                </c:pt>
                <c:pt idx="1">
                  <c:v>58</c:v>
                </c:pt>
              </c:numCache>
            </c:numRef>
          </c:val>
        </c:ser>
        <c:axId val="157819264"/>
        <c:axId val="157820800"/>
      </c:barChart>
      <c:catAx>
        <c:axId val="157819264"/>
        <c:scaling>
          <c:orientation val="minMax"/>
        </c:scaling>
        <c:delete val="1"/>
        <c:axPos val="b"/>
        <c:tickLblPos val="nextTo"/>
        <c:crossAx val="157820800"/>
        <c:crosses val="autoZero"/>
        <c:auto val="1"/>
        <c:lblAlgn val="ctr"/>
        <c:lblOffset val="100"/>
      </c:catAx>
      <c:valAx>
        <c:axId val="157820800"/>
        <c:scaling>
          <c:orientation val="minMax"/>
        </c:scaling>
        <c:delete val="1"/>
        <c:axPos val="l"/>
        <c:numFmt formatCode="General" sourceLinked="1"/>
        <c:tickLblPos val="nextTo"/>
        <c:crossAx val="1578192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1.1006518921976859E-2"/>
          <c:y val="2.5462962962962982E-2"/>
          <c:w val="0.7769423558897246"/>
          <c:h val="0.97453703703703709"/>
        </c:manualLayout>
      </c:layout>
      <c:pieChart>
        <c:varyColors val="1"/>
        <c:ser>
          <c:idx val="0"/>
          <c:order val="0"/>
          <c:spPr>
            <a:solidFill>
              <a:schemeClr val="accent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explosion val="25"/>
          <c:dPt>
            <c:idx val="0"/>
            <c:explosion val="21"/>
          </c:dPt>
          <c:dPt>
            <c:idx val="1"/>
            <c:spPr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0.24044892825896771"/>
                  <c:y val="-0.14280037911927676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1604 </a:t>
                    </a:r>
                    <a:r>
                      <a: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(9</a:t>
                    </a:r>
                    <a:r>
                      <a: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8</a:t>
                    </a:r>
                    <a:r>
                      <a: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%)</a:t>
                    </a:r>
                    <a:endParaRPr lang="en-US" sz="2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0.18851730128324129"/>
                  <c:y val="2.0418161945480337E-2"/>
                </c:manualLayout>
              </c:layout>
              <c:tx>
                <c:rich>
                  <a:bodyPr/>
                  <a:lstStyle/>
                  <a:p>
                    <a:pPr>
                      <a:defRPr sz="2400"/>
                    </a:pPr>
                    <a:r>
                      <a: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34</a:t>
                    </a:r>
                    <a:r>
                      <a: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(</a:t>
                    </a:r>
                    <a:r>
                      <a: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2</a:t>
                    </a:r>
                    <a:r>
                      <a: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%)</a:t>
                    </a:r>
                  </a:p>
                  <a:p>
                    <a:pPr>
                      <a:defRPr sz="2400"/>
                    </a:pPr>
                    <a:endParaRPr lang="en-US" sz="2400" dirty="0"/>
                  </a:p>
                </c:rich>
              </c:tx>
              <c:spPr>
                <a:noFill/>
              </c:spPr>
              <c:showVal val="1"/>
            </c:dLbl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Лист1!$A$8:$A$9</c:f>
              <c:strCache>
                <c:ptCount val="2"/>
                <c:pt idx="0">
                  <c:v>Ответы с соблюдением сроков</c:v>
                </c:pt>
                <c:pt idx="1">
                  <c:v>Сроки ответов не соблюдены</c:v>
                </c:pt>
              </c:strCache>
            </c:strRef>
          </c:cat>
          <c:val>
            <c:numRef>
              <c:f>Лист1!$B$8:$B$9</c:f>
              <c:numCache>
                <c:formatCode>General</c:formatCode>
                <c:ptCount val="2"/>
                <c:pt idx="0">
                  <c:v>1604</c:v>
                </c:pt>
                <c:pt idx="1">
                  <c:v>34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6942641921781865"/>
          <c:y val="4.1542230711260397E-2"/>
          <c:w val="0.26296571074840341"/>
          <c:h val="0.58598322164331451"/>
        </c:manualLayout>
      </c:layout>
      <c:txPr>
        <a:bodyPr/>
        <a:lstStyle/>
        <a:p>
          <a:pPr>
            <a:defRPr sz="1900"/>
          </a:pPr>
          <a:endParaRPr lang="ru-RU"/>
        </a:p>
      </c:txPr>
    </c:legend>
    <c:plotVisOnly val="1"/>
    <c:dispBlanksAs val="zero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0D0FA6-24FD-487E-8EBC-FCA67DF8EC1C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7450AF-EC1A-408C-A017-89B5608F6AA3}">
      <dgm:prSet phldrT="[Текст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На региональном уровне создана рабочая группа  (приказ ОСФР от 20.06.2023 № 218)</a:t>
          </a:r>
          <a:endParaRPr lang="ru-RU" dirty="0">
            <a:solidFill>
              <a:schemeClr val="tx1"/>
            </a:solidFill>
          </a:endParaRPr>
        </a:p>
      </dgm:t>
    </dgm:pt>
    <dgm:pt modelId="{16B4BF77-7DC9-43BE-B5DC-6F5973AAB652}" type="parTrans" cxnId="{AFDA4977-5D71-4B71-A53A-DAEEB59471CB}">
      <dgm:prSet/>
      <dgm:spPr/>
      <dgm:t>
        <a:bodyPr/>
        <a:lstStyle/>
        <a:p>
          <a:endParaRPr lang="ru-RU"/>
        </a:p>
      </dgm:t>
    </dgm:pt>
    <dgm:pt modelId="{64AA3E60-BB9A-4885-8721-9726D36FCAC2}" type="sibTrans" cxnId="{AFDA4977-5D71-4B71-A53A-DAEEB59471CB}">
      <dgm:prSet/>
      <dgm:spPr/>
      <dgm:t>
        <a:bodyPr/>
        <a:lstStyle/>
        <a:p>
          <a:endParaRPr lang="ru-RU"/>
        </a:p>
      </dgm:t>
    </dgm:pt>
    <dgm:pt modelId="{7F0E4221-ED6F-4D35-B4D8-D21264C01D6D}">
      <dgm:prSet phldrT="[Текст]"/>
      <dgm:spPr/>
      <dgm:t>
        <a:bodyPr/>
        <a:lstStyle/>
        <a:p>
          <a:r>
            <a:rPr lang="ru-RU" dirty="0" smtClean="0"/>
            <a:t>Представитель муниципального архива Псковского района</a:t>
          </a:r>
          <a:endParaRPr lang="ru-RU" dirty="0"/>
        </a:p>
      </dgm:t>
    </dgm:pt>
    <dgm:pt modelId="{759A7428-236D-4838-9A76-AD144873A987}" type="parTrans" cxnId="{85F111DD-B15C-44F5-A5DA-FF6CF6A29AD6}">
      <dgm:prSet/>
      <dgm:spPr/>
      <dgm:t>
        <a:bodyPr/>
        <a:lstStyle/>
        <a:p>
          <a:endParaRPr lang="ru-RU"/>
        </a:p>
      </dgm:t>
    </dgm:pt>
    <dgm:pt modelId="{2DF5E945-663E-440B-8F2A-40BE7C70B536}" type="sibTrans" cxnId="{85F111DD-B15C-44F5-A5DA-FF6CF6A29AD6}">
      <dgm:prSet/>
      <dgm:spPr/>
      <dgm:t>
        <a:bodyPr/>
        <a:lstStyle/>
        <a:p>
          <a:endParaRPr lang="ru-RU"/>
        </a:p>
      </dgm:t>
    </dgm:pt>
    <dgm:pt modelId="{F8FCB843-E092-4F6D-84D8-5B03F3BE5ED3}">
      <dgm:prSet phldrT="[Текст]"/>
      <dgm:spPr/>
      <dgm:t>
        <a:bodyPr/>
        <a:lstStyle/>
        <a:p>
          <a:r>
            <a:rPr lang="ru-RU" dirty="0" smtClean="0"/>
            <a:t>Представитель  Комитета юстиции Псковской области</a:t>
          </a:r>
          <a:endParaRPr lang="ru-RU" dirty="0"/>
        </a:p>
      </dgm:t>
    </dgm:pt>
    <dgm:pt modelId="{761A9CC1-F854-4E21-A108-878566A87ACB}" type="parTrans" cxnId="{2F783162-C3AE-4ECB-BD7F-570258FDB652}">
      <dgm:prSet/>
      <dgm:spPr/>
      <dgm:t>
        <a:bodyPr/>
        <a:lstStyle/>
        <a:p>
          <a:endParaRPr lang="ru-RU"/>
        </a:p>
      </dgm:t>
    </dgm:pt>
    <dgm:pt modelId="{F99960E7-2F40-4B0F-9E00-01D558C417C5}" type="sibTrans" cxnId="{2F783162-C3AE-4ECB-BD7F-570258FDB652}">
      <dgm:prSet/>
      <dgm:spPr/>
      <dgm:t>
        <a:bodyPr/>
        <a:lstStyle/>
        <a:p>
          <a:endParaRPr lang="ru-RU"/>
        </a:p>
      </dgm:t>
    </dgm:pt>
    <dgm:pt modelId="{55DD59E9-A2F7-423A-A2D3-FE417E20E9A4}">
      <dgm:prSet phldrT="[Текст]"/>
      <dgm:spPr/>
      <dgm:t>
        <a:bodyPr/>
        <a:lstStyle/>
        <a:p>
          <a:r>
            <a:rPr lang="ru-RU" dirty="0" smtClean="0"/>
            <a:t>Работники ОСФР по Псковской области </a:t>
          </a:r>
          <a:endParaRPr lang="ru-RU" dirty="0"/>
        </a:p>
      </dgm:t>
    </dgm:pt>
    <dgm:pt modelId="{6249E100-6B31-41F9-989D-C462057EC81F}" type="parTrans" cxnId="{35E1034E-4897-4F68-BC38-D747928E8FD5}">
      <dgm:prSet/>
      <dgm:spPr/>
      <dgm:t>
        <a:bodyPr/>
        <a:lstStyle/>
        <a:p>
          <a:endParaRPr lang="ru-RU"/>
        </a:p>
      </dgm:t>
    </dgm:pt>
    <dgm:pt modelId="{8CEE6814-B62A-476C-BD2D-EF377EC0AE3A}" type="sibTrans" cxnId="{35E1034E-4897-4F68-BC38-D747928E8FD5}">
      <dgm:prSet/>
      <dgm:spPr/>
      <dgm:t>
        <a:bodyPr/>
        <a:lstStyle/>
        <a:p>
          <a:endParaRPr lang="ru-RU"/>
        </a:p>
      </dgm:t>
    </dgm:pt>
    <dgm:pt modelId="{272D4BA2-DFCA-4BA3-B255-D92FF42A054E}" type="pres">
      <dgm:prSet presAssocID="{C10D0FA6-24FD-487E-8EBC-FCA67DF8EC1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0E05DE-0182-458E-BB2B-1F3D05A49EEA}" type="pres">
      <dgm:prSet presAssocID="{5D7450AF-EC1A-408C-A017-89B5608F6AA3}" presName="root1" presStyleCnt="0"/>
      <dgm:spPr/>
    </dgm:pt>
    <dgm:pt modelId="{23AC8650-B968-4275-BAE7-CC5BD6A516ED}" type="pres">
      <dgm:prSet presAssocID="{5D7450AF-EC1A-408C-A017-89B5608F6AA3}" presName="LevelOneTextNode" presStyleLbl="node0" presStyleIdx="0" presStyleCnt="1" custScaleX="123841" custLinFactNeighborX="-12129" custLinFactNeighborY="-37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BBC21D-BB66-409A-9921-6B63F1F626A5}" type="pres">
      <dgm:prSet presAssocID="{5D7450AF-EC1A-408C-A017-89B5608F6AA3}" presName="level2hierChild" presStyleCnt="0"/>
      <dgm:spPr/>
    </dgm:pt>
    <dgm:pt modelId="{7AADED9B-E20E-45AF-BFAA-360CD08B71A5}" type="pres">
      <dgm:prSet presAssocID="{759A7428-236D-4838-9A76-AD144873A987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DDF09DD9-C170-4C83-8FD3-BDDFEC985960}" type="pres">
      <dgm:prSet presAssocID="{759A7428-236D-4838-9A76-AD144873A987}" presName="connTx" presStyleLbl="parChTrans1D2" presStyleIdx="0" presStyleCnt="3"/>
      <dgm:spPr/>
      <dgm:t>
        <a:bodyPr/>
        <a:lstStyle/>
        <a:p>
          <a:endParaRPr lang="ru-RU"/>
        </a:p>
      </dgm:t>
    </dgm:pt>
    <dgm:pt modelId="{4CA3A7E6-91AD-46BE-B23A-A7C316487FB1}" type="pres">
      <dgm:prSet presAssocID="{7F0E4221-ED6F-4D35-B4D8-D21264C01D6D}" presName="root2" presStyleCnt="0"/>
      <dgm:spPr/>
    </dgm:pt>
    <dgm:pt modelId="{0E8D7B12-4EB5-4A0C-B7B3-DB3308273BD6}" type="pres">
      <dgm:prSet presAssocID="{7F0E4221-ED6F-4D35-B4D8-D21264C01D6D}" presName="LevelTwoTextNode" presStyleLbl="node2" presStyleIdx="0" presStyleCnt="3" custLinFactY="100000" custLinFactNeighborX="-9298" custLinFactNeighborY="1304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747EEF-A4B8-4CC8-88B9-AA6851AD85FE}" type="pres">
      <dgm:prSet presAssocID="{7F0E4221-ED6F-4D35-B4D8-D21264C01D6D}" presName="level3hierChild" presStyleCnt="0"/>
      <dgm:spPr/>
    </dgm:pt>
    <dgm:pt modelId="{4F6FDE42-C741-4532-A254-F0839F3570B0}" type="pres">
      <dgm:prSet presAssocID="{761A9CC1-F854-4E21-A108-878566A87ACB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B50DDC92-41EB-4EDA-8F36-3A90100176B7}" type="pres">
      <dgm:prSet presAssocID="{761A9CC1-F854-4E21-A108-878566A87ACB}" presName="connTx" presStyleLbl="parChTrans1D2" presStyleIdx="1" presStyleCnt="3"/>
      <dgm:spPr/>
      <dgm:t>
        <a:bodyPr/>
        <a:lstStyle/>
        <a:p>
          <a:endParaRPr lang="ru-RU"/>
        </a:p>
      </dgm:t>
    </dgm:pt>
    <dgm:pt modelId="{FE376245-BAE5-47A2-9609-1E834C60118D}" type="pres">
      <dgm:prSet presAssocID="{F8FCB843-E092-4F6D-84D8-5B03F3BE5ED3}" presName="root2" presStyleCnt="0"/>
      <dgm:spPr/>
    </dgm:pt>
    <dgm:pt modelId="{24435C03-DEA5-4A53-8726-81895DCD8C59}" type="pres">
      <dgm:prSet presAssocID="{F8FCB843-E092-4F6D-84D8-5B03F3BE5ED3}" presName="LevelTwoTextNode" presStyleLbl="node2" presStyleIdx="1" presStyleCnt="3" custLinFactNeighborX="-9305" custLinFactNeighborY="13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7C48F0-C1E0-4BF3-BE7A-9FDDB3E17D22}" type="pres">
      <dgm:prSet presAssocID="{F8FCB843-E092-4F6D-84D8-5B03F3BE5ED3}" presName="level3hierChild" presStyleCnt="0"/>
      <dgm:spPr/>
    </dgm:pt>
    <dgm:pt modelId="{39BFF738-E68E-4633-90B1-F32024953A98}" type="pres">
      <dgm:prSet presAssocID="{6249E100-6B31-41F9-989D-C462057EC81F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AFF6297E-2A27-4A24-93FB-CA61887E12DB}" type="pres">
      <dgm:prSet presAssocID="{6249E100-6B31-41F9-989D-C462057EC81F}" presName="connTx" presStyleLbl="parChTrans1D2" presStyleIdx="2" presStyleCnt="3"/>
      <dgm:spPr/>
      <dgm:t>
        <a:bodyPr/>
        <a:lstStyle/>
        <a:p>
          <a:endParaRPr lang="ru-RU"/>
        </a:p>
      </dgm:t>
    </dgm:pt>
    <dgm:pt modelId="{AA221735-DDC5-4EA5-A4F9-10B669AF3C03}" type="pres">
      <dgm:prSet presAssocID="{55DD59E9-A2F7-423A-A2D3-FE417E20E9A4}" presName="root2" presStyleCnt="0"/>
      <dgm:spPr/>
    </dgm:pt>
    <dgm:pt modelId="{DD34637C-1EF6-4B67-9393-30DB8ED7E266}" type="pres">
      <dgm:prSet presAssocID="{55DD59E9-A2F7-423A-A2D3-FE417E20E9A4}" presName="LevelTwoTextNode" presStyleLbl="node2" presStyleIdx="2" presStyleCnt="3" custLinFactY="-100000" custLinFactNeighborX="-9093" custLinFactNeighborY="-1266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45CB42-39FE-43A2-A7F8-944749936AE1}" type="pres">
      <dgm:prSet presAssocID="{55DD59E9-A2F7-423A-A2D3-FE417E20E9A4}" presName="level3hierChild" presStyleCnt="0"/>
      <dgm:spPr/>
    </dgm:pt>
  </dgm:ptLst>
  <dgm:cxnLst>
    <dgm:cxn modelId="{5B4E4F7B-003C-4023-985B-08348062E171}" type="presOf" srcId="{F8FCB843-E092-4F6D-84D8-5B03F3BE5ED3}" destId="{24435C03-DEA5-4A53-8726-81895DCD8C59}" srcOrd="0" destOrd="0" presId="urn:microsoft.com/office/officeart/2005/8/layout/hierarchy2"/>
    <dgm:cxn modelId="{35E1034E-4897-4F68-BC38-D747928E8FD5}" srcId="{5D7450AF-EC1A-408C-A017-89B5608F6AA3}" destId="{55DD59E9-A2F7-423A-A2D3-FE417E20E9A4}" srcOrd="2" destOrd="0" parTransId="{6249E100-6B31-41F9-989D-C462057EC81F}" sibTransId="{8CEE6814-B62A-476C-BD2D-EF377EC0AE3A}"/>
    <dgm:cxn modelId="{3C2B2616-2430-429E-B73F-20523051FEE0}" type="presOf" srcId="{7F0E4221-ED6F-4D35-B4D8-D21264C01D6D}" destId="{0E8D7B12-4EB5-4A0C-B7B3-DB3308273BD6}" srcOrd="0" destOrd="0" presId="urn:microsoft.com/office/officeart/2005/8/layout/hierarchy2"/>
    <dgm:cxn modelId="{764C3FDE-7EAC-4AB8-A2FA-C2950F44AFAD}" type="presOf" srcId="{761A9CC1-F854-4E21-A108-878566A87ACB}" destId="{B50DDC92-41EB-4EDA-8F36-3A90100176B7}" srcOrd="1" destOrd="0" presId="urn:microsoft.com/office/officeart/2005/8/layout/hierarchy2"/>
    <dgm:cxn modelId="{30B293B8-5AA0-420C-8B41-74FAF22C21E9}" type="presOf" srcId="{C10D0FA6-24FD-487E-8EBC-FCA67DF8EC1C}" destId="{272D4BA2-DFCA-4BA3-B255-D92FF42A054E}" srcOrd="0" destOrd="0" presId="urn:microsoft.com/office/officeart/2005/8/layout/hierarchy2"/>
    <dgm:cxn modelId="{85F111DD-B15C-44F5-A5DA-FF6CF6A29AD6}" srcId="{5D7450AF-EC1A-408C-A017-89B5608F6AA3}" destId="{7F0E4221-ED6F-4D35-B4D8-D21264C01D6D}" srcOrd="0" destOrd="0" parTransId="{759A7428-236D-4838-9A76-AD144873A987}" sibTransId="{2DF5E945-663E-440B-8F2A-40BE7C70B536}"/>
    <dgm:cxn modelId="{65662A77-41F3-4AB6-A773-414B221D0960}" type="presOf" srcId="{6249E100-6B31-41F9-989D-C462057EC81F}" destId="{AFF6297E-2A27-4A24-93FB-CA61887E12DB}" srcOrd="1" destOrd="0" presId="urn:microsoft.com/office/officeart/2005/8/layout/hierarchy2"/>
    <dgm:cxn modelId="{2F783162-C3AE-4ECB-BD7F-570258FDB652}" srcId="{5D7450AF-EC1A-408C-A017-89B5608F6AA3}" destId="{F8FCB843-E092-4F6D-84D8-5B03F3BE5ED3}" srcOrd="1" destOrd="0" parTransId="{761A9CC1-F854-4E21-A108-878566A87ACB}" sibTransId="{F99960E7-2F40-4B0F-9E00-01D558C417C5}"/>
    <dgm:cxn modelId="{A18EA0AB-92C6-4A89-BDC2-E91048A4CCBC}" type="presOf" srcId="{5D7450AF-EC1A-408C-A017-89B5608F6AA3}" destId="{23AC8650-B968-4275-BAE7-CC5BD6A516ED}" srcOrd="0" destOrd="0" presId="urn:microsoft.com/office/officeart/2005/8/layout/hierarchy2"/>
    <dgm:cxn modelId="{E410F5E7-0D9D-4149-9409-1CD0F2560AD1}" type="presOf" srcId="{6249E100-6B31-41F9-989D-C462057EC81F}" destId="{39BFF738-E68E-4633-90B1-F32024953A98}" srcOrd="0" destOrd="0" presId="urn:microsoft.com/office/officeart/2005/8/layout/hierarchy2"/>
    <dgm:cxn modelId="{7F0707AA-FF85-4E35-B048-FF7FDD19B548}" type="presOf" srcId="{759A7428-236D-4838-9A76-AD144873A987}" destId="{DDF09DD9-C170-4C83-8FD3-BDDFEC985960}" srcOrd="1" destOrd="0" presId="urn:microsoft.com/office/officeart/2005/8/layout/hierarchy2"/>
    <dgm:cxn modelId="{E6FEAE4A-57E6-4952-B484-183B481EF585}" type="presOf" srcId="{761A9CC1-F854-4E21-A108-878566A87ACB}" destId="{4F6FDE42-C741-4532-A254-F0839F3570B0}" srcOrd="0" destOrd="0" presId="urn:microsoft.com/office/officeart/2005/8/layout/hierarchy2"/>
    <dgm:cxn modelId="{4336DA16-2E73-417A-B9D6-AE614331E27A}" type="presOf" srcId="{759A7428-236D-4838-9A76-AD144873A987}" destId="{7AADED9B-E20E-45AF-BFAA-360CD08B71A5}" srcOrd="0" destOrd="0" presId="urn:microsoft.com/office/officeart/2005/8/layout/hierarchy2"/>
    <dgm:cxn modelId="{AFDA4977-5D71-4B71-A53A-DAEEB59471CB}" srcId="{C10D0FA6-24FD-487E-8EBC-FCA67DF8EC1C}" destId="{5D7450AF-EC1A-408C-A017-89B5608F6AA3}" srcOrd="0" destOrd="0" parTransId="{16B4BF77-7DC9-43BE-B5DC-6F5973AAB652}" sibTransId="{64AA3E60-BB9A-4885-8721-9726D36FCAC2}"/>
    <dgm:cxn modelId="{A6D11B75-E83A-4E79-81BC-E4DA9E95311F}" type="presOf" srcId="{55DD59E9-A2F7-423A-A2D3-FE417E20E9A4}" destId="{DD34637C-1EF6-4B67-9393-30DB8ED7E266}" srcOrd="0" destOrd="0" presId="urn:microsoft.com/office/officeart/2005/8/layout/hierarchy2"/>
    <dgm:cxn modelId="{2F348EA2-AC9E-48BF-9124-D043AB5A41E9}" type="presParOf" srcId="{272D4BA2-DFCA-4BA3-B255-D92FF42A054E}" destId="{F70E05DE-0182-458E-BB2B-1F3D05A49EEA}" srcOrd="0" destOrd="0" presId="urn:microsoft.com/office/officeart/2005/8/layout/hierarchy2"/>
    <dgm:cxn modelId="{D21D046D-C648-4D97-986C-4F31FA983357}" type="presParOf" srcId="{F70E05DE-0182-458E-BB2B-1F3D05A49EEA}" destId="{23AC8650-B968-4275-BAE7-CC5BD6A516ED}" srcOrd="0" destOrd="0" presId="urn:microsoft.com/office/officeart/2005/8/layout/hierarchy2"/>
    <dgm:cxn modelId="{A332F920-7065-48A9-9961-13D717E1544F}" type="presParOf" srcId="{F70E05DE-0182-458E-BB2B-1F3D05A49EEA}" destId="{92BBC21D-BB66-409A-9921-6B63F1F626A5}" srcOrd="1" destOrd="0" presId="urn:microsoft.com/office/officeart/2005/8/layout/hierarchy2"/>
    <dgm:cxn modelId="{105BF1A0-ABD8-4F0E-8FE5-0E018148031F}" type="presParOf" srcId="{92BBC21D-BB66-409A-9921-6B63F1F626A5}" destId="{7AADED9B-E20E-45AF-BFAA-360CD08B71A5}" srcOrd="0" destOrd="0" presId="urn:microsoft.com/office/officeart/2005/8/layout/hierarchy2"/>
    <dgm:cxn modelId="{2C948F99-33EC-4286-8FC5-C1F9F97F2DD6}" type="presParOf" srcId="{7AADED9B-E20E-45AF-BFAA-360CD08B71A5}" destId="{DDF09DD9-C170-4C83-8FD3-BDDFEC985960}" srcOrd="0" destOrd="0" presId="urn:microsoft.com/office/officeart/2005/8/layout/hierarchy2"/>
    <dgm:cxn modelId="{9B21AD97-5359-41BD-B108-AA52C7C3D3DB}" type="presParOf" srcId="{92BBC21D-BB66-409A-9921-6B63F1F626A5}" destId="{4CA3A7E6-91AD-46BE-B23A-A7C316487FB1}" srcOrd="1" destOrd="0" presId="urn:microsoft.com/office/officeart/2005/8/layout/hierarchy2"/>
    <dgm:cxn modelId="{28AE253A-68B8-48D0-80AF-406BB06D6521}" type="presParOf" srcId="{4CA3A7E6-91AD-46BE-B23A-A7C316487FB1}" destId="{0E8D7B12-4EB5-4A0C-B7B3-DB3308273BD6}" srcOrd="0" destOrd="0" presId="urn:microsoft.com/office/officeart/2005/8/layout/hierarchy2"/>
    <dgm:cxn modelId="{7FE6FF9C-9C73-44D5-A21F-9C4A39C2DAFA}" type="presParOf" srcId="{4CA3A7E6-91AD-46BE-B23A-A7C316487FB1}" destId="{33747EEF-A4B8-4CC8-88B9-AA6851AD85FE}" srcOrd="1" destOrd="0" presId="urn:microsoft.com/office/officeart/2005/8/layout/hierarchy2"/>
    <dgm:cxn modelId="{865E876C-C9F1-4AC6-A9D9-DC52BCE4C0EF}" type="presParOf" srcId="{92BBC21D-BB66-409A-9921-6B63F1F626A5}" destId="{4F6FDE42-C741-4532-A254-F0839F3570B0}" srcOrd="2" destOrd="0" presId="urn:microsoft.com/office/officeart/2005/8/layout/hierarchy2"/>
    <dgm:cxn modelId="{340BFFF8-3DD4-477A-A08E-26F04CF8DEC6}" type="presParOf" srcId="{4F6FDE42-C741-4532-A254-F0839F3570B0}" destId="{B50DDC92-41EB-4EDA-8F36-3A90100176B7}" srcOrd="0" destOrd="0" presId="urn:microsoft.com/office/officeart/2005/8/layout/hierarchy2"/>
    <dgm:cxn modelId="{DC8819B6-11AB-4370-8483-1296A15D4378}" type="presParOf" srcId="{92BBC21D-BB66-409A-9921-6B63F1F626A5}" destId="{FE376245-BAE5-47A2-9609-1E834C60118D}" srcOrd="3" destOrd="0" presId="urn:microsoft.com/office/officeart/2005/8/layout/hierarchy2"/>
    <dgm:cxn modelId="{B63EA2ED-2640-4302-B95D-0CB4C492238A}" type="presParOf" srcId="{FE376245-BAE5-47A2-9609-1E834C60118D}" destId="{24435C03-DEA5-4A53-8726-81895DCD8C59}" srcOrd="0" destOrd="0" presId="urn:microsoft.com/office/officeart/2005/8/layout/hierarchy2"/>
    <dgm:cxn modelId="{E8F1D0A9-DC67-441A-85D6-8F8F9075F21D}" type="presParOf" srcId="{FE376245-BAE5-47A2-9609-1E834C60118D}" destId="{457C48F0-C1E0-4BF3-BE7A-9FDDB3E17D22}" srcOrd="1" destOrd="0" presId="urn:microsoft.com/office/officeart/2005/8/layout/hierarchy2"/>
    <dgm:cxn modelId="{0FCEF499-2E8C-431E-B3CC-33BAF28917D9}" type="presParOf" srcId="{92BBC21D-BB66-409A-9921-6B63F1F626A5}" destId="{39BFF738-E68E-4633-90B1-F32024953A98}" srcOrd="4" destOrd="0" presId="urn:microsoft.com/office/officeart/2005/8/layout/hierarchy2"/>
    <dgm:cxn modelId="{2E40A311-9302-4657-BAF9-A04BA20EE0CE}" type="presParOf" srcId="{39BFF738-E68E-4633-90B1-F32024953A98}" destId="{AFF6297E-2A27-4A24-93FB-CA61887E12DB}" srcOrd="0" destOrd="0" presId="urn:microsoft.com/office/officeart/2005/8/layout/hierarchy2"/>
    <dgm:cxn modelId="{B1AE47DE-9ED0-42C8-A22B-A992BB5DC33E}" type="presParOf" srcId="{92BBC21D-BB66-409A-9921-6B63F1F626A5}" destId="{AA221735-DDC5-4EA5-A4F9-10B669AF3C03}" srcOrd="5" destOrd="0" presId="urn:microsoft.com/office/officeart/2005/8/layout/hierarchy2"/>
    <dgm:cxn modelId="{C07AD276-D653-4BD8-A393-A41A3F299B73}" type="presParOf" srcId="{AA221735-DDC5-4EA5-A4F9-10B669AF3C03}" destId="{DD34637C-1EF6-4B67-9393-30DB8ED7E266}" srcOrd="0" destOrd="0" presId="urn:microsoft.com/office/officeart/2005/8/layout/hierarchy2"/>
    <dgm:cxn modelId="{9E5F95CD-7205-4722-B596-BCD7E2D368FA}" type="presParOf" srcId="{AA221735-DDC5-4EA5-A4F9-10B669AF3C03}" destId="{6F45CB42-39FE-43A2-A7F8-944749936AE1}" srcOrd="1" destOrd="0" presId="urn:microsoft.com/office/officeart/2005/8/layout/hierarchy2"/>
  </dgm:cxnLst>
  <dgm:bg/>
  <dgm:whole/>
  <dgm:extLst>
    <a:ext uri="http://schemas.microsoft.com/office/drawing/2008/diagram">
      <dsp:dataModelExt xmlns="" xmlns:dsp="http://schemas.microsoft.com/office/drawing/2008/diagram" relId="rId1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0D0FA6-24FD-487E-8EBC-FCA67DF8EC1C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7450AF-EC1A-408C-A017-89B5608F6AA3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Организовано обучение работников</a:t>
          </a:r>
          <a:endParaRPr lang="ru-RU" sz="1800" dirty="0">
            <a:solidFill>
              <a:schemeClr val="tx1"/>
            </a:solidFill>
          </a:endParaRPr>
        </a:p>
      </dgm:t>
    </dgm:pt>
    <dgm:pt modelId="{16B4BF77-7DC9-43BE-B5DC-6F5973AAB652}" type="parTrans" cxnId="{AFDA4977-5D71-4B71-A53A-DAEEB59471CB}">
      <dgm:prSet/>
      <dgm:spPr/>
      <dgm:t>
        <a:bodyPr/>
        <a:lstStyle/>
        <a:p>
          <a:endParaRPr lang="ru-RU"/>
        </a:p>
      </dgm:t>
    </dgm:pt>
    <dgm:pt modelId="{64AA3E60-BB9A-4885-8721-9726D36FCAC2}" type="sibTrans" cxnId="{AFDA4977-5D71-4B71-A53A-DAEEB59471CB}">
      <dgm:prSet/>
      <dgm:spPr/>
      <dgm:t>
        <a:bodyPr/>
        <a:lstStyle/>
        <a:p>
          <a:endParaRPr lang="ru-RU"/>
        </a:p>
      </dgm:t>
    </dgm:pt>
    <dgm:pt modelId="{F8FCB843-E092-4F6D-84D8-5B03F3BE5ED3}">
      <dgm:prSet phldrT="[Текст]" custT="1"/>
      <dgm:spPr/>
      <dgm:t>
        <a:bodyPr/>
        <a:lstStyle/>
        <a:p>
          <a:r>
            <a:rPr lang="ru-RU" sz="1800" dirty="0" smtClean="0"/>
            <a:t>Работники архивных учреждений области</a:t>
          </a:r>
          <a:endParaRPr lang="ru-RU" sz="1800" dirty="0"/>
        </a:p>
      </dgm:t>
    </dgm:pt>
    <dgm:pt modelId="{761A9CC1-F854-4E21-A108-878566A87ACB}" type="parTrans" cxnId="{2F783162-C3AE-4ECB-BD7F-570258FDB652}">
      <dgm:prSet/>
      <dgm:spPr/>
      <dgm:t>
        <a:bodyPr/>
        <a:lstStyle/>
        <a:p>
          <a:endParaRPr lang="ru-RU"/>
        </a:p>
      </dgm:t>
    </dgm:pt>
    <dgm:pt modelId="{F99960E7-2F40-4B0F-9E00-01D558C417C5}" type="sibTrans" cxnId="{2F783162-C3AE-4ECB-BD7F-570258FDB652}">
      <dgm:prSet/>
      <dgm:spPr/>
      <dgm:t>
        <a:bodyPr/>
        <a:lstStyle/>
        <a:p>
          <a:endParaRPr lang="ru-RU"/>
        </a:p>
      </dgm:t>
    </dgm:pt>
    <dgm:pt modelId="{55DD59E9-A2F7-423A-A2D3-FE417E20E9A4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bg1"/>
              </a:solidFill>
            </a:rPr>
            <a:t>Работники Отделения СФР, в компетенцию которых входит проведение заблаговременной работы с предпенсионерами </a:t>
          </a:r>
          <a:endParaRPr lang="ru-RU" sz="1800" dirty="0">
            <a:solidFill>
              <a:schemeClr val="bg1"/>
            </a:solidFill>
          </a:endParaRPr>
        </a:p>
      </dgm:t>
    </dgm:pt>
    <dgm:pt modelId="{6249E100-6B31-41F9-989D-C462057EC81F}" type="parTrans" cxnId="{35E1034E-4897-4F68-BC38-D747928E8FD5}">
      <dgm:prSet/>
      <dgm:spPr/>
      <dgm:t>
        <a:bodyPr/>
        <a:lstStyle/>
        <a:p>
          <a:endParaRPr lang="ru-RU"/>
        </a:p>
      </dgm:t>
    </dgm:pt>
    <dgm:pt modelId="{8CEE6814-B62A-476C-BD2D-EF377EC0AE3A}" type="sibTrans" cxnId="{35E1034E-4897-4F68-BC38-D747928E8FD5}">
      <dgm:prSet/>
      <dgm:spPr/>
      <dgm:t>
        <a:bodyPr/>
        <a:lstStyle/>
        <a:p>
          <a:endParaRPr lang="ru-RU"/>
        </a:p>
      </dgm:t>
    </dgm:pt>
    <dgm:pt modelId="{272D4BA2-DFCA-4BA3-B255-D92FF42A054E}" type="pres">
      <dgm:prSet presAssocID="{C10D0FA6-24FD-487E-8EBC-FCA67DF8EC1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0E05DE-0182-458E-BB2B-1F3D05A49EEA}" type="pres">
      <dgm:prSet presAssocID="{5D7450AF-EC1A-408C-A017-89B5608F6AA3}" presName="root1" presStyleCnt="0"/>
      <dgm:spPr/>
    </dgm:pt>
    <dgm:pt modelId="{23AC8650-B968-4275-BAE7-CC5BD6A516ED}" type="pres">
      <dgm:prSet presAssocID="{5D7450AF-EC1A-408C-A017-89B5608F6AA3}" presName="LevelOneTextNode" presStyleLbl="node0" presStyleIdx="0" presStyleCnt="1" custScaleX="191187" custScaleY="200928" custLinFactNeighborX="6257" custLinFactNeighborY="-279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BBC21D-BB66-409A-9921-6B63F1F626A5}" type="pres">
      <dgm:prSet presAssocID="{5D7450AF-EC1A-408C-A017-89B5608F6AA3}" presName="level2hierChild" presStyleCnt="0"/>
      <dgm:spPr/>
    </dgm:pt>
    <dgm:pt modelId="{4F6FDE42-C741-4532-A254-F0839F3570B0}" type="pres">
      <dgm:prSet presAssocID="{761A9CC1-F854-4E21-A108-878566A87ACB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B50DDC92-41EB-4EDA-8F36-3A90100176B7}" type="pres">
      <dgm:prSet presAssocID="{761A9CC1-F854-4E21-A108-878566A87ACB}" presName="connTx" presStyleLbl="parChTrans1D2" presStyleIdx="0" presStyleCnt="2"/>
      <dgm:spPr/>
      <dgm:t>
        <a:bodyPr/>
        <a:lstStyle/>
        <a:p>
          <a:endParaRPr lang="ru-RU"/>
        </a:p>
      </dgm:t>
    </dgm:pt>
    <dgm:pt modelId="{FE376245-BAE5-47A2-9609-1E834C60118D}" type="pres">
      <dgm:prSet presAssocID="{F8FCB843-E092-4F6D-84D8-5B03F3BE5ED3}" presName="root2" presStyleCnt="0"/>
      <dgm:spPr/>
    </dgm:pt>
    <dgm:pt modelId="{24435C03-DEA5-4A53-8726-81895DCD8C59}" type="pres">
      <dgm:prSet presAssocID="{F8FCB843-E092-4F6D-84D8-5B03F3BE5ED3}" presName="LevelTwoTextNode" presStyleLbl="node2" presStyleIdx="0" presStyleCnt="2" custScaleX="359634" custScaleY="248784" custLinFactX="1228" custLinFactY="200000" custLinFactNeighborX="100000" custLinFactNeighborY="2307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7C48F0-C1E0-4BF3-BE7A-9FDDB3E17D22}" type="pres">
      <dgm:prSet presAssocID="{F8FCB843-E092-4F6D-84D8-5B03F3BE5ED3}" presName="level3hierChild" presStyleCnt="0"/>
      <dgm:spPr/>
    </dgm:pt>
    <dgm:pt modelId="{39BFF738-E68E-4633-90B1-F32024953A98}" type="pres">
      <dgm:prSet presAssocID="{6249E100-6B31-41F9-989D-C462057EC81F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AFF6297E-2A27-4A24-93FB-CA61887E12DB}" type="pres">
      <dgm:prSet presAssocID="{6249E100-6B31-41F9-989D-C462057EC81F}" presName="connTx" presStyleLbl="parChTrans1D2" presStyleIdx="1" presStyleCnt="2"/>
      <dgm:spPr/>
      <dgm:t>
        <a:bodyPr/>
        <a:lstStyle/>
        <a:p>
          <a:endParaRPr lang="ru-RU"/>
        </a:p>
      </dgm:t>
    </dgm:pt>
    <dgm:pt modelId="{AA221735-DDC5-4EA5-A4F9-10B669AF3C03}" type="pres">
      <dgm:prSet presAssocID="{55DD59E9-A2F7-423A-A2D3-FE417E20E9A4}" presName="root2" presStyleCnt="0"/>
      <dgm:spPr/>
    </dgm:pt>
    <dgm:pt modelId="{DD34637C-1EF6-4B67-9393-30DB8ED7E266}" type="pres">
      <dgm:prSet presAssocID="{55DD59E9-A2F7-423A-A2D3-FE417E20E9A4}" presName="LevelTwoTextNode" presStyleLbl="node2" presStyleIdx="1" presStyleCnt="2" custScaleX="356316" custScaleY="262188" custLinFactY="-100000" custLinFactNeighborX="59236" custLinFactNeighborY="-1622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45CB42-39FE-43A2-A7F8-944749936AE1}" type="pres">
      <dgm:prSet presAssocID="{55DD59E9-A2F7-423A-A2D3-FE417E20E9A4}" presName="level3hierChild" presStyleCnt="0"/>
      <dgm:spPr/>
    </dgm:pt>
  </dgm:ptLst>
  <dgm:cxnLst>
    <dgm:cxn modelId="{35E1034E-4897-4F68-BC38-D747928E8FD5}" srcId="{5D7450AF-EC1A-408C-A017-89B5608F6AA3}" destId="{55DD59E9-A2F7-423A-A2D3-FE417E20E9A4}" srcOrd="1" destOrd="0" parTransId="{6249E100-6B31-41F9-989D-C462057EC81F}" sibTransId="{8CEE6814-B62A-476C-BD2D-EF377EC0AE3A}"/>
    <dgm:cxn modelId="{F80C386C-55EF-430D-A829-0FE255DB6EF4}" type="presOf" srcId="{55DD59E9-A2F7-423A-A2D3-FE417E20E9A4}" destId="{DD34637C-1EF6-4B67-9393-30DB8ED7E266}" srcOrd="0" destOrd="0" presId="urn:microsoft.com/office/officeart/2005/8/layout/hierarchy2"/>
    <dgm:cxn modelId="{2F783162-C3AE-4ECB-BD7F-570258FDB652}" srcId="{5D7450AF-EC1A-408C-A017-89B5608F6AA3}" destId="{F8FCB843-E092-4F6D-84D8-5B03F3BE5ED3}" srcOrd="0" destOrd="0" parTransId="{761A9CC1-F854-4E21-A108-878566A87ACB}" sibTransId="{F99960E7-2F40-4B0F-9E00-01D558C417C5}"/>
    <dgm:cxn modelId="{D1A51F4D-43CA-4852-B26C-99B86CAA748A}" type="presOf" srcId="{761A9CC1-F854-4E21-A108-878566A87ACB}" destId="{4F6FDE42-C741-4532-A254-F0839F3570B0}" srcOrd="0" destOrd="0" presId="urn:microsoft.com/office/officeart/2005/8/layout/hierarchy2"/>
    <dgm:cxn modelId="{39E67428-59AA-4F54-A66B-7B7061A392CF}" type="presOf" srcId="{6249E100-6B31-41F9-989D-C462057EC81F}" destId="{AFF6297E-2A27-4A24-93FB-CA61887E12DB}" srcOrd="1" destOrd="0" presId="urn:microsoft.com/office/officeart/2005/8/layout/hierarchy2"/>
    <dgm:cxn modelId="{27284FBF-E16F-44E8-BCD5-16417DA19617}" type="presOf" srcId="{5D7450AF-EC1A-408C-A017-89B5608F6AA3}" destId="{23AC8650-B968-4275-BAE7-CC5BD6A516ED}" srcOrd="0" destOrd="0" presId="urn:microsoft.com/office/officeart/2005/8/layout/hierarchy2"/>
    <dgm:cxn modelId="{AFDA4977-5D71-4B71-A53A-DAEEB59471CB}" srcId="{C10D0FA6-24FD-487E-8EBC-FCA67DF8EC1C}" destId="{5D7450AF-EC1A-408C-A017-89B5608F6AA3}" srcOrd="0" destOrd="0" parTransId="{16B4BF77-7DC9-43BE-B5DC-6F5973AAB652}" sibTransId="{64AA3E60-BB9A-4885-8721-9726D36FCAC2}"/>
    <dgm:cxn modelId="{AB9FEE30-B6F5-4964-B0E7-43CA92C05C78}" type="presOf" srcId="{6249E100-6B31-41F9-989D-C462057EC81F}" destId="{39BFF738-E68E-4633-90B1-F32024953A98}" srcOrd="0" destOrd="0" presId="urn:microsoft.com/office/officeart/2005/8/layout/hierarchy2"/>
    <dgm:cxn modelId="{4FDA398A-87C9-4ECB-B1F0-FD06771C91C7}" type="presOf" srcId="{761A9CC1-F854-4E21-A108-878566A87ACB}" destId="{B50DDC92-41EB-4EDA-8F36-3A90100176B7}" srcOrd="1" destOrd="0" presId="urn:microsoft.com/office/officeart/2005/8/layout/hierarchy2"/>
    <dgm:cxn modelId="{6079B650-9906-4082-998C-3693DE6B67D3}" type="presOf" srcId="{F8FCB843-E092-4F6D-84D8-5B03F3BE5ED3}" destId="{24435C03-DEA5-4A53-8726-81895DCD8C59}" srcOrd="0" destOrd="0" presId="urn:microsoft.com/office/officeart/2005/8/layout/hierarchy2"/>
    <dgm:cxn modelId="{FC98BA15-A029-4E6C-B1FE-936403C58E06}" type="presOf" srcId="{C10D0FA6-24FD-487E-8EBC-FCA67DF8EC1C}" destId="{272D4BA2-DFCA-4BA3-B255-D92FF42A054E}" srcOrd="0" destOrd="0" presId="urn:microsoft.com/office/officeart/2005/8/layout/hierarchy2"/>
    <dgm:cxn modelId="{19B7B046-2AF6-43D5-AFB1-AEBDD0FEA4D7}" type="presParOf" srcId="{272D4BA2-DFCA-4BA3-B255-D92FF42A054E}" destId="{F70E05DE-0182-458E-BB2B-1F3D05A49EEA}" srcOrd="0" destOrd="0" presId="urn:microsoft.com/office/officeart/2005/8/layout/hierarchy2"/>
    <dgm:cxn modelId="{1795A58D-9388-46D4-9F37-00DB5B1410F4}" type="presParOf" srcId="{F70E05DE-0182-458E-BB2B-1F3D05A49EEA}" destId="{23AC8650-B968-4275-BAE7-CC5BD6A516ED}" srcOrd="0" destOrd="0" presId="urn:microsoft.com/office/officeart/2005/8/layout/hierarchy2"/>
    <dgm:cxn modelId="{BD001018-451E-47A5-92C8-D2F15C7D0CDF}" type="presParOf" srcId="{F70E05DE-0182-458E-BB2B-1F3D05A49EEA}" destId="{92BBC21D-BB66-409A-9921-6B63F1F626A5}" srcOrd="1" destOrd="0" presId="urn:microsoft.com/office/officeart/2005/8/layout/hierarchy2"/>
    <dgm:cxn modelId="{B33741ED-2BB0-465A-99F1-B13DBD539F80}" type="presParOf" srcId="{92BBC21D-BB66-409A-9921-6B63F1F626A5}" destId="{4F6FDE42-C741-4532-A254-F0839F3570B0}" srcOrd="0" destOrd="0" presId="urn:microsoft.com/office/officeart/2005/8/layout/hierarchy2"/>
    <dgm:cxn modelId="{495640DE-5C41-41E9-8550-626A15A9BBE6}" type="presParOf" srcId="{4F6FDE42-C741-4532-A254-F0839F3570B0}" destId="{B50DDC92-41EB-4EDA-8F36-3A90100176B7}" srcOrd="0" destOrd="0" presId="urn:microsoft.com/office/officeart/2005/8/layout/hierarchy2"/>
    <dgm:cxn modelId="{6C822444-1D56-44AB-B1E1-7A111BB66E87}" type="presParOf" srcId="{92BBC21D-BB66-409A-9921-6B63F1F626A5}" destId="{FE376245-BAE5-47A2-9609-1E834C60118D}" srcOrd="1" destOrd="0" presId="urn:microsoft.com/office/officeart/2005/8/layout/hierarchy2"/>
    <dgm:cxn modelId="{C69F8BEC-2FD1-4355-B16E-2A2DFF969441}" type="presParOf" srcId="{FE376245-BAE5-47A2-9609-1E834C60118D}" destId="{24435C03-DEA5-4A53-8726-81895DCD8C59}" srcOrd="0" destOrd="0" presId="urn:microsoft.com/office/officeart/2005/8/layout/hierarchy2"/>
    <dgm:cxn modelId="{BF6263E3-0620-4DE2-9376-AEE848C847C5}" type="presParOf" srcId="{FE376245-BAE5-47A2-9609-1E834C60118D}" destId="{457C48F0-C1E0-4BF3-BE7A-9FDDB3E17D22}" srcOrd="1" destOrd="0" presId="urn:microsoft.com/office/officeart/2005/8/layout/hierarchy2"/>
    <dgm:cxn modelId="{6955DEFB-0CC2-43F2-8A24-5CA6C55E85D3}" type="presParOf" srcId="{92BBC21D-BB66-409A-9921-6B63F1F626A5}" destId="{39BFF738-E68E-4633-90B1-F32024953A98}" srcOrd="2" destOrd="0" presId="urn:microsoft.com/office/officeart/2005/8/layout/hierarchy2"/>
    <dgm:cxn modelId="{BE3A727C-5392-4986-85CB-668084940C12}" type="presParOf" srcId="{39BFF738-E68E-4633-90B1-F32024953A98}" destId="{AFF6297E-2A27-4A24-93FB-CA61887E12DB}" srcOrd="0" destOrd="0" presId="urn:microsoft.com/office/officeart/2005/8/layout/hierarchy2"/>
    <dgm:cxn modelId="{C256D700-D9BE-4FE7-86DD-EFE9B579D387}" type="presParOf" srcId="{92BBC21D-BB66-409A-9921-6B63F1F626A5}" destId="{AA221735-DDC5-4EA5-A4F9-10B669AF3C03}" srcOrd="3" destOrd="0" presId="urn:microsoft.com/office/officeart/2005/8/layout/hierarchy2"/>
    <dgm:cxn modelId="{0E134E26-7147-43EC-B894-35C08EA3C701}" type="presParOf" srcId="{AA221735-DDC5-4EA5-A4F9-10B669AF3C03}" destId="{DD34637C-1EF6-4B67-9393-30DB8ED7E266}" srcOrd="0" destOrd="0" presId="urn:microsoft.com/office/officeart/2005/8/layout/hierarchy2"/>
    <dgm:cxn modelId="{4A58DB23-503B-4139-8DFD-5EB69DDDEC07}" type="presParOf" srcId="{AA221735-DDC5-4EA5-A4F9-10B669AF3C03}" destId="{6F45CB42-39FE-43A2-A7F8-944749936AE1}" srcOrd="1" destOrd="0" presId="urn:microsoft.com/office/officeart/2005/8/layout/hierarchy2"/>
  </dgm:cxnLst>
  <dgm:bg/>
  <dgm:whole/>
  <dgm:extLst>
    <a:ext uri="http://schemas.microsoft.com/office/drawing/2008/diagram">
      <dsp:dataModelExt xmlns="" xmlns:dsp="http://schemas.microsoft.com/office/drawing/2008/diagram" relId="rId2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03DCBD-C4EB-4274-9A74-F1E32C163D23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BA9523-CC29-40DE-9213-89A9CE79B7B9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spc="-35" dirty="0" smtClean="0">
              <a:solidFill>
                <a:schemeClr val="tx1"/>
              </a:solidFill>
              <a:cs typeface="Arial"/>
            </a:rPr>
            <a:t>Участники промышленной эксплуатации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spc="-35" dirty="0" smtClean="0">
              <a:solidFill>
                <a:schemeClr val="tx1"/>
              </a:solidFill>
              <a:cs typeface="Arial"/>
            </a:rPr>
            <a:t>ГИС ЕЦП в части информационного взаимодействия территориальных органов СФР с государственными и муниципальными архивами</a:t>
          </a:r>
          <a:endParaRPr lang="ru-RU" sz="1800" dirty="0">
            <a:solidFill>
              <a:schemeClr val="tx1"/>
            </a:solidFill>
          </a:endParaRPr>
        </a:p>
      </dgm:t>
    </dgm:pt>
    <dgm:pt modelId="{4F01CD1D-9303-479E-8F5A-FE38D00A64BC}" type="parTrans" cxnId="{A126B109-D43C-4D74-87E2-A14486B28CDE}">
      <dgm:prSet/>
      <dgm:spPr/>
      <dgm:t>
        <a:bodyPr/>
        <a:lstStyle/>
        <a:p>
          <a:endParaRPr lang="ru-RU"/>
        </a:p>
      </dgm:t>
    </dgm:pt>
    <dgm:pt modelId="{F450F2DE-AB0E-439F-B125-362D4B39872C}" type="sibTrans" cxnId="{A126B109-D43C-4D74-87E2-A14486B28CDE}">
      <dgm:prSet/>
      <dgm:spPr/>
      <dgm:t>
        <a:bodyPr/>
        <a:lstStyle/>
        <a:p>
          <a:endParaRPr lang="ru-RU"/>
        </a:p>
      </dgm:t>
    </dgm:pt>
    <dgm:pt modelId="{1C0CC405-8308-451D-9F0D-32EAE8C02BB2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2400" b="1" spc="-35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rPr>
            <a:t>С 2 апреля 2024 года</a:t>
          </a:r>
        </a:p>
        <a:p>
          <a:r>
            <a:rPr lang="ru-RU" sz="1800" spc="-35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rPr>
            <a:t> (</a:t>
          </a:r>
          <a:r>
            <a:rPr lang="en-US" sz="1800" spc="-35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rPr>
            <a:t>III</a:t>
          </a:r>
          <a:r>
            <a:rPr lang="ru-RU" sz="1800" spc="-35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rPr>
            <a:t> очередь)</a:t>
          </a:r>
          <a:endParaRPr lang="ru-RU" sz="1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F31B7A-E161-4463-928F-8C957AEE4F87}" type="parTrans" cxnId="{0F998F42-2254-40E6-97FA-D3F44FF773DE}">
      <dgm:prSet/>
      <dgm:spPr>
        <a:noFill/>
      </dgm:spPr>
      <dgm:t>
        <a:bodyPr/>
        <a:lstStyle/>
        <a:p>
          <a:endParaRPr lang="ru-RU"/>
        </a:p>
      </dgm:t>
    </dgm:pt>
    <dgm:pt modelId="{E6EDEBEA-FA23-42DF-8597-A481646DC825}" type="sibTrans" cxnId="{0F998F42-2254-40E6-97FA-D3F44FF773DE}">
      <dgm:prSet/>
      <dgm:spPr/>
      <dgm:t>
        <a:bodyPr/>
        <a:lstStyle/>
        <a:p>
          <a:endParaRPr lang="ru-RU"/>
        </a:p>
      </dgm:t>
    </dgm:pt>
    <dgm:pt modelId="{8AD45F77-E3F7-4645-95F2-8B771C7BDE00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2400" b="1" spc="-35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rPr>
            <a:t>С</a:t>
          </a:r>
          <a:r>
            <a:rPr lang="en-US" sz="2400" b="1" spc="-35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rPr>
            <a:t> 23</a:t>
          </a:r>
          <a:r>
            <a:rPr lang="ru-RU" sz="2400" b="1" spc="-35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rPr>
            <a:t> апреля 2024 года </a:t>
          </a:r>
        </a:p>
        <a:p>
          <a:r>
            <a:rPr lang="ru-RU" sz="1800" spc="-35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rPr>
            <a:t> (</a:t>
          </a:r>
          <a:r>
            <a:rPr lang="en-US" sz="1800" spc="-35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rPr>
            <a:t>V </a:t>
          </a:r>
          <a:r>
            <a:rPr lang="ru-RU" sz="1800" spc="-35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rPr>
            <a:t>очередь)</a:t>
          </a:r>
          <a:endParaRPr lang="ru-RU" sz="1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BAB5C3-A927-4CB2-9EE2-80513B104165}" type="parTrans" cxnId="{5706AC10-ED19-4D26-A7D5-C33A306F3A40}">
      <dgm:prSet/>
      <dgm:spPr>
        <a:noFill/>
      </dgm:spPr>
      <dgm:t>
        <a:bodyPr/>
        <a:lstStyle/>
        <a:p>
          <a:endParaRPr lang="ru-RU"/>
        </a:p>
      </dgm:t>
    </dgm:pt>
    <dgm:pt modelId="{C248CFF2-B5F8-47BA-8E79-26126D44C3E7}" type="sibTrans" cxnId="{5706AC10-ED19-4D26-A7D5-C33A306F3A40}">
      <dgm:prSet/>
      <dgm:spPr/>
      <dgm:t>
        <a:bodyPr/>
        <a:lstStyle/>
        <a:p>
          <a:endParaRPr lang="ru-RU"/>
        </a:p>
      </dgm:t>
    </dgm:pt>
    <dgm:pt modelId="{CFF06368-BB7F-45C7-948A-512CC5AB2E9C}">
      <dgm:prSet phldrT="[Текст]" custScaleX="197215" custRadScaleRad="260146" custRadScaleInc="-25053"/>
      <dgm:spPr/>
      <dgm:t>
        <a:bodyPr/>
        <a:lstStyle/>
        <a:p>
          <a:endParaRPr lang="ru-RU"/>
        </a:p>
      </dgm:t>
    </dgm:pt>
    <dgm:pt modelId="{9F5848B0-FF15-47FA-BEE7-8089DF756365}" type="parTrans" cxnId="{63A15288-0A3C-4D3F-A7EE-5B6CC656D98C}">
      <dgm:prSet/>
      <dgm:spPr/>
      <dgm:t>
        <a:bodyPr/>
        <a:lstStyle/>
        <a:p>
          <a:endParaRPr lang="ru-RU"/>
        </a:p>
      </dgm:t>
    </dgm:pt>
    <dgm:pt modelId="{048547F9-A9A9-4FB0-A19D-BFA62772B559}" type="sibTrans" cxnId="{63A15288-0A3C-4D3F-A7EE-5B6CC656D98C}">
      <dgm:prSet/>
      <dgm:spPr/>
      <dgm:t>
        <a:bodyPr/>
        <a:lstStyle/>
        <a:p>
          <a:endParaRPr lang="ru-RU"/>
        </a:p>
      </dgm:t>
    </dgm:pt>
    <dgm:pt modelId="{34A6BAA4-75E3-4D76-837F-36A69F2CD60A}">
      <dgm:prSet phldrT="[Текст]" custT="1"/>
      <dgm:spPr/>
      <dgm:t>
        <a:bodyPr/>
        <a:lstStyle/>
        <a:p>
          <a:r>
            <a:rPr lang="ru-RU" sz="2200" spc="-35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rPr>
            <a:t>ОСФР по Псковской области </a:t>
          </a:r>
        </a:p>
      </dgm:t>
    </dgm:pt>
    <dgm:pt modelId="{060C28E0-E419-44D2-B1E8-20AAEFE82A5E}" type="parTrans" cxnId="{ACD4B718-9D89-4705-A650-4EAE453554A1}">
      <dgm:prSet/>
      <dgm:spPr/>
      <dgm:t>
        <a:bodyPr/>
        <a:lstStyle/>
        <a:p>
          <a:endParaRPr lang="ru-RU"/>
        </a:p>
      </dgm:t>
    </dgm:pt>
    <dgm:pt modelId="{D0F1B3BD-0B74-4C7A-A96A-30D43B4AC994}" type="sibTrans" cxnId="{ACD4B718-9D89-4705-A650-4EAE453554A1}">
      <dgm:prSet/>
      <dgm:spPr/>
      <dgm:t>
        <a:bodyPr/>
        <a:lstStyle/>
        <a:p>
          <a:endParaRPr lang="ru-RU"/>
        </a:p>
      </dgm:t>
    </dgm:pt>
    <dgm:pt modelId="{0B0F1B8D-59DE-4F3B-B216-408F0F6EA0DB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200" spc="-35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rPr>
            <a:t>1 государственный и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200" spc="-35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rPr>
            <a:t>25 муниципальных архивов 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200" spc="-35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rPr>
            <a:t>Псковской области</a:t>
          </a:r>
        </a:p>
      </dgm:t>
    </dgm:pt>
    <dgm:pt modelId="{1B0851AE-E528-45D8-95F1-EA3095199CF7}" type="parTrans" cxnId="{3365E35B-9120-4490-8D65-81F106186278}">
      <dgm:prSet/>
      <dgm:spPr/>
      <dgm:t>
        <a:bodyPr/>
        <a:lstStyle/>
        <a:p>
          <a:endParaRPr lang="ru-RU"/>
        </a:p>
      </dgm:t>
    </dgm:pt>
    <dgm:pt modelId="{14966AD1-9319-4617-A2DF-E90BB481DD33}" type="sibTrans" cxnId="{3365E35B-9120-4490-8D65-81F106186278}">
      <dgm:prSet/>
      <dgm:spPr/>
      <dgm:t>
        <a:bodyPr/>
        <a:lstStyle/>
        <a:p>
          <a:endParaRPr lang="ru-RU"/>
        </a:p>
      </dgm:t>
    </dgm:pt>
    <dgm:pt modelId="{4E7FFA5B-0AEC-4917-9E9A-035D4E41B518}" type="pres">
      <dgm:prSet presAssocID="{D803DCBD-C4EB-4274-9A74-F1E32C163D2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BCD6A7-E2AD-4508-9540-14BD9FC27B63}" type="pres">
      <dgm:prSet presAssocID="{11BA9523-CC29-40DE-9213-89A9CE79B7B9}" presName="centerShape" presStyleLbl="node0" presStyleIdx="0" presStyleCnt="1" custScaleX="482491" custScaleY="134285" custLinFactNeighborX="-6813" custLinFactNeighborY="-30707"/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EB9B641D-C7B3-4BFC-987A-A2E0E3B59F26}" type="pres">
      <dgm:prSet presAssocID="{57F31B7A-E161-4463-928F-8C957AEE4F87}" presName="parTrans" presStyleLbl="bgSibTrans2D1" presStyleIdx="0" presStyleCnt="4"/>
      <dgm:spPr/>
      <dgm:t>
        <a:bodyPr/>
        <a:lstStyle/>
        <a:p>
          <a:endParaRPr lang="ru-RU"/>
        </a:p>
      </dgm:t>
    </dgm:pt>
    <dgm:pt modelId="{0E9C0A1D-F308-454B-9AB0-2AB5067E6A9B}" type="pres">
      <dgm:prSet presAssocID="{1C0CC405-8308-451D-9F0D-32EAE8C02BB2}" presName="node" presStyleLbl="node1" presStyleIdx="0" presStyleCnt="4" custScaleX="271174" custRadScaleRad="359919" custRadScaleInc="-9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358BE4-5050-43ED-97D2-4FA1E0EB71F7}" type="pres">
      <dgm:prSet presAssocID="{060C28E0-E419-44D2-B1E8-20AAEFE82A5E}" presName="parTrans" presStyleLbl="bgSibTrans2D1" presStyleIdx="1" presStyleCnt="4" custLinFactNeighborX="5215"/>
      <dgm:spPr/>
      <dgm:t>
        <a:bodyPr/>
        <a:lstStyle/>
        <a:p>
          <a:endParaRPr lang="ru-RU"/>
        </a:p>
      </dgm:t>
    </dgm:pt>
    <dgm:pt modelId="{9A49374E-85A4-4CF1-950A-6C59BB28F20C}" type="pres">
      <dgm:prSet presAssocID="{34A6BAA4-75E3-4D76-837F-36A69F2CD60A}" presName="node" presStyleLbl="node1" presStyleIdx="1" presStyleCnt="4" custScaleX="271190" custRadScaleRad="353330" custRadScaleInc="-1378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13E214-5AAB-43D8-847C-E5C5543C14CB}" type="pres">
      <dgm:prSet presAssocID="{73BAB5C3-A927-4CB2-9EE2-80513B104165}" presName="parTrans" presStyleLbl="bgSibTrans2D1" presStyleIdx="2" presStyleCnt="4" custLinFactNeighborX="-4035"/>
      <dgm:spPr/>
      <dgm:t>
        <a:bodyPr/>
        <a:lstStyle/>
        <a:p>
          <a:endParaRPr lang="ru-RU"/>
        </a:p>
      </dgm:t>
    </dgm:pt>
    <dgm:pt modelId="{68D065DF-65CB-4FC7-B4AC-9458D647156F}" type="pres">
      <dgm:prSet presAssocID="{8AD45F77-E3F7-4645-95F2-8B771C7BDE00}" presName="node" presStyleLbl="node1" presStyleIdx="2" presStyleCnt="4" custScaleX="343777" custScaleY="97844" custRadScaleRad="329491" custRadScaleInc="1119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253344-9182-44CD-8997-72334EBF197B}" type="pres">
      <dgm:prSet presAssocID="{1B0851AE-E528-45D8-95F1-EA3095199CF7}" presName="parTrans" presStyleLbl="bgSibTrans2D1" presStyleIdx="3" presStyleCnt="4" custLinFactNeighborX="-4035"/>
      <dgm:spPr/>
      <dgm:t>
        <a:bodyPr/>
        <a:lstStyle/>
        <a:p>
          <a:endParaRPr lang="ru-RU"/>
        </a:p>
      </dgm:t>
    </dgm:pt>
    <dgm:pt modelId="{E3E36CC2-AB3B-40EC-BDD2-3F4B9D509BE9}" type="pres">
      <dgm:prSet presAssocID="{0B0F1B8D-59DE-4F3B-B216-408F0F6EA0DB}" presName="node" presStyleLbl="node1" presStyleIdx="3" presStyleCnt="4" custScaleX="337407" custScaleY="120256" custRadScaleRad="321310" custRadScaleInc="276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4180D8-9F72-40E4-9B17-C68D60A86031}" type="presOf" srcId="{73BAB5C3-A927-4CB2-9EE2-80513B104165}" destId="{8A13E214-5AAB-43D8-847C-E5C5543C14CB}" srcOrd="0" destOrd="0" presId="urn:microsoft.com/office/officeart/2005/8/layout/radial4"/>
    <dgm:cxn modelId="{2AEF98EF-1E2F-4098-B752-C4B79C9D980E}" type="presOf" srcId="{34A6BAA4-75E3-4D76-837F-36A69F2CD60A}" destId="{9A49374E-85A4-4CF1-950A-6C59BB28F20C}" srcOrd="0" destOrd="0" presId="urn:microsoft.com/office/officeart/2005/8/layout/radial4"/>
    <dgm:cxn modelId="{46574E71-946B-490F-9F1A-16B7C7AC2AAB}" type="presOf" srcId="{8AD45F77-E3F7-4645-95F2-8B771C7BDE00}" destId="{68D065DF-65CB-4FC7-B4AC-9458D647156F}" srcOrd="0" destOrd="0" presId="urn:microsoft.com/office/officeart/2005/8/layout/radial4"/>
    <dgm:cxn modelId="{BF46A42D-496F-4339-93C9-FF87A9631612}" type="presOf" srcId="{1C0CC405-8308-451D-9F0D-32EAE8C02BB2}" destId="{0E9C0A1D-F308-454B-9AB0-2AB5067E6A9B}" srcOrd="0" destOrd="0" presId="urn:microsoft.com/office/officeart/2005/8/layout/radial4"/>
    <dgm:cxn modelId="{80107E46-FD04-48F9-AF1E-C39B2455A258}" type="presOf" srcId="{D803DCBD-C4EB-4274-9A74-F1E32C163D23}" destId="{4E7FFA5B-0AEC-4917-9E9A-035D4E41B518}" srcOrd="0" destOrd="0" presId="urn:microsoft.com/office/officeart/2005/8/layout/radial4"/>
    <dgm:cxn modelId="{ACD4B718-9D89-4705-A650-4EAE453554A1}" srcId="{11BA9523-CC29-40DE-9213-89A9CE79B7B9}" destId="{34A6BAA4-75E3-4D76-837F-36A69F2CD60A}" srcOrd="1" destOrd="0" parTransId="{060C28E0-E419-44D2-B1E8-20AAEFE82A5E}" sibTransId="{D0F1B3BD-0B74-4C7A-A96A-30D43B4AC994}"/>
    <dgm:cxn modelId="{5FFB1CDD-BC9A-4EDB-8B9D-A7B6FE27C278}" type="presOf" srcId="{11BA9523-CC29-40DE-9213-89A9CE79B7B9}" destId="{86BCD6A7-E2AD-4508-9540-14BD9FC27B63}" srcOrd="0" destOrd="0" presId="urn:microsoft.com/office/officeart/2005/8/layout/radial4"/>
    <dgm:cxn modelId="{0F998F42-2254-40E6-97FA-D3F44FF773DE}" srcId="{11BA9523-CC29-40DE-9213-89A9CE79B7B9}" destId="{1C0CC405-8308-451D-9F0D-32EAE8C02BB2}" srcOrd="0" destOrd="0" parTransId="{57F31B7A-E161-4463-928F-8C957AEE4F87}" sibTransId="{E6EDEBEA-FA23-42DF-8597-A481646DC825}"/>
    <dgm:cxn modelId="{7FC08F22-9F43-4D4F-9E5B-9DDDB9C5831A}" type="presOf" srcId="{57F31B7A-E161-4463-928F-8C957AEE4F87}" destId="{EB9B641D-C7B3-4BFC-987A-A2E0E3B59F26}" srcOrd="0" destOrd="0" presId="urn:microsoft.com/office/officeart/2005/8/layout/radial4"/>
    <dgm:cxn modelId="{AFD6E01C-C1BF-400F-AF64-C7EA5E4E4921}" type="presOf" srcId="{0B0F1B8D-59DE-4F3B-B216-408F0F6EA0DB}" destId="{E3E36CC2-AB3B-40EC-BDD2-3F4B9D509BE9}" srcOrd="0" destOrd="0" presId="urn:microsoft.com/office/officeart/2005/8/layout/radial4"/>
    <dgm:cxn modelId="{EF2CF5AE-04BF-4A93-B71C-1A13EA947BEF}" type="presOf" srcId="{060C28E0-E419-44D2-B1E8-20AAEFE82A5E}" destId="{20358BE4-5050-43ED-97D2-4FA1E0EB71F7}" srcOrd="0" destOrd="0" presId="urn:microsoft.com/office/officeart/2005/8/layout/radial4"/>
    <dgm:cxn modelId="{62862CED-0F3A-4787-85DF-F3BA85CCA540}" type="presOf" srcId="{1B0851AE-E528-45D8-95F1-EA3095199CF7}" destId="{C1253344-9182-44CD-8997-72334EBF197B}" srcOrd="0" destOrd="0" presId="urn:microsoft.com/office/officeart/2005/8/layout/radial4"/>
    <dgm:cxn modelId="{63A15288-0A3C-4D3F-A7EE-5B6CC656D98C}" srcId="{D803DCBD-C4EB-4274-9A74-F1E32C163D23}" destId="{CFF06368-BB7F-45C7-948A-512CC5AB2E9C}" srcOrd="1" destOrd="0" parTransId="{9F5848B0-FF15-47FA-BEE7-8089DF756365}" sibTransId="{048547F9-A9A9-4FB0-A19D-BFA62772B559}"/>
    <dgm:cxn modelId="{3365E35B-9120-4490-8D65-81F106186278}" srcId="{11BA9523-CC29-40DE-9213-89A9CE79B7B9}" destId="{0B0F1B8D-59DE-4F3B-B216-408F0F6EA0DB}" srcOrd="3" destOrd="0" parTransId="{1B0851AE-E528-45D8-95F1-EA3095199CF7}" sibTransId="{14966AD1-9319-4617-A2DF-E90BB481DD33}"/>
    <dgm:cxn modelId="{A126B109-D43C-4D74-87E2-A14486B28CDE}" srcId="{D803DCBD-C4EB-4274-9A74-F1E32C163D23}" destId="{11BA9523-CC29-40DE-9213-89A9CE79B7B9}" srcOrd="0" destOrd="0" parTransId="{4F01CD1D-9303-479E-8F5A-FE38D00A64BC}" sibTransId="{F450F2DE-AB0E-439F-B125-362D4B39872C}"/>
    <dgm:cxn modelId="{5706AC10-ED19-4D26-A7D5-C33A306F3A40}" srcId="{11BA9523-CC29-40DE-9213-89A9CE79B7B9}" destId="{8AD45F77-E3F7-4645-95F2-8B771C7BDE00}" srcOrd="2" destOrd="0" parTransId="{73BAB5C3-A927-4CB2-9EE2-80513B104165}" sibTransId="{C248CFF2-B5F8-47BA-8E79-26126D44C3E7}"/>
    <dgm:cxn modelId="{AD411F15-0A36-4E30-9014-30AA6D10E563}" type="presParOf" srcId="{4E7FFA5B-0AEC-4917-9E9A-035D4E41B518}" destId="{86BCD6A7-E2AD-4508-9540-14BD9FC27B63}" srcOrd="0" destOrd="0" presId="urn:microsoft.com/office/officeart/2005/8/layout/radial4"/>
    <dgm:cxn modelId="{08A014CE-EABD-4F8A-86D7-31E9AA783302}" type="presParOf" srcId="{4E7FFA5B-0AEC-4917-9E9A-035D4E41B518}" destId="{EB9B641D-C7B3-4BFC-987A-A2E0E3B59F26}" srcOrd="1" destOrd="0" presId="urn:microsoft.com/office/officeart/2005/8/layout/radial4"/>
    <dgm:cxn modelId="{D7E77277-0974-4A91-949C-90EE5E9490C3}" type="presParOf" srcId="{4E7FFA5B-0AEC-4917-9E9A-035D4E41B518}" destId="{0E9C0A1D-F308-454B-9AB0-2AB5067E6A9B}" srcOrd="2" destOrd="0" presId="urn:microsoft.com/office/officeart/2005/8/layout/radial4"/>
    <dgm:cxn modelId="{89695C71-47F8-4425-82C7-FBA3DC5EA445}" type="presParOf" srcId="{4E7FFA5B-0AEC-4917-9E9A-035D4E41B518}" destId="{20358BE4-5050-43ED-97D2-4FA1E0EB71F7}" srcOrd="3" destOrd="0" presId="urn:microsoft.com/office/officeart/2005/8/layout/radial4"/>
    <dgm:cxn modelId="{31E303CC-9335-47F3-83C1-7594CB35CC40}" type="presParOf" srcId="{4E7FFA5B-0AEC-4917-9E9A-035D4E41B518}" destId="{9A49374E-85A4-4CF1-950A-6C59BB28F20C}" srcOrd="4" destOrd="0" presId="urn:microsoft.com/office/officeart/2005/8/layout/radial4"/>
    <dgm:cxn modelId="{A08AFF17-0FA5-4772-8BB5-D00AAEF9714F}" type="presParOf" srcId="{4E7FFA5B-0AEC-4917-9E9A-035D4E41B518}" destId="{8A13E214-5AAB-43D8-847C-E5C5543C14CB}" srcOrd="5" destOrd="0" presId="urn:microsoft.com/office/officeart/2005/8/layout/radial4"/>
    <dgm:cxn modelId="{6C898A32-D4E5-4659-B0A6-19F74350C5CD}" type="presParOf" srcId="{4E7FFA5B-0AEC-4917-9E9A-035D4E41B518}" destId="{68D065DF-65CB-4FC7-B4AC-9458D647156F}" srcOrd="6" destOrd="0" presId="urn:microsoft.com/office/officeart/2005/8/layout/radial4"/>
    <dgm:cxn modelId="{11C9054B-D42F-487F-822C-4BDAD84BC08E}" type="presParOf" srcId="{4E7FFA5B-0AEC-4917-9E9A-035D4E41B518}" destId="{C1253344-9182-44CD-8997-72334EBF197B}" srcOrd="7" destOrd="0" presId="urn:microsoft.com/office/officeart/2005/8/layout/radial4"/>
    <dgm:cxn modelId="{D5456AA7-720F-4642-8E86-9EC909715285}" type="presParOf" srcId="{4E7FFA5B-0AEC-4917-9E9A-035D4E41B518}" destId="{E3E36CC2-AB3B-40EC-BDD2-3F4B9D509BE9}" srcOrd="8" destOrd="0" presId="urn:microsoft.com/office/officeart/2005/8/layout/radial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0D0FA6-24FD-487E-8EBC-FCA67DF8EC1C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7450AF-EC1A-408C-A017-89B5608F6AA3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Ежедневная поддержка архивных учреждений области в рамках промышленной эксплуатации ГИС ЕЦП  области</a:t>
          </a:r>
          <a:endParaRPr lang="ru-RU" sz="1800" dirty="0">
            <a:solidFill>
              <a:schemeClr val="tx1"/>
            </a:solidFill>
          </a:endParaRPr>
        </a:p>
      </dgm:t>
    </dgm:pt>
    <dgm:pt modelId="{16B4BF77-7DC9-43BE-B5DC-6F5973AAB652}" type="parTrans" cxnId="{AFDA4977-5D71-4B71-A53A-DAEEB59471CB}">
      <dgm:prSet/>
      <dgm:spPr/>
      <dgm:t>
        <a:bodyPr/>
        <a:lstStyle/>
        <a:p>
          <a:endParaRPr lang="ru-RU"/>
        </a:p>
      </dgm:t>
    </dgm:pt>
    <dgm:pt modelId="{64AA3E60-BB9A-4885-8721-9726D36FCAC2}" type="sibTrans" cxnId="{AFDA4977-5D71-4B71-A53A-DAEEB59471CB}">
      <dgm:prSet/>
      <dgm:spPr/>
      <dgm:t>
        <a:bodyPr/>
        <a:lstStyle/>
        <a:p>
          <a:endParaRPr lang="ru-RU"/>
        </a:p>
      </dgm:t>
    </dgm:pt>
    <dgm:pt modelId="{F8FCB843-E092-4F6D-84D8-5B03F3BE5ED3}">
      <dgm:prSet phldrT="[Текст]" custT="1"/>
      <dgm:spPr/>
      <dgm:t>
        <a:bodyPr/>
        <a:lstStyle/>
        <a:p>
          <a:r>
            <a:rPr lang="ru-RU" sz="1800" dirty="0" smtClean="0"/>
            <a:t>В ежедневном режиме работниками ОСФР по Псковской области оказывается методическая поддержка работников архивных учреждений</a:t>
          </a:r>
          <a:endParaRPr lang="ru-RU" sz="1800" dirty="0"/>
        </a:p>
      </dgm:t>
    </dgm:pt>
    <dgm:pt modelId="{761A9CC1-F854-4E21-A108-878566A87ACB}" type="parTrans" cxnId="{2F783162-C3AE-4ECB-BD7F-570258FDB652}">
      <dgm:prSet/>
      <dgm:spPr/>
      <dgm:t>
        <a:bodyPr/>
        <a:lstStyle/>
        <a:p>
          <a:endParaRPr lang="ru-RU"/>
        </a:p>
      </dgm:t>
    </dgm:pt>
    <dgm:pt modelId="{F99960E7-2F40-4B0F-9E00-01D558C417C5}" type="sibTrans" cxnId="{2F783162-C3AE-4ECB-BD7F-570258FDB652}">
      <dgm:prSet/>
      <dgm:spPr/>
      <dgm:t>
        <a:bodyPr/>
        <a:lstStyle/>
        <a:p>
          <a:endParaRPr lang="ru-RU"/>
        </a:p>
      </dgm:t>
    </dgm:pt>
    <dgm:pt modelId="{55DD59E9-A2F7-423A-A2D3-FE417E20E9A4}">
      <dgm:prSet phldrT="[Текст]" custT="1"/>
      <dgm:spPr/>
      <dgm:t>
        <a:bodyPr/>
        <a:lstStyle/>
        <a:p>
          <a:r>
            <a:rPr lang="ru-RU" sz="1800" dirty="0" smtClean="0"/>
            <a:t>Работниками ОСФР по Псковской области оказана техническая помощь с выездом в архивные учреждения</a:t>
          </a:r>
          <a:endParaRPr lang="ru-RU" sz="1800" dirty="0"/>
        </a:p>
      </dgm:t>
    </dgm:pt>
    <dgm:pt modelId="{6249E100-6B31-41F9-989D-C462057EC81F}" type="parTrans" cxnId="{35E1034E-4897-4F68-BC38-D747928E8FD5}">
      <dgm:prSet/>
      <dgm:spPr/>
      <dgm:t>
        <a:bodyPr/>
        <a:lstStyle/>
        <a:p>
          <a:endParaRPr lang="ru-RU"/>
        </a:p>
      </dgm:t>
    </dgm:pt>
    <dgm:pt modelId="{8CEE6814-B62A-476C-BD2D-EF377EC0AE3A}" type="sibTrans" cxnId="{35E1034E-4897-4F68-BC38-D747928E8FD5}">
      <dgm:prSet/>
      <dgm:spPr/>
      <dgm:t>
        <a:bodyPr/>
        <a:lstStyle/>
        <a:p>
          <a:endParaRPr lang="ru-RU"/>
        </a:p>
      </dgm:t>
    </dgm:pt>
    <dgm:pt modelId="{272D4BA2-DFCA-4BA3-B255-D92FF42A054E}" type="pres">
      <dgm:prSet presAssocID="{C10D0FA6-24FD-487E-8EBC-FCA67DF8EC1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0E05DE-0182-458E-BB2B-1F3D05A49EEA}" type="pres">
      <dgm:prSet presAssocID="{5D7450AF-EC1A-408C-A017-89B5608F6AA3}" presName="root1" presStyleCnt="0"/>
      <dgm:spPr/>
    </dgm:pt>
    <dgm:pt modelId="{23AC8650-B968-4275-BAE7-CC5BD6A516ED}" type="pres">
      <dgm:prSet presAssocID="{5D7450AF-EC1A-408C-A017-89B5608F6AA3}" presName="LevelOneTextNode" presStyleLbl="node0" presStyleIdx="0" presStyleCnt="1" custScaleX="87215" custScaleY="160924" custLinFactNeighborX="8177" custLinFactNeighborY="305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BBC21D-BB66-409A-9921-6B63F1F626A5}" type="pres">
      <dgm:prSet presAssocID="{5D7450AF-EC1A-408C-A017-89B5608F6AA3}" presName="level2hierChild" presStyleCnt="0"/>
      <dgm:spPr/>
    </dgm:pt>
    <dgm:pt modelId="{4F6FDE42-C741-4532-A254-F0839F3570B0}" type="pres">
      <dgm:prSet presAssocID="{761A9CC1-F854-4E21-A108-878566A87ACB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B50DDC92-41EB-4EDA-8F36-3A90100176B7}" type="pres">
      <dgm:prSet presAssocID="{761A9CC1-F854-4E21-A108-878566A87ACB}" presName="connTx" presStyleLbl="parChTrans1D2" presStyleIdx="0" presStyleCnt="2"/>
      <dgm:spPr/>
      <dgm:t>
        <a:bodyPr/>
        <a:lstStyle/>
        <a:p>
          <a:endParaRPr lang="ru-RU"/>
        </a:p>
      </dgm:t>
    </dgm:pt>
    <dgm:pt modelId="{FE376245-BAE5-47A2-9609-1E834C60118D}" type="pres">
      <dgm:prSet presAssocID="{F8FCB843-E092-4F6D-84D8-5B03F3BE5ED3}" presName="root2" presStyleCnt="0"/>
      <dgm:spPr/>
    </dgm:pt>
    <dgm:pt modelId="{24435C03-DEA5-4A53-8726-81895DCD8C59}" type="pres">
      <dgm:prSet presAssocID="{F8FCB843-E092-4F6D-84D8-5B03F3BE5ED3}" presName="LevelTwoTextNode" presStyleLbl="node2" presStyleIdx="0" presStyleCnt="2" custScaleX="196591" custScaleY="85316" custLinFactY="3237" custLinFactNeighborX="-1071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7C48F0-C1E0-4BF3-BE7A-9FDDB3E17D22}" type="pres">
      <dgm:prSet presAssocID="{F8FCB843-E092-4F6D-84D8-5B03F3BE5ED3}" presName="level3hierChild" presStyleCnt="0"/>
      <dgm:spPr/>
    </dgm:pt>
    <dgm:pt modelId="{39BFF738-E68E-4633-90B1-F32024953A98}" type="pres">
      <dgm:prSet presAssocID="{6249E100-6B31-41F9-989D-C462057EC81F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AFF6297E-2A27-4A24-93FB-CA61887E12DB}" type="pres">
      <dgm:prSet presAssocID="{6249E100-6B31-41F9-989D-C462057EC81F}" presName="connTx" presStyleLbl="parChTrans1D2" presStyleIdx="1" presStyleCnt="2"/>
      <dgm:spPr/>
      <dgm:t>
        <a:bodyPr/>
        <a:lstStyle/>
        <a:p>
          <a:endParaRPr lang="ru-RU"/>
        </a:p>
      </dgm:t>
    </dgm:pt>
    <dgm:pt modelId="{AA221735-DDC5-4EA5-A4F9-10B669AF3C03}" type="pres">
      <dgm:prSet presAssocID="{55DD59E9-A2F7-423A-A2D3-FE417E20E9A4}" presName="root2" presStyleCnt="0"/>
      <dgm:spPr/>
    </dgm:pt>
    <dgm:pt modelId="{DD34637C-1EF6-4B67-9393-30DB8ED7E266}" type="pres">
      <dgm:prSet presAssocID="{55DD59E9-A2F7-423A-A2D3-FE417E20E9A4}" presName="LevelTwoTextNode" presStyleLbl="node2" presStyleIdx="1" presStyleCnt="2" custScaleX="195826" custScaleY="70395" custLinFactNeighborX="-598" custLinFactNeighborY="-827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45CB42-39FE-43A2-A7F8-944749936AE1}" type="pres">
      <dgm:prSet presAssocID="{55DD59E9-A2F7-423A-A2D3-FE417E20E9A4}" presName="level3hierChild" presStyleCnt="0"/>
      <dgm:spPr/>
    </dgm:pt>
  </dgm:ptLst>
  <dgm:cxnLst>
    <dgm:cxn modelId="{9DA8A287-F426-4D43-BAD7-A76754D89648}" type="presOf" srcId="{6249E100-6B31-41F9-989D-C462057EC81F}" destId="{39BFF738-E68E-4633-90B1-F32024953A98}" srcOrd="0" destOrd="0" presId="urn:microsoft.com/office/officeart/2005/8/layout/hierarchy2"/>
    <dgm:cxn modelId="{35E1034E-4897-4F68-BC38-D747928E8FD5}" srcId="{5D7450AF-EC1A-408C-A017-89B5608F6AA3}" destId="{55DD59E9-A2F7-423A-A2D3-FE417E20E9A4}" srcOrd="1" destOrd="0" parTransId="{6249E100-6B31-41F9-989D-C462057EC81F}" sibTransId="{8CEE6814-B62A-476C-BD2D-EF377EC0AE3A}"/>
    <dgm:cxn modelId="{4E63A6D3-FC35-4649-9A51-338EAEF89D58}" type="presOf" srcId="{761A9CC1-F854-4E21-A108-878566A87ACB}" destId="{B50DDC92-41EB-4EDA-8F36-3A90100176B7}" srcOrd="1" destOrd="0" presId="urn:microsoft.com/office/officeart/2005/8/layout/hierarchy2"/>
    <dgm:cxn modelId="{C11AB8C4-8505-422A-907D-751FEDD2FD74}" type="presOf" srcId="{761A9CC1-F854-4E21-A108-878566A87ACB}" destId="{4F6FDE42-C741-4532-A254-F0839F3570B0}" srcOrd="0" destOrd="0" presId="urn:microsoft.com/office/officeart/2005/8/layout/hierarchy2"/>
    <dgm:cxn modelId="{AFDA4977-5D71-4B71-A53A-DAEEB59471CB}" srcId="{C10D0FA6-24FD-487E-8EBC-FCA67DF8EC1C}" destId="{5D7450AF-EC1A-408C-A017-89B5608F6AA3}" srcOrd="0" destOrd="0" parTransId="{16B4BF77-7DC9-43BE-B5DC-6F5973AAB652}" sibTransId="{64AA3E60-BB9A-4885-8721-9726D36FCAC2}"/>
    <dgm:cxn modelId="{AEBE320B-C5B3-4BE1-8A18-C3BCEFE0BFB6}" type="presOf" srcId="{C10D0FA6-24FD-487E-8EBC-FCA67DF8EC1C}" destId="{272D4BA2-DFCA-4BA3-B255-D92FF42A054E}" srcOrd="0" destOrd="0" presId="urn:microsoft.com/office/officeart/2005/8/layout/hierarchy2"/>
    <dgm:cxn modelId="{0AB3C6A2-C705-4190-A44F-E3E51CF6662B}" type="presOf" srcId="{5D7450AF-EC1A-408C-A017-89B5608F6AA3}" destId="{23AC8650-B968-4275-BAE7-CC5BD6A516ED}" srcOrd="0" destOrd="0" presId="urn:microsoft.com/office/officeart/2005/8/layout/hierarchy2"/>
    <dgm:cxn modelId="{C8A84436-0B7C-43A0-A054-220074E68DFF}" type="presOf" srcId="{6249E100-6B31-41F9-989D-C462057EC81F}" destId="{AFF6297E-2A27-4A24-93FB-CA61887E12DB}" srcOrd="1" destOrd="0" presId="urn:microsoft.com/office/officeart/2005/8/layout/hierarchy2"/>
    <dgm:cxn modelId="{2F783162-C3AE-4ECB-BD7F-570258FDB652}" srcId="{5D7450AF-EC1A-408C-A017-89B5608F6AA3}" destId="{F8FCB843-E092-4F6D-84D8-5B03F3BE5ED3}" srcOrd="0" destOrd="0" parTransId="{761A9CC1-F854-4E21-A108-878566A87ACB}" sibTransId="{F99960E7-2F40-4B0F-9E00-01D558C417C5}"/>
    <dgm:cxn modelId="{27387447-EDE8-4CD8-A3BD-D023C275A65A}" type="presOf" srcId="{F8FCB843-E092-4F6D-84D8-5B03F3BE5ED3}" destId="{24435C03-DEA5-4A53-8726-81895DCD8C59}" srcOrd="0" destOrd="0" presId="urn:microsoft.com/office/officeart/2005/8/layout/hierarchy2"/>
    <dgm:cxn modelId="{15085461-E565-46C3-854C-0038D670868E}" type="presOf" srcId="{55DD59E9-A2F7-423A-A2D3-FE417E20E9A4}" destId="{DD34637C-1EF6-4B67-9393-30DB8ED7E266}" srcOrd="0" destOrd="0" presId="urn:microsoft.com/office/officeart/2005/8/layout/hierarchy2"/>
    <dgm:cxn modelId="{5A3EC0D4-5EF1-4B79-8A8C-F4A259D915C9}" type="presParOf" srcId="{272D4BA2-DFCA-4BA3-B255-D92FF42A054E}" destId="{F70E05DE-0182-458E-BB2B-1F3D05A49EEA}" srcOrd="0" destOrd="0" presId="urn:microsoft.com/office/officeart/2005/8/layout/hierarchy2"/>
    <dgm:cxn modelId="{2D23A713-5941-4FCA-914C-EF2F8071A772}" type="presParOf" srcId="{F70E05DE-0182-458E-BB2B-1F3D05A49EEA}" destId="{23AC8650-B968-4275-BAE7-CC5BD6A516ED}" srcOrd="0" destOrd="0" presId="urn:microsoft.com/office/officeart/2005/8/layout/hierarchy2"/>
    <dgm:cxn modelId="{0274C1B9-1A91-4E1E-AF98-091C87B32590}" type="presParOf" srcId="{F70E05DE-0182-458E-BB2B-1F3D05A49EEA}" destId="{92BBC21D-BB66-409A-9921-6B63F1F626A5}" srcOrd="1" destOrd="0" presId="urn:microsoft.com/office/officeart/2005/8/layout/hierarchy2"/>
    <dgm:cxn modelId="{D3D27141-FFC5-490E-9F9A-4A2355D9E0CD}" type="presParOf" srcId="{92BBC21D-BB66-409A-9921-6B63F1F626A5}" destId="{4F6FDE42-C741-4532-A254-F0839F3570B0}" srcOrd="0" destOrd="0" presId="urn:microsoft.com/office/officeart/2005/8/layout/hierarchy2"/>
    <dgm:cxn modelId="{B6C9ACDB-6EEB-4C7B-A309-5A04341CD5A8}" type="presParOf" srcId="{4F6FDE42-C741-4532-A254-F0839F3570B0}" destId="{B50DDC92-41EB-4EDA-8F36-3A90100176B7}" srcOrd="0" destOrd="0" presId="urn:microsoft.com/office/officeart/2005/8/layout/hierarchy2"/>
    <dgm:cxn modelId="{71D929CA-6B4C-4FEB-8939-8A85F8A5327B}" type="presParOf" srcId="{92BBC21D-BB66-409A-9921-6B63F1F626A5}" destId="{FE376245-BAE5-47A2-9609-1E834C60118D}" srcOrd="1" destOrd="0" presId="urn:microsoft.com/office/officeart/2005/8/layout/hierarchy2"/>
    <dgm:cxn modelId="{D40F5E02-DB38-47E6-B55F-234C57EB29BD}" type="presParOf" srcId="{FE376245-BAE5-47A2-9609-1E834C60118D}" destId="{24435C03-DEA5-4A53-8726-81895DCD8C59}" srcOrd="0" destOrd="0" presId="urn:microsoft.com/office/officeart/2005/8/layout/hierarchy2"/>
    <dgm:cxn modelId="{4171F70E-3A76-4E8B-9589-3FB230A0ADD3}" type="presParOf" srcId="{FE376245-BAE5-47A2-9609-1E834C60118D}" destId="{457C48F0-C1E0-4BF3-BE7A-9FDDB3E17D22}" srcOrd="1" destOrd="0" presId="urn:microsoft.com/office/officeart/2005/8/layout/hierarchy2"/>
    <dgm:cxn modelId="{7E4721AE-2B14-4C67-897A-9B0B2F09B8EC}" type="presParOf" srcId="{92BBC21D-BB66-409A-9921-6B63F1F626A5}" destId="{39BFF738-E68E-4633-90B1-F32024953A98}" srcOrd="2" destOrd="0" presId="urn:microsoft.com/office/officeart/2005/8/layout/hierarchy2"/>
    <dgm:cxn modelId="{185F5925-C445-4B8B-A748-3CF4850BBF73}" type="presParOf" srcId="{39BFF738-E68E-4633-90B1-F32024953A98}" destId="{AFF6297E-2A27-4A24-93FB-CA61887E12DB}" srcOrd="0" destOrd="0" presId="urn:microsoft.com/office/officeart/2005/8/layout/hierarchy2"/>
    <dgm:cxn modelId="{CE6C4F92-8EC0-417E-9D5B-EEADE75C4F8B}" type="presParOf" srcId="{92BBC21D-BB66-409A-9921-6B63F1F626A5}" destId="{AA221735-DDC5-4EA5-A4F9-10B669AF3C03}" srcOrd="3" destOrd="0" presId="urn:microsoft.com/office/officeart/2005/8/layout/hierarchy2"/>
    <dgm:cxn modelId="{1FC1B815-0166-4B3A-AB6A-E29B0975D264}" type="presParOf" srcId="{AA221735-DDC5-4EA5-A4F9-10B669AF3C03}" destId="{DD34637C-1EF6-4B67-9393-30DB8ED7E266}" srcOrd="0" destOrd="0" presId="urn:microsoft.com/office/officeart/2005/8/layout/hierarchy2"/>
    <dgm:cxn modelId="{12434BC0-6AE7-4F42-9026-1EC509CB67C3}" type="presParOf" srcId="{AA221735-DDC5-4EA5-A4F9-10B669AF3C03}" destId="{6F45CB42-39FE-43A2-A7F8-944749936AE1}" srcOrd="1" destOrd="0" presId="urn:microsoft.com/office/officeart/2005/8/layout/hierarchy2"/>
  </dgm:cxnLst>
  <dgm:bg/>
  <dgm:whole/>
  <dgm:extLst>
    <a:ext uri="http://schemas.microsoft.com/office/drawing/2008/diagram">
      <dsp:dataModelExt xmlns="" xmlns:dsp="http://schemas.microsoft.com/office/drawing/2008/diagram" relId="rId2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E323B59-B250-47DD-9B51-FBE4A9E361D0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0007C3-FFAA-4CE7-9C03-EE9AD1CD87B7}">
      <dgm:prSet phldrT="[Текст]" custT="1"/>
      <dgm:spPr>
        <a:solidFill>
          <a:schemeClr val="accent3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Минимизированы сроки прохождения запросов-ответов между двумя ведомствами</a:t>
          </a:r>
          <a:endParaRPr lang="ru-RU" sz="2000" dirty="0">
            <a:solidFill>
              <a:schemeClr val="tx1"/>
            </a:solidFill>
          </a:endParaRPr>
        </a:p>
      </dgm:t>
    </dgm:pt>
    <dgm:pt modelId="{20F2313B-779D-41FA-8D3A-F281E43559D5}" type="parTrans" cxnId="{D18DD053-AA41-42D1-8E70-40F6E8F6BF79}">
      <dgm:prSet/>
      <dgm:spPr/>
      <dgm:t>
        <a:bodyPr/>
        <a:lstStyle/>
        <a:p>
          <a:endParaRPr lang="ru-RU"/>
        </a:p>
      </dgm:t>
    </dgm:pt>
    <dgm:pt modelId="{9B242C88-655A-43CC-8DA7-4B82718E5015}" type="sibTrans" cxnId="{D18DD053-AA41-42D1-8E70-40F6E8F6BF79}">
      <dgm:prSet/>
      <dgm:spPr/>
      <dgm:t>
        <a:bodyPr/>
        <a:lstStyle/>
        <a:p>
          <a:endParaRPr lang="ru-RU"/>
        </a:p>
      </dgm:t>
    </dgm:pt>
    <dgm:pt modelId="{0FD52445-826C-4CFC-ACDA-E46A6BEAAEBB}">
      <dgm:prSet phldrT="[Текст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spc="-20" dirty="0" smtClean="0">
              <a:solidFill>
                <a:schemeClr val="bg1"/>
              </a:solidFill>
              <a:cs typeface="Calibri"/>
            </a:rPr>
            <a:t>Отслеживание работниками СФР всех этапов обработки запроса </a:t>
          </a:r>
          <a:r>
            <a:rPr lang="ru-RU" sz="2000" spc="-15" dirty="0" err="1" smtClean="0">
              <a:solidFill>
                <a:schemeClr val="bg1"/>
              </a:solidFill>
              <a:cs typeface="Calibri"/>
            </a:rPr>
            <a:t>он-лайн</a:t>
          </a:r>
          <a:endParaRPr lang="ru-RU" sz="2000" dirty="0">
            <a:solidFill>
              <a:schemeClr val="bg1"/>
            </a:solidFill>
          </a:endParaRPr>
        </a:p>
      </dgm:t>
    </dgm:pt>
    <dgm:pt modelId="{4A8C36AA-75C1-49DC-9ECF-9A0862C03C3F}" type="parTrans" cxnId="{30FED61E-24D5-4957-B531-7CAC64470A68}">
      <dgm:prSet/>
      <dgm:spPr/>
      <dgm:t>
        <a:bodyPr/>
        <a:lstStyle/>
        <a:p>
          <a:endParaRPr lang="ru-RU"/>
        </a:p>
      </dgm:t>
    </dgm:pt>
    <dgm:pt modelId="{E9D9E9CF-A413-422A-89DF-64F969ADDC39}" type="sibTrans" cxnId="{30FED61E-24D5-4957-B531-7CAC64470A68}">
      <dgm:prSet/>
      <dgm:spPr/>
      <dgm:t>
        <a:bodyPr/>
        <a:lstStyle/>
        <a:p>
          <a:endParaRPr lang="ru-RU"/>
        </a:p>
      </dgm:t>
    </dgm:pt>
    <dgm:pt modelId="{68B4A212-4299-410A-98BF-958E29A75ACC}">
      <dgm:prSet phldrT="[Текст]" custT="1"/>
      <dgm:spPr>
        <a:solidFill>
          <a:schemeClr val="accent3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spc="-30" dirty="0" smtClean="0">
              <a:solidFill>
                <a:schemeClr val="tx1"/>
              </a:solidFill>
              <a:latin typeface="Calibri"/>
              <a:cs typeface="Calibri"/>
            </a:rPr>
            <a:t>Единый программный комплекс, </a:t>
          </a:r>
        </a:p>
        <a:p>
          <a:r>
            <a:rPr lang="ru-RU" sz="2000" spc="-30" dirty="0" smtClean="0">
              <a:solidFill>
                <a:schemeClr val="tx1"/>
              </a:solidFill>
              <a:cs typeface="Calibri"/>
            </a:rPr>
            <a:t>единообразие подхода и автоматизация процессов</a:t>
          </a:r>
          <a:endParaRPr lang="ru-RU" sz="2000" dirty="0"/>
        </a:p>
      </dgm:t>
    </dgm:pt>
    <dgm:pt modelId="{406EB063-2B81-4D16-9F71-B618350A7EB9}" type="parTrans" cxnId="{0F49B63C-CDA9-4AFC-A699-046668729A36}">
      <dgm:prSet/>
      <dgm:spPr/>
      <dgm:t>
        <a:bodyPr/>
        <a:lstStyle/>
        <a:p>
          <a:endParaRPr lang="ru-RU"/>
        </a:p>
      </dgm:t>
    </dgm:pt>
    <dgm:pt modelId="{06983249-0660-475B-B60A-5F68BC6E759A}" type="sibTrans" cxnId="{0F49B63C-CDA9-4AFC-A699-046668729A36}">
      <dgm:prSet/>
      <dgm:spPr/>
      <dgm:t>
        <a:bodyPr/>
        <a:lstStyle/>
        <a:p>
          <a:endParaRPr lang="ru-RU"/>
        </a:p>
      </dgm:t>
    </dgm:pt>
    <dgm:pt modelId="{5684D822-4064-4D40-8FF0-5BD61BD2D381}">
      <dgm:prSet phldrT="[Текст]"/>
      <dgm:spPr/>
      <dgm:t>
        <a:bodyPr/>
        <a:lstStyle/>
        <a:p>
          <a:endParaRPr lang="ru-RU"/>
        </a:p>
      </dgm:t>
    </dgm:pt>
    <dgm:pt modelId="{972DF235-4172-4B78-A33C-3789D0335C00}" type="parTrans" cxnId="{5592F1E8-D21D-4845-8C69-CC5B85692510}">
      <dgm:prSet/>
      <dgm:spPr/>
      <dgm:t>
        <a:bodyPr/>
        <a:lstStyle/>
        <a:p>
          <a:endParaRPr lang="ru-RU"/>
        </a:p>
      </dgm:t>
    </dgm:pt>
    <dgm:pt modelId="{D2ED5974-A1FA-4DF6-A1F5-1A9A4AED326B}" type="sibTrans" cxnId="{5592F1E8-D21D-4845-8C69-CC5B85692510}">
      <dgm:prSet/>
      <dgm:spPr/>
      <dgm:t>
        <a:bodyPr/>
        <a:lstStyle/>
        <a:p>
          <a:endParaRPr lang="ru-RU"/>
        </a:p>
      </dgm:t>
    </dgm:pt>
    <dgm:pt modelId="{87226F4D-D24C-4D39-A7A4-4263F2AC79C5}">
      <dgm:prSet/>
      <dgm:spPr/>
      <dgm:t>
        <a:bodyPr/>
        <a:lstStyle/>
        <a:p>
          <a:endParaRPr lang="ru-RU"/>
        </a:p>
      </dgm:t>
    </dgm:pt>
    <dgm:pt modelId="{609D48BF-F3C5-4EAA-BA0B-71236C4AD75D}" type="parTrans" cxnId="{32A2E487-20C9-45A5-8DD6-6A0E209D091F}">
      <dgm:prSet/>
      <dgm:spPr/>
      <dgm:t>
        <a:bodyPr/>
        <a:lstStyle/>
        <a:p>
          <a:endParaRPr lang="ru-RU"/>
        </a:p>
      </dgm:t>
    </dgm:pt>
    <dgm:pt modelId="{6DE0C659-D7BA-49B7-8BF1-B2FB1A7FC4E1}" type="sibTrans" cxnId="{32A2E487-20C9-45A5-8DD6-6A0E209D091F}">
      <dgm:prSet/>
      <dgm:spPr/>
      <dgm:t>
        <a:bodyPr/>
        <a:lstStyle/>
        <a:p>
          <a:endParaRPr lang="ru-RU"/>
        </a:p>
      </dgm:t>
    </dgm:pt>
    <dgm:pt modelId="{C9852A52-67FB-40C1-9522-CBE3BC516A12}">
      <dgm:prSet/>
      <dgm:spPr/>
      <dgm:t>
        <a:bodyPr/>
        <a:lstStyle/>
        <a:p>
          <a:endParaRPr lang="ru-RU"/>
        </a:p>
      </dgm:t>
    </dgm:pt>
    <dgm:pt modelId="{87D5FEDE-F56B-4C30-B9F6-A306587EBCE9}" type="parTrans" cxnId="{F36F3283-19C1-4C80-8B8E-AF7A569C97C1}">
      <dgm:prSet/>
      <dgm:spPr/>
      <dgm:t>
        <a:bodyPr/>
        <a:lstStyle/>
        <a:p>
          <a:endParaRPr lang="ru-RU"/>
        </a:p>
      </dgm:t>
    </dgm:pt>
    <dgm:pt modelId="{1CF9EB99-E0BF-4694-BAF8-D96017A3E6DD}" type="sibTrans" cxnId="{F36F3283-19C1-4C80-8B8E-AF7A569C97C1}">
      <dgm:prSet/>
      <dgm:spPr/>
      <dgm:t>
        <a:bodyPr/>
        <a:lstStyle/>
        <a:p>
          <a:endParaRPr lang="ru-RU"/>
        </a:p>
      </dgm:t>
    </dgm:pt>
    <dgm:pt modelId="{FBED611C-9063-4939-8BA5-28FE79DD2CBE}" type="pres">
      <dgm:prSet presAssocID="{1E323B59-B250-47DD-9B51-FBE4A9E361D0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235D9C-27EB-4BA5-800C-98D259326076}" type="pres">
      <dgm:prSet presAssocID="{DC0007C3-FFAA-4CE7-9C03-EE9AD1CD87B7}" presName="gear1" presStyleLbl="node1" presStyleIdx="0" presStyleCnt="3" custScaleX="94476" custScaleY="87608" custLinFactNeighborX="12002" custLinFactNeighborY="-233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B1D108-1FD5-4ABA-BEA4-1FA9E96A452A}" type="pres">
      <dgm:prSet presAssocID="{DC0007C3-FFAA-4CE7-9C03-EE9AD1CD87B7}" presName="gear1srcNode" presStyleLbl="node1" presStyleIdx="0" presStyleCnt="3"/>
      <dgm:spPr/>
      <dgm:t>
        <a:bodyPr/>
        <a:lstStyle/>
        <a:p>
          <a:endParaRPr lang="ru-RU"/>
        </a:p>
      </dgm:t>
    </dgm:pt>
    <dgm:pt modelId="{386F7AEE-5135-4EDB-BE9C-D6D50012EB69}" type="pres">
      <dgm:prSet presAssocID="{DC0007C3-FFAA-4CE7-9C03-EE9AD1CD87B7}" presName="gear1dstNode" presStyleLbl="node1" presStyleIdx="0" presStyleCnt="3"/>
      <dgm:spPr/>
      <dgm:t>
        <a:bodyPr/>
        <a:lstStyle/>
        <a:p>
          <a:endParaRPr lang="ru-RU"/>
        </a:p>
      </dgm:t>
    </dgm:pt>
    <dgm:pt modelId="{E8A67DC6-C58D-46F4-8ED0-BB983F138644}" type="pres">
      <dgm:prSet presAssocID="{0FD52445-826C-4CFC-ACDA-E46A6BEAAEBB}" presName="gear2" presStyleLbl="node1" presStyleIdx="1" presStyleCnt="3" custScaleX="114887" custScaleY="108884" custLinFactNeighborX="427" custLinFactNeighborY="2993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095016-50F5-49D9-887A-712A24FBC5FA}" type="pres">
      <dgm:prSet presAssocID="{0FD52445-826C-4CFC-ACDA-E46A6BEAAEBB}" presName="gear2srcNode" presStyleLbl="node1" presStyleIdx="1" presStyleCnt="3"/>
      <dgm:spPr/>
      <dgm:t>
        <a:bodyPr/>
        <a:lstStyle/>
        <a:p>
          <a:endParaRPr lang="ru-RU"/>
        </a:p>
      </dgm:t>
    </dgm:pt>
    <dgm:pt modelId="{D818AF00-476B-4195-ABC2-AE00659C2C0D}" type="pres">
      <dgm:prSet presAssocID="{0FD52445-826C-4CFC-ACDA-E46A6BEAAEBB}" presName="gear2dstNode" presStyleLbl="node1" presStyleIdx="1" presStyleCnt="3"/>
      <dgm:spPr/>
      <dgm:t>
        <a:bodyPr/>
        <a:lstStyle/>
        <a:p>
          <a:endParaRPr lang="ru-RU"/>
        </a:p>
      </dgm:t>
    </dgm:pt>
    <dgm:pt modelId="{11E33A4F-C9AB-4033-987A-5D43EF41E9BE}" type="pres">
      <dgm:prSet presAssocID="{68B4A212-4299-410A-98BF-958E29A75ACC}" presName="gear3" presStyleLbl="node1" presStyleIdx="2" presStyleCnt="3" custScaleX="119886" custScaleY="116040" custLinFactNeighborX="11023" custLinFactNeighborY="-1598"/>
      <dgm:spPr/>
      <dgm:t>
        <a:bodyPr/>
        <a:lstStyle/>
        <a:p>
          <a:endParaRPr lang="ru-RU"/>
        </a:p>
      </dgm:t>
    </dgm:pt>
    <dgm:pt modelId="{BA237FB6-7AD4-463C-B1F8-E5B8BE8FA576}" type="pres">
      <dgm:prSet presAssocID="{68B4A212-4299-410A-98BF-958E29A75ACC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B98D2B-9A41-41A4-8DF5-1F79E93E706C}" type="pres">
      <dgm:prSet presAssocID="{68B4A212-4299-410A-98BF-958E29A75ACC}" presName="gear3srcNode" presStyleLbl="node1" presStyleIdx="2" presStyleCnt="3"/>
      <dgm:spPr/>
      <dgm:t>
        <a:bodyPr/>
        <a:lstStyle/>
        <a:p>
          <a:endParaRPr lang="ru-RU"/>
        </a:p>
      </dgm:t>
    </dgm:pt>
    <dgm:pt modelId="{FAFA8C24-472C-4D5B-9D23-F72AD76E3A3C}" type="pres">
      <dgm:prSet presAssocID="{68B4A212-4299-410A-98BF-958E29A75ACC}" presName="gear3dstNode" presStyleLbl="node1" presStyleIdx="2" presStyleCnt="3"/>
      <dgm:spPr/>
      <dgm:t>
        <a:bodyPr/>
        <a:lstStyle/>
        <a:p>
          <a:endParaRPr lang="ru-RU"/>
        </a:p>
      </dgm:t>
    </dgm:pt>
    <dgm:pt modelId="{A40BBCCF-8181-4730-A295-D2E9AED80F61}" type="pres">
      <dgm:prSet presAssocID="{9B242C88-655A-43CC-8DA7-4B82718E5015}" presName="connector1" presStyleLbl="sibTrans2D1" presStyleIdx="0" presStyleCnt="3" custLinFactNeighborX="-912" custLinFactNeighborY="-421"/>
      <dgm:spPr/>
      <dgm:t>
        <a:bodyPr/>
        <a:lstStyle/>
        <a:p>
          <a:endParaRPr lang="ru-RU"/>
        </a:p>
      </dgm:t>
    </dgm:pt>
    <dgm:pt modelId="{0C064873-78F5-4CAB-A075-FD0073AAF7E9}" type="pres">
      <dgm:prSet presAssocID="{E9D9E9CF-A413-422A-89DF-64F969ADDC39}" presName="connector2" presStyleLbl="sibTrans2D1" presStyleIdx="1" presStyleCnt="3" custAng="2151212" custLinFactNeighborX="4469" custLinFactNeighborY="20282"/>
      <dgm:spPr/>
      <dgm:t>
        <a:bodyPr/>
        <a:lstStyle/>
        <a:p>
          <a:endParaRPr lang="ru-RU"/>
        </a:p>
      </dgm:t>
    </dgm:pt>
    <dgm:pt modelId="{EBB25342-BFCD-4076-A442-55A6C9A3052D}" type="pres">
      <dgm:prSet presAssocID="{06983249-0660-475B-B60A-5F68BC6E759A}" presName="connector3" presStyleLbl="sibTrans2D1" presStyleIdx="2" presStyleCnt="3" custAng="1720015"/>
      <dgm:spPr/>
      <dgm:t>
        <a:bodyPr/>
        <a:lstStyle/>
        <a:p>
          <a:endParaRPr lang="ru-RU"/>
        </a:p>
      </dgm:t>
    </dgm:pt>
  </dgm:ptLst>
  <dgm:cxnLst>
    <dgm:cxn modelId="{0E794380-5372-4ADC-9200-4EE79CBB1E52}" type="presOf" srcId="{06983249-0660-475B-B60A-5F68BC6E759A}" destId="{EBB25342-BFCD-4076-A442-55A6C9A3052D}" srcOrd="0" destOrd="0" presId="urn:microsoft.com/office/officeart/2005/8/layout/gear1"/>
    <dgm:cxn modelId="{98C4827A-8640-4A05-B9CD-48A9C0999728}" type="presOf" srcId="{DC0007C3-FFAA-4CE7-9C03-EE9AD1CD87B7}" destId="{D7235D9C-27EB-4BA5-800C-98D259326076}" srcOrd="0" destOrd="0" presId="urn:microsoft.com/office/officeart/2005/8/layout/gear1"/>
    <dgm:cxn modelId="{1B6F84BD-7DA3-4C97-BAE7-E3600ADD7817}" type="presOf" srcId="{E9D9E9CF-A413-422A-89DF-64F969ADDC39}" destId="{0C064873-78F5-4CAB-A075-FD0073AAF7E9}" srcOrd="0" destOrd="0" presId="urn:microsoft.com/office/officeart/2005/8/layout/gear1"/>
    <dgm:cxn modelId="{CF4531A9-25FE-4023-AF29-CFB3A71C3956}" type="presOf" srcId="{9B242C88-655A-43CC-8DA7-4B82718E5015}" destId="{A40BBCCF-8181-4730-A295-D2E9AED80F61}" srcOrd="0" destOrd="0" presId="urn:microsoft.com/office/officeart/2005/8/layout/gear1"/>
    <dgm:cxn modelId="{4B7F2A76-BACE-45FD-B238-072FCAB837E5}" type="presOf" srcId="{0FD52445-826C-4CFC-ACDA-E46A6BEAAEBB}" destId="{D0095016-50F5-49D9-887A-712A24FBC5FA}" srcOrd="1" destOrd="0" presId="urn:microsoft.com/office/officeart/2005/8/layout/gear1"/>
    <dgm:cxn modelId="{30FED61E-24D5-4957-B531-7CAC64470A68}" srcId="{1E323B59-B250-47DD-9B51-FBE4A9E361D0}" destId="{0FD52445-826C-4CFC-ACDA-E46A6BEAAEBB}" srcOrd="1" destOrd="0" parTransId="{4A8C36AA-75C1-49DC-9ECF-9A0862C03C3F}" sibTransId="{E9D9E9CF-A413-422A-89DF-64F969ADDC39}"/>
    <dgm:cxn modelId="{D18DD053-AA41-42D1-8E70-40F6E8F6BF79}" srcId="{1E323B59-B250-47DD-9B51-FBE4A9E361D0}" destId="{DC0007C3-FFAA-4CE7-9C03-EE9AD1CD87B7}" srcOrd="0" destOrd="0" parTransId="{20F2313B-779D-41FA-8D3A-F281E43559D5}" sibTransId="{9B242C88-655A-43CC-8DA7-4B82718E5015}"/>
    <dgm:cxn modelId="{9F1FC686-5838-4F0A-90BF-F9E4C23D0857}" type="presOf" srcId="{DC0007C3-FFAA-4CE7-9C03-EE9AD1CD87B7}" destId="{386F7AEE-5135-4EDB-BE9C-D6D50012EB69}" srcOrd="2" destOrd="0" presId="urn:microsoft.com/office/officeart/2005/8/layout/gear1"/>
    <dgm:cxn modelId="{656AEC23-152D-444F-B34A-2B1DBC44FD7D}" type="presOf" srcId="{68B4A212-4299-410A-98BF-958E29A75ACC}" destId="{FAFA8C24-472C-4D5B-9D23-F72AD76E3A3C}" srcOrd="3" destOrd="0" presId="urn:microsoft.com/office/officeart/2005/8/layout/gear1"/>
    <dgm:cxn modelId="{B47D78A3-6921-40F0-9FFF-453A3B8623D9}" type="presOf" srcId="{68B4A212-4299-410A-98BF-958E29A75ACC}" destId="{BA237FB6-7AD4-463C-B1F8-E5B8BE8FA576}" srcOrd="1" destOrd="0" presId="urn:microsoft.com/office/officeart/2005/8/layout/gear1"/>
    <dgm:cxn modelId="{3B511002-317F-4825-A1F0-9DB069AF450D}" type="presOf" srcId="{DC0007C3-FFAA-4CE7-9C03-EE9AD1CD87B7}" destId="{0FB1D108-1FD5-4ABA-BEA4-1FA9E96A452A}" srcOrd="1" destOrd="0" presId="urn:microsoft.com/office/officeart/2005/8/layout/gear1"/>
    <dgm:cxn modelId="{32A2E487-20C9-45A5-8DD6-6A0E209D091F}" srcId="{1E323B59-B250-47DD-9B51-FBE4A9E361D0}" destId="{87226F4D-D24C-4D39-A7A4-4263F2AC79C5}" srcOrd="4" destOrd="0" parTransId="{609D48BF-F3C5-4EAA-BA0B-71236C4AD75D}" sibTransId="{6DE0C659-D7BA-49B7-8BF1-B2FB1A7FC4E1}"/>
    <dgm:cxn modelId="{DF6FA3F8-3BE6-4579-A322-18907D3F75F3}" type="presOf" srcId="{68B4A212-4299-410A-98BF-958E29A75ACC}" destId="{A9B98D2B-9A41-41A4-8DF5-1F79E93E706C}" srcOrd="2" destOrd="0" presId="urn:microsoft.com/office/officeart/2005/8/layout/gear1"/>
    <dgm:cxn modelId="{B5C61248-A59C-42F4-A148-C7A061B74A82}" type="presOf" srcId="{0FD52445-826C-4CFC-ACDA-E46A6BEAAEBB}" destId="{E8A67DC6-C58D-46F4-8ED0-BB983F138644}" srcOrd="0" destOrd="0" presId="urn:microsoft.com/office/officeart/2005/8/layout/gear1"/>
    <dgm:cxn modelId="{5592F1E8-D21D-4845-8C69-CC5B85692510}" srcId="{1E323B59-B250-47DD-9B51-FBE4A9E361D0}" destId="{5684D822-4064-4D40-8FF0-5BD61BD2D381}" srcOrd="3" destOrd="0" parTransId="{972DF235-4172-4B78-A33C-3789D0335C00}" sibTransId="{D2ED5974-A1FA-4DF6-A1F5-1A9A4AED326B}"/>
    <dgm:cxn modelId="{0F49B63C-CDA9-4AFC-A699-046668729A36}" srcId="{1E323B59-B250-47DD-9B51-FBE4A9E361D0}" destId="{68B4A212-4299-410A-98BF-958E29A75ACC}" srcOrd="2" destOrd="0" parTransId="{406EB063-2B81-4D16-9F71-B618350A7EB9}" sibTransId="{06983249-0660-475B-B60A-5F68BC6E759A}"/>
    <dgm:cxn modelId="{48104C57-6849-4A57-952C-A67B5F4E1775}" type="presOf" srcId="{68B4A212-4299-410A-98BF-958E29A75ACC}" destId="{11E33A4F-C9AB-4033-987A-5D43EF41E9BE}" srcOrd="0" destOrd="0" presId="urn:microsoft.com/office/officeart/2005/8/layout/gear1"/>
    <dgm:cxn modelId="{60688987-CAD3-42DE-88D0-C9B2A684709C}" type="presOf" srcId="{0FD52445-826C-4CFC-ACDA-E46A6BEAAEBB}" destId="{D818AF00-476B-4195-ABC2-AE00659C2C0D}" srcOrd="2" destOrd="0" presId="urn:microsoft.com/office/officeart/2005/8/layout/gear1"/>
    <dgm:cxn modelId="{E5A97520-DE25-4D59-B151-5053C500BC57}" type="presOf" srcId="{1E323B59-B250-47DD-9B51-FBE4A9E361D0}" destId="{FBED611C-9063-4939-8BA5-28FE79DD2CBE}" srcOrd="0" destOrd="0" presId="urn:microsoft.com/office/officeart/2005/8/layout/gear1"/>
    <dgm:cxn modelId="{F36F3283-19C1-4C80-8B8E-AF7A569C97C1}" srcId="{1E323B59-B250-47DD-9B51-FBE4A9E361D0}" destId="{C9852A52-67FB-40C1-9522-CBE3BC516A12}" srcOrd="5" destOrd="0" parTransId="{87D5FEDE-F56B-4C30-B9F6-A306587EBCE9}" sibTransId="{1CF9EB99-E0BF-4694-BAF8-D96017A3E6DD}"/>
    <dgm:cxn modelId="{16530FC6-F907-4088-89BA-8BC482EF7D0F}" type="presParOf" srcId="{FBED611C-9063-4939-8BA5-28FE79DD2CBE}" destId="{D7235D9C-27EB-4BA5-800C-98D259326076}" srcOrd="0" destOrd="0" presId="urn:microsoft.com/office/officeart/2005/8/layout/gear1"/>
    <dgm:cxn modelId="{940D68CA-3371-47C8-88DD-E00E6318A342}" type="presParOf" srcId="{FBED611C-9063-4939-8BA5-28FE79DD2CBE}" destId="{0FB1D108-1FD5-4ABA-BEA4-1FA9E96A452A}" srcOrd="1" destOrd="0" presId="urn:microsoft.com/office/officeart/2005/8/layout/gear1"/>
    <dgm:cxn modelId="{7221F03F-3A1E-471F-9C07-0D80DA87C6B9}" type="presParOf" srcId="{FBED611C-9063-4939-8BA5-28FE79DD2CBE}" destId="{386F7AEE-5135-4EDB-BE9C-D6D50012EB69}" srcOrd="2" destOrd="0" presId="urn:microsoft.com/office/officeart/2005/8/layout/gear1"/>
    <dgm:cxn modelId="{F9F5E012-8FA3-4EA8-8EBA-F5575E0EDC51}" type="presParOf" srcId="{FBED611C-9063-4939-8BA5-28FE79DD2CBE}" destId="{E8A67DC6-C58D-46F4-8ED0-BB983F138644}" srcOrd="3" destOrd="0" presId="urn:microsoft.com/office/officeart/2005/8/layout/gear1"/>
    <dgm:cxn modelId="{E7AE034F-9617-4EBF-AA5D-8F120FEFEFBB}" type="presParOf" srcId="{FBED611C-9063-4939-8BA5-28FE79DD2CBE}" destId="{D0095016-50F5-49D9-887A-712A24FBC5FA}" srcOrd="4" destOrd="0" presId="urn:microsoft.com/office/officeart/2005/8/layout/gear1"/>
    <dgm:cxn modelId="{A22864B1-278E-410F-AA0F-1E481FC4E0EE}" type="presParOf" srcId="{FBED611C-9063-4939-8BA5-28FE79DD2CBE}" destId="{D818AF00-476B-4195-ABC2-AE00659C2C0D}" srcOrd="5" destOrd="0" presId="urn:microsoft.com/office/officeart/2005/8/layout/gear1"/>
    <dgm:cxn modelId="{F293BEC6-0CF4-4F87-A678-66486D2C4277}" type="presParOf" srcId="{FBED611C-9063-4939-8BA5-28FE79DD2CBE}" destId="{11E33A4F-C9AB-4033-987A-5D43EF41E9BE}" srcOrd="6" destOrd="0" presId="urn:microsoft.com/office/officeart/2005/8/layout/gear1"/>
    <dgm:cxn modelId="{369609AE-86C6-4965-B5D0-075CFBA72B7F}" type="presParOf" srcId="{FBED611C-9063-4939-8BA5-28FE79DD2CBE}" destId="{BA237FB6-7AD4-463C-B1F8-E5B8BE8FA576}" srcOrd="7" destOrd="0" presId="urn:microsoft.com/office/officeart/2005/8/layout/gear1"/>
    <dgm:cxn modelId="{0B196C2A-F061-41DB-973C-A468AEC4495D}" type="presParOf" srcId="{FBED611C-9063-4939-8BA5-28FE79DD2CBE}" destId="{A9B98D2B-9A41-41A4-8DF5-1F79E93E706C}" srcOrd="8" destOrd="0" presId="urn:microsoft.com/office/officeart/2005/8/layout/gear1"/>
    <dgm:cxn modelId="{1EEF2C49-A076-4A0D-9A17-21479DE0ABA5}" type="presParOf" srcId="{FBED611C-9063-4939-8BA5-28FE79DD2CBE}" destId="{FAFA8C24-472C-4D5B-9D23-F72AD76E3A3C}" srcOrd="9" destOrd="0" presId="urn:microsoft.com/office/officeart/2005/8/layout/gear1"/>
    <dgm:cxn modelId="{824F8D8D-74D2-4FBC-9E5A-5EF1C31E354F}" type="presParOf" srcId="{FBED611C-9063-4939-8BA5-28FE79DD2CBE}" destId="{A40BBCCF-8181-4730-A295-D2E9AED80F61}" srcOrd="10" destOrd="0" presId="urn:microsoft.com/office/officeart/2005/8/layout/gear1"/>
    <dgm:cxn modelId="{91637526-659E-45D1-B014-3917587727AC}" type="presParOf" srcId="{FBED611C-9063-4939-8BA5-28FE79DD2CBE}" destId="{0C064873-78F5-4CAB-A075-FD0073AAF7E9}" srcOrd="11" destOrd="0" presId="urn:microsoft.com/office/officeart/2005/8/layout/gear1"/>
    <dgm:cxn modelId="{E5246B18-012B-4AE4-AF95-F83AC39BF8F0}" type="presParOf" srcId="{FBED611C-9063-4939-8BA5-28FE79DD2CBE}" destId="{EBB25342-BFCD-4076-A442-55A6C9A3052D}" srcOrd="12" destOrd="0" presId="urn:microsoft.com/office/officeart/2005/8/layout/gear1"/>
  </dgm:cxnLst>
  <dgm:bg/>
  <dgm:whole/>
  <dgm:extLst>
    <a:ext uri="http://schemas.microsoft.com/office/drawing/2008/diagram">
      <dsp:dataModelExt xmlns="" xmlns:dsp="http://schemas.microsoft.com/office/drawing/2008/diagram" relId="rId1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E323B59-B250-47DD-9B51-FBE4A9E361D0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0007C3-FFAA-4CE7-9C03-EE9AD1CD87B7}">
      <dgm:prSet phldrT="[Текст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spc="-220" dirty="0" smtClean="0">
              <a:solidFill>
                <a:schemeClr val="bg1"/>
              </a:solidFill>
              <a:cs typeface="Calibri"/>
            </a:rPr>
            <a:t>У</a:t>
          </a:r>
          <a:r>
            <a:rPr lang="ru-RU" sz="2000" spc="-50" dirty="0" smtClean="0">
              <a:solidFill>
                <a:schemeClr val="bg1"/>
              </a:solidFill>
              <a:cs typeface="Calibri"/>
            </a:rPr>
            <a:t>д</a:t>
          </a:r>
          <a:r>
            <a:rPr lang="ru-RU" sz="2000" spc="-10" dirty="0" smtClean="0">
              <a:solidFill>
                <a:schemeClr val="bg1"/>
              </a:solidFill>
              <a:cs typeface="Calibri"/>
            </a:rPr>
            <a:t>о</a:t>
          </a:r>
          <a:r>
            <a:rPr lang="ru-RU" sz="2000" dirty="0" smtClean="0">
              <a:solidFill>
                <a:schemeClr val="bg1"/>
              </a:solidFill>
              <a:cs typeface="Calibri"/>
            </a:rPr>
            <a:t>б</a:t>
          </a:r>
          <a:r>
            <a:rPr lang="ru-RU" sz="2000" spc="-35" dirty="0" smtClean="0">
              <a:solidFill>
                <a:schemeClr val="bg1"/>
              </a:solidFill>
              <a:cs typeface="Calibri"/>
            </a:rPr>
            <a:t>н</a:t>
          </a:r>
          <a:r>
            <a:rPr lang="ru-RU" sz="2000" spc="-20" dirty="0" smtClean="0">
              <a:solidFill>
                <a:schemeClr val="bg1"/>
              </a:solidFill>
              <a:cs typeface="Calibri"/>
            </a:rPr>
            <a:t>о</a:t>
          </a:r>
          <a:r>
            <a:rPr lang="ru-RU" sz="2000" spc="-10" dirty="0" smtClean="0">
              <a:solidFill>
                <a:schemeClr val="bg1"/>
              </a:solidFill>
              <a:cs typeface="Calibri"/>
            </a:rPr>
            <a:t>е</a:t>
          </a:r>
          <a:r>
            <a:rPr lang="ru-RU" sz="2000" spc="15" dirty="0" smtClean="0">
              <a:solidFill>
                <a:schemeClr val="bg1"/>
              </a:solidFill>
              <a:cs typeface="Calibri"/>
            </a:rPr>
            <a:t> </a:t>
          </a:r>
          <a:r>
            <a:rPr lang="ru-RU" sz="2000" spc="-25" dirty="0" smtClean="0">
              <a:solidFill>
                <a:schemeClr val="bg1"/>
              </a:solidFill>
              <a:cs typeface="Calibri"/>
            </a:rPr>
            <a:t>вз</a:t>
          </a:r>
          <a:r>
            <a:rPr lang="ru-RU" sz="2000" spc="-20" dirty="0" smtClean="0">
              <a:solidFill>
                <a:schemeClr val="bg1"/>
              </a:solidFill>
              <a:cs typeface="Calibri"/>
            </a:rPr>
            <a:t>аи</a:t>
          </a:r>
          <a:r>
            <a:rPr lang="ru-RU" sz="2000" spc="-40" dirty="0" smtClean="0">
              <a:solidFill>
                <a:schemeClr val="bg1"/>
              </a:solidFill>
              <a:cs typeface="Calibri"/>
            </a:rPr>
            <a:t>мо</a:t>
          </a:r>
          <a:r>
            <a:rPr lang="ru-RU" sz="2000" spc="-50" dirty="0" smtClean="0">
              <a:solidFill>
                <a:schemeClr val="bg1"/>
              </a:solidFill>
              <a:cs typeface="Calibri"/>
            </a:rPr>
            <a:t>д</a:t>
          </a:r>
          <a:r>
            <a:rPr lang="ru-RU" sz="2000" spc="-5" dirty="0" smtClean="0">
              <a:solidFill>
                <a:schemeClr val="bg1"/>
              </a:solidFill>
              <a:cs typeface="Calibri"/>
            </a:rPr>
            <a:t>е</a:t>
          </a:r>
          <a:r>
            <a:rPr lang="ru-RU" sz="2000" spc="-30" dirty="0" smtClean="0">
              <a:solidFill>
                <a:schemeClr val="bg1"/>
              </a:solidFill>
              <a:cs typeface="Calibri"/>
            </a:rPr>
            <a:t>й</a:t>
          </a:r>
          <a:r>
            <a:rPr lang="ru-RU" sz="2000" spc="5" dirty="0" smtClean="0">
              <a:solidFill>
                <a:schemeClr val="bg1"/>
              </a:solidFill>
              <a:cs typeface="Calibri"/>
            </a:rPr>
            <a:t>с</a:t>
          </a:r>
          <a:r>
            <a:rPr lang="ru-RU" sz="2000" spc="-5" dirty="0" smtClean="0">
              <a:solidFill>
                <a:schemeClr val="bg1"/>
              </a:solidFill>
              <a:cs typeface="Calibri"/>
            </a:rPr>
            <a:t>т</a:t>
          </a:r>
          <a:r>
            <a:rPr lang="ru-RU" sz="2000" spc="-25" dirty="0" smtClean="0">
              <a:solidFill>
                <a:schemeClr val="bg1"/>
              </a:solidFill>
              <a:cs typeface="Calibri"/>
            </a:rPr>
            <a:t>в</a:t>
          </a:r>
          <a:r>
            <a:rPr lang="ru-RU" sz="2000" spc="-20" dirty="0" smtClean="0">
              <a:solidFill>
                <a:schemeClr val="bg1"/>
              </a:solidFill>
              <a:cs typeface="Calibri"/>
            </a:rPr>
            <a:t>и</a:t>
          </a:r>
          <a:r>
            <a:rPr lang="ru-RU" sz="2000" spc="-10" dirty="0" smtClean="0">
              <a:solidFill>
                <a:schemeClr val="bg1"/>
              </a:solidFill>
              <a:cs typeface="Calibri"/>
            </a:rPr>
            <a:t>е</a:t>
          </a:r>
          <a:r>
            <a:rPr lang="ru-RU" sz="2000" spc="5" dirty="0" smtClean="0">
              <a:solidFill>
                <a:schemeClr val="bg1"/>
              </a:solidFill>
              <a:cs typeface="Calibri"/>
            </a:rPr>
            <a:t> </a:t>
          </a:r>
          <a:r>
            <a:rPr lang="ru-RU" sz="2000" spc="-35" dirty="0" smtClean="0">
              <a:solidFill>
                <a:schemeClr val="bg1"/>
              </a:solidFill>
              <a:cs typeface="Calibri"/>
            </a:rPr>
            <a:t>О</a:t>
          </a:r>
          <a:r>
            <a:rPr lang="ru-RU" sz="2000" spc="-114" dirty="0" smtClean="0">
              <a:solidFill>
                <a:schemeClr val="bg1"/>
              </a:solidFill>
              <a:cs typeface="Calibri"/>
            </a:rPr>
            <a:t>т</a:t>
          </a:r>
          <a:r>
            <a:rPr lang="ru-RU" sz="2000" spc="-50" dirty="0" smtClean="0">
              <a:solidFill>
                <a:schemeClr val="bg1"/>
              </a:solidFill>
              <a:cs typeface="Calibri"/>
            </a:rPr>
            <a:t>д</a:t>
          </a:r>
          <a:r>
            <a:rPr lang="ru-RU" sz="2000" spc="-40" dirty="0" smtClean="0">
              <a:solidFill>
                <a:schemeClr val="bg1"/>
              </a:solidFill>
              <a:cs typeface="Calibri"/>
            </a:rPr>
            <a:t>е</a:t>
          </a:r>
          <a:r>
            <a:rPr lang="ru-RU" sz="2000" spc="-20" dirty="0" smtClean="0">
              <a:solidFill>
                <a:schemeClr val="bg1"/>
              </a:solidFill>
              <a:cs typeface="Calibri"/>
            </a:rPr>
            <a:t>л</a:t>
          </a:r>
          <a:r>
            <a:rPr lang="ru-RU" sz="2000" spc="-15" dirty="0" smtClean="0">
              <a:solidFill>
                <a:schemeClr val="bg1"/>
              </a:solidFill>
              <a:cs typeface="Calibri"/>
            </a:rPr>
            <a:t>ен</a:t>
          </a:r>
          <a:r>
            <a:rPr lang="ru-RU" sz="2000" spc="-20" dirty="0" smtClean="0">
              <a:solidFill>
                <a:schemeClr val="bg1"/>
              </a:solidFill>
              <a:cs typeface="Calibri"/>
            </a:rPr>
            <a:t>ий</a:t>
          </a:r>
          <a:r>
            <a:rPr lang="ru-RU" sz="2000" spc="10" dirty="0" smtClean="0">
              <a:solidFill>
                <a:schemeClr val="bg1"/>
              </a:solidFill>
              <a:cs typeface="Calibri"/>
            </a:rPr>
            <a:t> </a:t>
          </a:r>
          <a:r>
            <a:rPr lang="ru-RU" sz="2000" spc="-35" dirty="0" smtClean="0">
              <a:solidFill>
                <a:schemeClr val="bg1"/>
              </a:solidFill>
              <a:cs typeface="Calibri"/>
            </a:rPr>
            <a:t>С</a:t>
          </a:r>
          <a:r>
            <a:rPr lang="ru-RU" sz="2000" spc="-25" dirty="0" smtClean="0">
              <a:solidFill>
                <a:schemeClr val="bg1"/>
              </a:solidFill>
              <a:cs typeface="Calibri"/>
            </a:rPr>
            <a:t>ФР напрямую с архивами</a:t>
          </a:r>
          <a:r>
            <a:rPr lang="ru-RU" sz="2000" dirty="0" smtClean="0">
              <a:solidFill>
                <a:schemeClr val="bg1"/>
              </a:solidFill>
              <a:cs typeface="Calibri"/>
            </a:rPr>
            <a:t> всех регионов. </a:t>
          </a:r>
          <a:r>
            <a:rPr lang="ru-RU" sz="2000" dirty="0" smtClean="0">
              <a:solidFill>
                <a:schemeClr val="bg1"/>
              </a:solidFill>
            </a:rPr>
            <a:t>Исключение промежуточных этапов в прохождении запросов-ответов</a:t>
          </a:r>
          <a:endParaRPr lang="ru-RU" sz="2000" dirty="0">
            <a:solidFill>
              <a:schemeClr val="bg1"/>
            </a:solidFill>
          </a:endParaRPr>
        </a:p>
      </dgm:t>
    </dgm:pt>
    <dgm:pt modelId="{20F2313B-779D-41FA-8D3A-F281E43559D5}" type="parTrans" cxnId="{D18DD053-AA41-42D1-8E70-40F6E8F6BF79}">
      <dgm:prSet/>
      <dgm:spPr/>
      <dgm:t>
        <a:bodyPr/>
        <a:lstStyle/>
        <a:p>
          <a:endParaRPr lang="ru-RU"/>
        </a:p>
      </dgm:t>
    </dgm:pt>
    <dgm:pt modelId="{9B242C88-655A-43CC-8DA7-4B82718E5015}" type="sibTrans" cxnId="{D18DD053-AA41-42D1-8E70-40F6E8F6BF79}">
      <dgm:prSet/>
      <dgm:spPr/>
      <dgm:t>
        <a:bodyPr/>
        <a:lstStyle/>
        <a:p>
          <a:endParaRPr lang="ru-RU"/>
        </a:p>
      </dgm:t>
    </dgm:pt>
    <dgm:pt modelId="{0FD52445-826C-4CFC-ACDA-E46A6BEAAEBB}">
      <dgm:prSet phldrT="[Текст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spc="-30" dirty="0" smtClean="0">
              <a:solidFill>
                <a:schemeClr val="bg1"/>
              </a:solidFill>
              <a:latin typeface="Calibri"/>
              <a:cs typeface="Calibri"/>
            </a:rPr>
            <a:t>Получение полной информации по всем реквизитам запроса</a:t>
          </a:r>
          <a:endParaRPr lang="ru-RU" sz="2000" dirty="0">
            <a:solidFill>
              <a:schemeClr val="bg1"/>
            </a:solidFill>
          </a:endParaRPr>
        </a:p>
      </dgm:t>
    </dgm:pt>
    <dgm:pt modelId="{4A8C36AA-75C1-49DC-9ECF-9A0862C03C3F}" type="parTrans" cxnId="{30FED61E-24D5-4957-B531-7CAC64470A68}">
      <dgm:prSet/>
      <dgm:spPr/>
      <dgm:t>
        <a:bodyPr/>
        <a:lstStyle/>
        <a:p>
          <a:endParaRPr lang="ru-RU"/>
        </a:p>
      </dgm:t>
    </dgm:pt>
    <dgm:pt modelId="{E9D9E9CF-A413-422A-89DF-64F969ADDC39}" type="sibTrans" cxnId="{30FED61E-24D5-4957-B531-7CAC64470A68}">
      <dgm:prSet/>
      <dgm:spPr/>
      <dgm:t>
        <a:bodyPr/>
        <a:lstStyle/>
        <a:p>
          <a:endParaRPr lang="ru-RU"/>
        </a:p>
      </dgm:t>
    </dgm:pt>
    <dgm:pt modelId="{68B4A212-4299-410A-98BF-958E29A75ACC}">
      <dgm:prSet phldrT="[Текст]" custT="1"/>
      <dgm:spPr>
        <a:solidFill>
          <a:schemeClr val="accent3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Исключены случаи потери запросов-ответов из-за сбоев в работе электронных каналов связи</a:t>
          </a:r>
          <a:endParaRPr lang="ru-RU" sz="2000" dirty="0"/>
        </a:p>
      </dgm:t>
    </dgm:pt>
    <dgm:pt modelId="{406EB063-2B81-4D16-9F71-B618350A7EB9}" type="parTrans" cxnId="{0F49B63C-CDA9-4AFC-A699-046668729A36}">
      <dgm:prSet/>
      <dgm:spPr/>
      <dgm:t>
        <a:bodyPr/>
        <a:lstStyle/>
        <a:p>
          <a:endParaRPr lang="ru-RU"/>
        </a:p>
      </dgm:t>
    </dgm:pt>
    <dgm:pt modelId="{06983249-0660-475B-B60A-5F68BC6E759A}" type="sibTrans" cxnId="{0F49B63C-CDA9-4AFC-A699-046668729A36}">
      <dgm:prSet/>
      <dgm:spPr/>
      <dgm:t>
        <a:bodyPr/>
        <a:lstStyle/>
        <a:p>
          <a:endParaRPr lang="ru-RU"/>
        </a:p>
      </dgm:t>
    </dgm:pt>
    <dgm:pt modelId="{5684D822-4064-4D40-8FF0-5BD61BD2D381}">
      <dgm:prSet phldrT="[Текст]"/>
      <dgm:spPr/>
      <dgm:t>
        <a:bodyPr/>
        <a:lstStyle/>
        <a:p>
          <a:endParaRPr lang="ru-RU"/>
        </a:p>
      </dgm:t>
    </dgm:pt>
    <dgm:pt modelId="{972DF235-4172-4B78-A33C-3789D0335C00}" type="parTrans" cxnId="{5592F1E8-D21D-4845-8C69-CC5B85692510}">
      <dgm:prSet/>
      <dgm:spPr/>
      <dgm:t>
        <a:bodyPr/>
        <a:lstStyle/>
        <a:p>
          <a:endParaRPr lang="ru-RU"/>
        </a:p>
      </dgm:t>
    </dgm:pt>
    <dgm:pt modelId="{D2ED5974-A1FA-4DF6-A1F5-1A9A4AED326B}" type="sibTrans" cxnId="{5592F1E8-D21D-4845-8C69-CC5B85692510}">
      <dgm:prSet/>
      <dgm:spPr/>
      <dgm:t>
        <a:bodyPr/>
        <a:lstStyle/>
        <a:p>
          <a:endParaRPr lang="ru-RU"/>
        </a:p>
      </dgm:t>
    </dgm:pt>
    <dgm:pt modelId="{87226F4D-D24C-4D39-A7A4-4263F2AC79C5}">
      <dgm:prSet/>
      <dgm:spPr/>
      <dgm:t>
        <a:bodyPr/>
        <a:lstStyle/>
        <a:p>
          <a:endParaRPr lang="ru-RU" dirty="0"/>
        </a:p>
      </dgm:t>
    </dgm:pt>
    <dgm:pt modelId="{609D48BF-F3C5-4EAA-BA0B-71236C4AD75D}" type="parTrans" cxnId="{32A2E487-20C9-45A5-8DD6-6A0E209D091F}">
      <dgm:prSet/>
      <dgm:spPr/>
      <dgm:t>
        <a:bodyPr/>
        <a:lstStyle/>
        <a:p>
          <a:endParaRPr lang="ru-RU"/>
        </a:p>
      </dgm:t>
    </dgm:pt>
    <dgm:pt modelId="{6DE0C659-D7BA-49B7-8BF1-B2FB1A7FC4E1}" type="sibTrans" cxnId="{32A2E487-20C9-45A5-8DD6-6A0E209D091F}">
      <dgm:prSet/>
      <dgm:spPr/>
      <dgm:t>
        <a:bodyPr/>
        <a:lstStyle/>
        <a:p>
          <a:endParaRPr lang="ru-RU"/>
        </a:p>
      </dgm:t>
    </dgm:pt>
    <dgm:pt modelId="{C9852A52-67FB-40C1-9522-CBE3BC516A12}">
      <dgm:prSet/>
      <dgm:spPr/>
      <dgm:t>
        <a:bodyPr/>
        <a:lstStyle/>
        <a:p>
          <a:endParaRPr lang="ru-RU" dirty="0"/>
        </a:p>
      </dgm:t>
    </dgm:pt>
    <dgm:pt modelId="{87D5FEDE-F56B-4C30-B9F6-A306587EBCE9}" type="parTrans" cxnId="{F36F3283-19C1-4C80-8B8E-AF7A569C97C1}">
      <dgm:prSet/>
      <dgm:spPr/>
      <dgm:t>
        <a:bodyPr/>
        <a:lstStyle/>
        <a:p>
          <a:endParaRPr lang="ru-RU"/>
        </a:p>
      </dgm:t>
    </dgm:pt>
    <dgm:pt modelId="{1CF9EB99-E0BF-4694-BAF8-D96017A3E6DD}" type="sibTrans" cxnId="{F36F3283-19C1-4C80-8B8E-AF7A569C97C1}">
      <dgm:prSet/>
      <dgm:spPr/>
      <dgm:t>
        <a:bodyPr/>
        <a:lstStyle/>
        <a:p>
          <a:endParaRPr lang="ru-RU"/>
        </a:p>
      </dgm:t>
    </dgm:pt>
    <dgm:pt modelId="{8BA17BE9-02DA-4349-A258-8DF6268EFD57}">
      <dgm:prSet/>
      <dgm:spPr/>
      <dgm:t>
        <a:bodyPr/>
        <a:lstStyle/>
        <a:p>
          <a:endParaRPr lang="ru-RU"/>
        </a:p>
      </dgm:t>
    </dgm:pt>
    <dgm:pt modelId="{282E2FBA-A0C2-4A97-A221-546E128C44AB}" type="parTrans" cxnId="{A968117B-3118-44FA-915C-3427D6CC08CE}">
      <dgm:prSet/>
      <dgm:spPr/>
      <dgm:t>
        <a:bodyPr/>
        <a:lstStyle/>
        <a:p>
          <a:endParaRPr lang="ru-RU"/>
        </a:p>
      </dgm:t>
    </dgm:pt>
    <dgm:pt modelId="{642337A8-C0C5-4119-BC8C-8AF5E46E2766}" type="sibTrans" cxnId="{A968117B-3118-44FA-915C-3427D6CC08CE}">
      <dgm:prSet/>
      <dgm:spPr/>
      <dgm:t>
        <a:bodyPr/>
        <a:lstStyle/>
        <a:p>
          <a:endParaRPr lang="ru-RU"/>
        </a:p>
      </dgm:t>
    </dgm:pt>
    <dgm:pt modelId="{FBED611C-9063-4939-8BA5-28FE79DD2CBE}" type="pres">
      <dgm:prSet presAssocID="{1E323B59-B250-47DD-9B51-FBE4A9E361D0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235D9C-27EB-4BA5-800C-98D259326076}" type="pres">
      <dgm:prSet presAssocID="{DC0007C3-FFAA-4CE7-9C03-EE9AD1CD87B7}" presName="gear1" presStyleLbl="node1" presStyleIdx="0" presStyleCnt="3" custScaleX="98432" custLinFactNeighborX="810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B1D108-1FD5-4ABA-BEA4-1FA9E96A452A}" type="pres">
      <dgm:prSet presAssocID="{DC0007C3-FFAA-4CE7-9C03-EE9AD1CD87B7}" presName="gear1srcNode" presStyleLbl="node1" presStyleIdx="0" presStyleCnt="3"/>
      <dgm:spPr/>
      <dgm:t>
        <a:bodyPr/>
        <a:lstStyle/>
        <a:p>
          <a:endParaRPr lang="ru-RU"/>
        </a:p>
      </dgm:t>
    </dgm:pt>
    <dgm:pt modelId="{386F7AEE-5135-4EDB-BE9C-D6D50012EB69}" type="pres">
      <dgm:prSet presAssocID="{DC0007C3-FFAA-4CE7-9C03-EE9AD1CD87B7}" presName="gear1dstNode" presStyleLbl="node1" presStyleIdx="0" presStyleCnt="3"/>
      <dgm:spPr/>
      <dgm:t>
        <a:bodyPr/>
        <a:lstStyle/>
        <a:p>
          <a:endParaRPr lang="ru-RU"/>
        </a:p>
      </dgm:t>
    </dgm:pt>
    <dgm:pt modelId="{E8A67DC6-C58D-46F4-8ED0-BB983F138644}" type="pres">
      <dgm:prSet presAssocID="{0FD52445-826C-4CFC-ACDA-E46A6BEAAEBB}" presName="gear2" presStyleLbl="node1" presStyleIdx="1" presStyleCnt="3" custScaleX="123559" custScaleY="127762" custLinFactNeighborX="-15126" custLinFactNeighborY="-1002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095016-50F5-49D9-887A-712A24FBC5FA}" type="pres">
      <dgm:prSet presAssocID="{0FD52445-826C-4CFC-ACDA-E46A6BEAAEBB}" presName="gear2srcNode" presStyleLbl="node1" presStyleIdx="1" presStyleCnt="3"/>
      <dgm:spPr/>
      <dgm:t>
        <a:bodyPr/>
        <a:lstStyle/>
        <a:p>
          <a:endParaRPr lang="ru-RU"/>
        </a:p>
      </dgm:t>
    </dgm:pt>
    <dgm:pt modelId="{D818AF00-476B-4195-ABC2-AE00659C2C0D}" type="pres">
      <dgm:prSet presAssocID="{0FD52445-826C-4CFC-ACDA-E46A6BEAAEBB}" presName="gear2dstNode" presStyleLbl="node1" presStyleIdx="1" presStyleCnt="3"/>
      <dgm:spPr/>
      <dgm:t>
        <a:bodyPr/>
        <a:lstStyle/>
        <a:p>
          <a:endParaRPr lang="ru-RU"/>
        </a:p>
      </dgm:t>
    </dgm:pt>
    <dgm:pt modelId="{11E33A4F-C9AB-4033-987A-5D43EF41E9BE}" type="pres">
      <dgm:prSet presAssocID="{68B4A212-4299-410A-98BF-958E29A75ACC}" presName="gear3" presStyleLbl="node1" presStyleIdx="2" presStyleCnt="3" custScaleX="120942" custScaleY="121363" custLinFactNeighborX="16722" custLinFactNeighborY="1648"/>
      <dgm:spPr/>
      <dgm:t>
        <a:bodyPr/>
        <a:lstStyle/>
        <a:p>
          <a:endParaRPr lang="ru-RU"/>
        </a:p>
      </dgm:t>
    </dgm:pt>
    <dgm:pt modelId="{BA237FB6-7AD4-463C-B1F8-E5B8BE8FA576}" type="pres">
      <dgm:prSet presAssocID="{68B4A212-4299-410A-98BF-958E29A75ACC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B98D2B-9A41-41A4-8DF5-1F79E93E706C}" type="pres">
      <dgm:prSet presAssocID="{68B4A212-4299-410A-98BF-958E29A75ACC}" presName="gear3srcNode" presStyleLbl="node1" presStyleIdx="2" presStyleCnt="3"/>
      <dgm:spPr/>
      <dgm:t>
        <a:bodyPr/>
        <a:lstStyle/>
        <a:p>
          <a:endParaRPr lang="ru-RU"/>
        </a:p>
      </dgm:t>
    </dgm:pt>
    <dgm:pt modelId="{FAFA8C24-472C-4D5B-9D23-F72AD76E3A3C}" type="pres">
      <dgm:prSet presAssocID="{68B4A212-4299-410A-98BF-958E29A75ACC}" presName="gear3dstNode" presStyleLbl="node1" presStyleIdx="2" presStyleCnt="3"/>
      <dgm:spPr/>
      <dgm:t>
        <a:bodyPr/>
        <a:lstStyle/>
        <a:p>
          <a:endParaRPr lang="ru-RU"/>
        </a:p>
      </dgm:t>
    </dgm:pt>
    <dgm:pt modelId="{A40BBCCF-8181-4730-A295-D2E9AED80F61}" type="pres">
      <dgm:prSet presAssocID="{9B242C88-655A-43CC-8DA7-4B82718E5015}" presName="connector1" presStyleLbl="sibTrans2D1" presStyleIdx="0" presStyleCnt="3" custLinFactNeighborX="-438" custLinFactNeighborY="405"/>
      <dgm:spPr/>
      <dgm:t>
        <a:bodyPr/>
        <a:lstStyle/>
        <a:p>
          <a:endParaRPr lang="ru-RU"/>
        </a:p>
      </dgm:t>
    </dgm:pt>
    <dgm:pt modelId="{0C064873-78F5-4CAB-A075-FD0073AAF7E9}" type="pres">
      <dgm:prSet presAssocID="{E9D9E9CF-A413-422A-89DF-64F969ADDC39}" presName="connector2" presStyleLbl="sibTrans2D1" presStyleIdx="1" presStyleCnt="3" custAng="2123303" custLinFactNeighborX="-20962" custLinFactNeighborY="-12971"/>
      <dgm:spPr/>
      <dgm:t>
        <a:bodyPr/>
        <a:lstStyle/>
        <a:p>
          <a:endParaRPr lang="ru-RU"/>
        </a:p>
      </dgm:t>
    </dgm:pt>
    <dgm:pt modelId="{EBB25342-BFCD-4076-A442-55A6C9A3052D}" type="pres">
      <dgm:prSet presAssocID="{06983249-0660-475B-B60A-5F68BC6E759A}" presName="connector3" presStyleLbl="sibTrans2D1" presStyleIdx="2" presStyleCnt="3" custLinFactNeighborX="5723"/>
      <dgm:spPr/>
      <dgm:t>
        <a:bodyPr/>
        <a:lstStyle/>
        <a:p>
          <a:endParaRPr lang="ru-RU"/>
        </a:p>
      </dgm:t>
    </dgm:pt>
  </dgm:ptLst>
  <dgm:cxnLst>
    <dgm:cxn modelId="{F86A4B3A-0203-481D-86B6-F04A9CD54ED2}" type="presOf" srcId="{1E323B59-B250-47DD-9B51-FBE4A9E361D0}" destId="{FBED611C-9063-4939-8BA5-28FE79DD2CBE}" srcOrd="0" destOrd="0" presId="urn:microsoft.com/office/officeart/2005/8/layout/gear1"/>
    <dgm:cxn modelId="{698E27AE-61BD-44F6-B659-2EB52357951B}" type="presOf" srcId="{9B242C88-655A-43CC-8DA7-4B82718E5015}" destId="{A40BBCCF-8181-4730-A295-D2E9AED80F61}" srcOrd="0" destOrd="0" presId="urn:microsoft.com/office/officeart/2005/8/layout/gear1"/>
    <dgm:cxn modelId="{A8ABC10F-157A-492B-94ED-B735D9EA6A90}" type="presOf" srcId="{0FD52445-826C-4CFC-ACDA-E46A6BEAAEBB}" destId="{D0095016-50F5-49D9-887A-712A24FBC5FA}" srcOrd="1" destOrd="0" presId="urn:microsoft.com/office/officeart/2005/8/layout/gear1"/>
    <dgm:cxn modelId="{0D0AF61C-3C67-40CF-983E-02B1CAE53412}" type="presOf" srcId="{DC0007C3-FFAA-4CE7-9C03-EE9AD1CD87B7}" destId="{0FB1D108-1FD5-4ABA-BEA4-1FA9E96A452A}" srcOrd="1" destOrd="0" presId="urn:microsoft.com/office/officeart/2005/8/layout/gear1"/>
    <dgm:cxn modelId="{30FED61E-24D5-4957-B531-7CAC64470A68}" srcId="{1E323B59-B250-47DD-9B51-FBE4A9E361D0}" destId="{0FD52445-826C-4CFC-ACDA-E46A6BEAAEBB}" srcOrd="1" destOrd="0" parTransId="{4A8C36AA-75C1-49DC-9ECF-9A0862C03C3F}" sibTransId="{E9D9E9CF-A413-422A-89DF-64F969ADDC39}"/>
    <dgm:cxn modelId="{19E15712-394B-4C50-93CD-88435EA62342}" type="presOf" srcId="{0FD52445-826C-4CFC-ACDA-E46A6BEAAEBB}" destId="{E8A67DC6-C58D-46F4-8ED0-BB983F138644}" srcOrd="0" destOrd="0" presId="urn:microsoft.com/office/officeart/2005/8/layout/gear1"/>
    <dgm:cxn modelId="{D9A259E9-86EB-4C05-9D67-48EEA2213BA3}" type="presOf" srcId="{DC0007C3-FFAA-4CE7-9C03-EE9AD1CD87B7}" destId="{386F7AEE-5135-4EDB-BE9C-D6D50012EB69}" srcOrd="2" destOrd="0" presId="urn:microsoft.com/office/officeart/2005/8/layout/gear1"/>
    <dgm:cxn modelId="{D18DD053-AA41-42D1-8E70-40F6E8F6BF79}" srcId="{1E323B59-B250-47DD-9B51-FBE4A9E361D0}" destId="{DC0007C3-FFAA-4CE7-9C03-EE9AD1CD87B7}" srcOrd="0" destOrd="0" parTransId="{20F2313B-779D-41FA-8D3A-F281E43559D5}" sibTransId="{9B242C88-655A-43CC-8DA7-4B82718E5015}"/>
    <dgm:cxn modelId="{5BF47F9A-72E0-4738-9458-3D842967AAFA}" type="presOf" srcId="{68B4A212-4299-410A-98BF-958E29A75ACC}" destId="{FAFA8C24-472C-4D5B-9D23-F72AD76E3A3C}" srcOrd="3" destOrd="0" presId="urn:microsoft.com/office/officeart/2005/8/layout/gear1"/>
    <dgm:cxn modelId="{D73FA09C-BC23-4D62-B68E-6A9F6B2D9699}" type="presOf" srcId="{0FD52445-826C-4CFC-ACDA-E46A6BEAAEBB}" destId="{D818AF00-476B-4195-ABC2-AE00659C2C0D}" srcOrd="2" destOrd="0" presId="urn:microsoft.com/office/officeart/2005/8/layout/gear1"/>
    <dgm:cxn modelId="{DB650BA3-2628-4AE0-A05D-E6CC14242407}" type="presOf" srcId="{68B4A212-4299-410A-98BF-958E29A75ACC}" destId="{A9B98D2B-9A41-41A4-8DF5-1F79E93E706C}" srcOrd="2" destOrd="0" presId="urn:microsoft.com/office/officeart/2005/8/layout/gear1"/>
    <dgm:cxn modelId="{A42A388D-D04B-4A66-939A-455DED81560E}" type="presOf" srcId="{06983249-0660-475B-B60A-5F68BC6E759A}" destId="{EBB25342-BFCD-4076-A442-55A6C9A3052D}" srcOrd="0" destOrd="0" presId="urn:microsoft.com/office/officeart/2005/8/layout/gear1"/>
    <dgm:cxn modelId="{32A2E487-20C9-45A5-8DD6-6A0E209D091F}" srcId="{1E323B59-B250-47DD-9B51-FBE4A9E361D0}" destId="{87226F4D-D24C-4D39-A7A4-4263F2AC79C5}" srcOrd="5" destOrd="0" parTransId="{609D48BF-F3C5-4EAA-BA0B-71236C4AD75D}" sibTransId="{6DE0C659-D7BA-49B7-8BF1-B2FB1A7FC4E1}"/>
    <dgm:cxn modelId="{FC0CC008-08D3-4436-8ADE-465859E77CE5}" type="presOf" srcId="{68B4A212-4299-410A-98BF-958E29A75ACC}" destId="{11E33A4F-C9AB-4033-987A-5D43EF41E9BE}" srcOrd="0" destOrd="0" presId="urn:microsoft.com/office/officeart/2005/8/layout/gear1"/>
    <dgm:cxn modelId="{5592F1E8-D21D-4845-8C69-CC5B85692510}" srcId="{1E323B59-B250-47DD-9B51-FBE4A9E361D0}" destId="{5684D822-4064-4D40-8FF0-5BD61BD2D381}" srcOrd="4" destOrd="0" parTransId="{972DF235-4172-4B78-A33C-3789D0335C00}" sibTransId="{D2ED5974-A1FA-4DF6-A1F5-1A9A4AED326B}"/>
    <dgm:cxn modelId="{0F49B63C-CDA9-4AFC-A699-046668729A36}" srcId="{1E323B59-B250-47DD-9B51-FBE4A9E361D0}" destId="{68B4A212-4299-410A-98BF-958E29A75ACC}" srcOrd="2" destOrd="0" parTransId="{406EB063-2B81-4D16-9F71-B618350A7EB9}" sibTransId="{06983249-0660-475B-B60A-5F68BC6E759A}"/>
    <dgm:cxn modelId="{A968117B-3118-44FA-915C-3427D6CC08CE}" srcId="{1E323B59-B250-47DD-9B51-FBE4A9E361D0}" destId="{8BA17BE9-02DA-4349-A258-8DF6268EFD57}" srcOrd="3" destOrd="0" parTransId="{282E2FBA-A0C2-4A97-A221-546E128C44AB}" sibTransId="{642337A8-C0C5-4119-BC8C-8AF5E46E2766}"/>
    <dgm:cxn modelId="{C2B277CA-D2A4-4E4D-8E4D-4E8E9BC99B6A}" type="presOf" srcId="{68B4A212-4299-410A-98BF-958E29A75ACC}" destId="{BA237FB6-7AD4-463C-B1F8-E5B8BE8FA576}" srcOrd="1" destOrd="0" presId="urn:microsoft.com/office/officeart/2005/8/layout/gear1"/>
    <dgm:cxn modelId="{DBA0E22C-124D-4092-A8C6-EA67E6171977}" type="presOf" srcId="{E9D9E9CF-A413-422A-89DF-64F969ADDC39}" destId="{0C064873-78F5-4CAB-A075-FD0073AAF7E9}" srcOrd="0" destOrd="0" presId="urn:microsoft.com/office/officeart/2005/8/layout/gear1"/>
    <dgm:cxn modelId="{D5CC4BA1-8B65-4654-95B2-41E066AAF276}" type="presOf" srcId="{DC0007C3-FFAA-4CE7-9C03-EE9AD1CD87B7}" destId="{D7235D9C-27EB-4BA5-800C-98D259326076}" srcOrd="0" destOrd="0" presId="urn:microsoft.com/office/officeart/2005/8/layout/gear1"/>
    <dgm:cxn modelId="{F36F3283-19C1-4C80-8B8E-AF7A569C97C1}" srcId="{1E323B59-B250-47DD-9B51-FBE4A9E361D0}" destId="{C9852A52-67FB-40C1-9522-CBE3BC516A12}" srcOrd="6" destOrd="0" parTransId="{87D5FEDE-F56B-4C30-B9F6-A306587EBCE9}" sibTransId="{1CF9EB99-E0BF-4694-BAF8-D96017A3E6DD}"/>
    <dgm:cxn modelId="{CD6E2086-051C-431C-A9BF-DF90A58FE40C}" type="presParOf" srcId="{FBED611C-9063-4939-8BA5-28FE79DD2CBE}" destId="{D7235D9C-27EB-4BA5-800C-98D259326076}" srcOrd="0" destOrd="0" presId="urn:microsoft.com/office/officeart/2005/8/layout/gear1"/>
    <dgm:cxn modelId="{1D256375-E51C-419E-ADDB-E7D47D793C5E}" type="presParOf" srcId="{FBED611C-9063-4939-8BA5-28FE79DD2CBE}" destId="{0FB1D108-1FD5-4ABA-BEA4-1FA9E96A452A}" srcOrd="1" destOrd="0" presId="urn:microsoft.com/office/officeart/2005/8/layout/gear1"/>
    <dgm:cxn modelId="{A3AD537A-157F-4882-B85A-6B3BA2CF3D84}" type="presParOf" srcId="{FBED611C-9063-4939-8BA5-28FE79DD2CBE}" destId="{386F7AEE-5135-4EDB-BE9C-D6D50012EB69}" srcOrd="2" destOrd="0" presId="urn:microsoft.com/office/officeart/2005/8/layout/gear1"/>
    <dgm:cxn modelId="{E55AD971-40B9-4466-91AE-E6A166AAF66A}" type="presParOf" srcId="{FBED611C-9063-4939-8BA5-28FE79DD2CBE}" destId="{E8A67DC6-C58D-46F4-8ED0-BB983F138644}" srcOrd="3" destOrd="0" presId="urn:microsoft.com/office/officeart/2005/8/layout/gear1"/>
    <dgm:cxn modelId="{B38D1802-E4B2-4692-957A-3C9866EDF835}" type="presParOf" srcId="{FBED611C-9063-4939-8BA5-28FE79DD2CBE}" destId="{D0095016-50F5-49D9-887A-712A24FBC5FA}" srcOrd="4" destOrd="0" presId="urn:microsoft.com/office/officeart/2005/8/layout/gear1"/>
    <dgm:cxn modelId="{1A42B71D-045F-4FA9-B1DD-D46D6B9CD59F}" type="presParOf" srcId="{FBED611C-9063-4939-8BA5-28FE79DD2CBE}" destId="{D818AF00-476B-4195-ABC2-AE00659C2C0D}" srcOrd="5" destOrd="0" presId="urn:microsoft.com/office/officeart/2005/8/layout/gear1"/>
    <dgm:cxn modelId="{E363A5D6-F901-4DB0-88F2-8DC2449FBC52}" type="presParOf" srcId="{FBED611C-9063-4939-8BA5-28FE79DD2CBE}" destId="{11E33A4F-C9AB-4033-987A-5D43EF41E9BE}" srcOrd="6" destOrd="0" presId="urn:microsoft.com/office/officeart/2005/8/layout/gear1"/>
    <dgm:cxn modelId="{9904890E-8AAD-4603-A79F-729482800343}" type="presParOf" srcId="{FBED611C-9063-4939-8BA5-28FE79DD2CBE}" destId="{BA237FB6-7AD4-463C-B1F8-E5B8BE8FA576}" srcOrd="7" destOrd="0" presId="urn:microsoft.com/office/officeart/2005/8/layout/gear1"/>
    <dgm:cxn modelId="{4A20F3A4-E90C-4613-B9CB-CE103207399D}" type="presParOf" srcId="{FBED611C-9063-4939-8BA5-28FE79DD2CBE}" destId="{A9B98D2B-9A41-41A4-8DF5-1F79E93E706C}" srcOrd="8" destOrd="0" presId="urn:microsoft.com/office/officeart/2005/8/layout/gear1"/>
    <dgm:cxn modelId="{CF9AA72A-2BA6-4CFF-850E-B0885545C4CD}" type="presParOf" srcId="{FBED611C-9063-4939-8BA5-28FE79DD2CBE}" destId="{FAFA8C24-472C-4D5B-9D23-F72AD76E3A3C}" srcOrd="9" destOrd="0" presId="urn:microsoft.com/office/officeart/2005/8/layout/gear1"/>
    <dgm:cxn modelId="{054777E0-4DDE-4D6D-8798-63C9348C64B1}" type="presParOf" srcId="{FBED611C-9063-4939-8BA5-28FE79DD2CBE}" destId="{A40BBCCF-8181-4730-A295-D2E9AED80F61}" srcOrd="10" destOrd="0" presId="urn:microsoft.com/office/officeart/2005/8/layout/gear1"/>
    <dgm:cxn modelId="{1E7D7C73-4265-455C-8AB5-4C412FD6682C}" type="presParOf" srcId="{FBED611C-9063-4939-8BA5-28FE79DD2CBE}" destId="{0C064873-78F5-4CAB-A075-FD0073AAF7E9}" srcOrd="11" destOrd="0" presId="urn:microsoft.com/office/officeart/2005/8/layout/gear1"/>
    <dgm:cxn modelId="{45E6A168-645D-47C1-9FCE-AB7C8EE1614E}" type="presParOf" srcId="{FBED611C-9063-4939-8BA5-28FE79DD2CBE}" destId="{EBB25342-BFCD-4076-A442-55A6C9A3052D}" srcOrd="12" destOrd="0" presId="urn:microsoft.com/office/officeart/2005/8/layout/gear1"/>
  </dgm:cxnLst>
  <dgm:bg>
    <a:noFill/>
  </dgm:bg>
  <dgm:whole/>
  <dgm:extLst>
    <a:ext uri="http://schemas.microsoft.com/office/drawing/2008/diagram">
      <dsp:dataModelExt xmlns="" xmlns:dsp="http://schemas.microsoft.com/office/drawing/2008/diagram" relId="rId2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A7822B2-ECD5-440D-98A8-C44D3E20DCA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957650-3840-41D3-9030-64FCF6354D85}">
      <dgm:prSet phldrT="[Текст]" custT="1"/>
      <dgm:spPr>
        <a:solidFill>
          <a:schemeClr val="accent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just"/>
          <a:endParaRPr lang="ru-RU" sz="1800" dirty="0" smtClean="0"/>
        </a:p>
        <a:p>
          <a:pPr algn="l"/>
          <a:r>
            <a:rPr lang="ru-RU" sz="2000" dirty="0" smtClean="0">
              <a:latin typeface="Arial" pitchFamily="34" charset="0"/>
              <a:cs typeface="Arial" pitchFamily="34" charset="0"/>
            </a:rPr>
            <a:t>Программное обеспечение просто и понятно в использовании</a:t>
          </a:r>
          <a:endParaRPr lang="ru-RU" sz="2000" dirty="0" smtClean="0"/>
        </a:p>
        <a:p>
          <a:pPr algn="l"/>
          <a:endParaRPr lang="ru-RU" sz="1700" dirty="0"/>
        </a:p>
      </dgm:t>
    </dgm:pt>
    <dgm:pt modelId="{5E82017D-1B70-4EE6-986E-E8C3501B0F53}" type="parTrans" cxnId="{99AA4EF5-9CB4-41C2-AFE8-1F01CF340DC5}">
      <dgm:prSet/>
      <dgm:spPr/>
      <dgm:t>
        <a:bodyPr/>
        <a:lstStyle/>
        <a:p>
          <a:endParaRPr lang="ru-RU"/>
        </a:p>
      </dgm:t>
    </dgm:pt>
    <dgm:pt modelId="{51D3B84E-368C-4F2E-875D-A6A59E862426}" type="sibTrans" cxnId="{99AA4EF5-9CB4-41C2-AFE8-1F01CF340DC5}">
      <dgm:prSet/>
      <dgm:spPr/>
      <dgm:t>
        <a:bodyPr/>
        <a:lstStyle/>
        <a:p>
          <a:endParaRPr lang="ru-RU"/>
        </a:p>
      </dgm:t>
    </dgm:pt>
    <dgm:pt modelId="{ECF44D98-D602-4966-9EA4-DC30BE0D8661}">
      <dgm:prSet phldrT="[Текст]" custT="1"/>
      <dgm:spPr>
        <a:solidFill>
          <a:schemeClr val="accent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Удобный интерфейс программы ГИС ЕЦП</a:t>
          </a:r>
          <a:endParaRPr lang="ru-RU" sz="2000" dirty="0"/>
        </a:p>
      </dgm:t>
    </dgm:pt>
    <dgm:pt modelId="{FC4B22E4-DB44-48AF-AB0D-B6121E0DE581}" type="parTrans" cxnId="{52755602-DFEE-41FC-AD78-F99E1F02F48C}">
      <dgm:prSet/>
      <dgm:spPr/>
      <dgm:t>
        <a:bodyPr/>
        <a:lstStyle/>
        <a:p>
          <a:endParaRPr lang="ru-RU"/>
        </a:p>
      </dgm:t>
    </dgm:pt>
    <dgm:pt modelId="{2647F657-70EF-43AB-BC16-39548260F29F}" type="sibTrans" cxnId="{52755602-DFEE-41FC-AD78-F99E1F02F48C}">
      <dgm:prSet/>
      <dgm:spPr/>
      <dgm:t>
        <a:bodyPr/>
        <a:lstStyle/>
        <a:p>
          <a:endParaRPr lang="ru-RU"/>
        </a:p>
      </dgm:t>
    </dgm:pt>
    <dgm:pt modelId="{7872D896-1CD0-4B20-8C63-94CCFD099D9B}">
      <dgm:prSet phldrT="[Текст]" custT="1"/>
      <dgm:spPr>
        <a:solidFill>
          <a:schemeClr val="accent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Переход на новый формат работы прошел одномоментно</a:t>
          </a:r>
          <a:endParaRPr lang="ru-RU" sz="2000" dirty="0">
            <a:solidFill>
              <a:schemeClr val="tx1"/>
            </a:solidFill>
          </a:endParaRPr>
        </a:p>
      </dgm:t>
    </dgm:pt>
    <dgm:pt modelId="{2E3B5333-7754-46D6-B527-0666F282E79D}" type="parTrans" cxnId="{53FF22C0-7160-4F72-A710-1AF2F2D8601B}">
      <dgm:prSet/>
      <dgm:spPr/>
      <dgm:t>
        <a:bodyPr/>
        <a:lstStyle/>
        <a:p>
          <a:endParaRPr lang="ru-RU"/>
        </a:p>
      </dgm:t>
    </dgm:pt>
    <dgm:pt modelId="{F9DB2ED3-48E7-4424-A744-9F9C3E5CB149}" type="sibTrans" cxnId="{53FF22C0-7160-4F72-A710-1AF2F2D8601B}">
      <dgm:prSet/>
      <dgm:spPr/>
      <dgm:t>
        <a:bodyPr/>
        <a:lstStyle/>
        <a:p>
          <a:endParaRPr lang="ru-RU"/>
        </a:p>
      </dgm:t>
    </dgm:pt>
    <dgm:pt modelId="{0CEF0F71-6FE5-415C-A7F6-5B7192EFBC32}" type="pres">
      <dgm:prSet presAssocID="{EA7822B2-ECD5-440D-98A8-C44D3E20DCA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20C9D5D-01B2-4919-BC47-B34B39A18947}" type="pres">
      <dgm:prSet presAssocID="{EA7822B2-ECD5-440D-98A8-C44D3E20DCA5}" presName="Name1" presStyleCnt="0"/>
      <dgm:spPr/>
    </dgm:pt>
    <dgm:pt modelId="{6FC890E0-E681-4ABC-B633-A8606DD8F07F}" type="pres">
      <dgm:prSet presAssocID="{EA7822B2-ECD5-440D-98A8-C44D3E20DCA5}" presName="cycle" presStyleCnt="0"/>
      <dgm:spPr/>
    </dgm:pt>
    <dgm:pt modelId="{050FB9B6-0F7B-4276-B1F8-8137957AB6A0}" type="pres">
      <dgm:prSet presAssocID="{EA7822B2-ECD5-440D-98A8-C44D3E20DCA5}" presName="srcNode" presStyleLbl="node1" presStyleIdx="0" presStyleCnt="3"/>
      <dgm:spPr/>
    </dgm:pt>
    <dgm:pt modelId="{4C2AC14B-0259-47B1-B590-29CCE1C14E98}" type="pres">
      <dgm:prSet presAssocID="{EA7822B2-ECD5-440D-98A8-C44D3E20DCA5}" presName="conn" presStyleLbl="parChTrans1D2" presStyleIdx="0" presStyleCnt="1"/>
      <dgm:spPr/>
      <dgm:t>
        <a:bodyPr/>
        <a:lstStyle/>
        <a:p>
          <a:endParaRPr lang="ru-RU"/>
        </a:p>
      </dgm:t>
    </dgm:pt>
    <dgm:pt modelId="{CA251F66-98E8-49EE-988A-2A609D0AB46A}" type="pres">
      <dgm:prSet presAssocID="{EA7822B2-ECD5-440D-98A8-C44D3E20DCA5}" presName="extraNode" presStyleLbl="node1" presStyleIdx="0" presStyleCnt="3"/>
      <dgm:spPr/>
    </dgm:pt>
    <dgm:pt modelId="{FA6355FB-6E56-4623-A17C-7D341B96AB5D}" type="pres">
      <dgm:prSet presAssocID="{EA7822B2-ECD5-440D-98A8-C44D3E20DCA5}" presName="dstNode" presStyleLbl="node1" presStyleIdx="0" presStyleCnt="3"/>
      <dgm:spPr/>
    </dgm:pt>
    <dgm:pt modelId="{33497C71-5B1B-430C-81AD-F6111CE76566}" type="pres">
      <dgm:prSet presAssocID="{7872D896-1CD0-4B20-8C63-94CCFD099D9B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66E273-15C7-4159-911C-B41072971B7D}" type="pres">
      <dgm:prSet presAssocID="{7872D896-1CD0-4B20-8C63-94CCFD099D9B}" presName="accent_1" presStyleCnt="0"/>
      <dgm:spPr/>
    </dgm:pt>
    <dgm:pt modelId="{6A1B0985-5977-4542-AE0F-0383409C84E5}" type="pres">
      <dgm:prSet presAssocID="{7872D896-1CD0-4B20-8C63-94CCFD099D9B}" presName="accentRepeatNode" presStyleLbl="solidFgAcc1" presStyleIdx="0" presStyleCnt="3"/>
      <dgm:spPr/>
      <dgm:t>
        <a:bodyPr/>
        <a:lstStyle/>
        <a:p>
          <a:endParaRPr lang="ru-RU"/>
        </a:p>
      </dgm:t>
    </dgm:pt>
    <dgm:pt modelId="{B4F6B80C-FE09-45B9-9D83-70F1502F71E3}" type="pres">
      <dgm:prSet presAssocID="{B3957650-3840-41D3-9030-64FCF6354D85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580D59-6E39-4188-8CBE-715901CD6252}" type="pres">
      <dgm:prSet presAssocID="{B3957650-3840-41D3-9030-64FCF6354D85}" presName="accent_2" presStyleCnt="0"/>
      <dgm:spPr/>
    </dgm:pt>
    <dgm:pt modelId="{D6E6AA53-7BBA-4A78-9D60-971166E684C0}" type="pres">
      <dgm:prSet presAssocID="{B3957650-3840-41D3-9030-64FCF6354D85}" presName="accentRepeatNode" presStyleLbl="solidFgAcc1" presStyleIdx="1" presStyleCnt="3"/>
      <dgm:spPr/>
    </dgm:pt>
    <dgm:pt modelId="{78D6DAF9-ECAC-4CC0-AE5F-D3D12CC7647E}" type="pres">
      <dgm:prSet presAssocID="{ECF44D98-D602-4966-9EA4-DC30BE0D8661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9BC1FA-0BF7-4CA9-93E3-B5B3D21A3FD7}" type="pres">
      <dgm:prSet presAssocID="{ECF44D98-D602-4966-9EA4-DC30BE0D8661}" presName="accent_3" presStyleCnt="0"/>
      <dgm:spPr/>
    </dgm:pt>
    <dgm:pt modelId="{85D1CEC7-6F86-4754-AE99-921E303BFA3E}" type="pres">
      <dgm:prSet presAssocID="{ECF44D98-D602-4966-9EA4-DC30BE0D8661}" presName="accentRepeatNode" presStyleLbl="solidFgAcc1" presStyleIdx="2" presStyleCnt="3"/>
      <dgm:spPr/>
    </dgm:pt>
  </dgm:ptLst>
  <dgm:cxnLst>
    <dgm:cxn modelId="{53FF22C0-7160-4F72-A710-1AF2F2D8601B}" srcId="{EA7822B2-ECD5-440D-98A8-C44D3E20DCA5}" destId="{7872D896-1CD0-4B20-8C63-94CCFD099D9B}" srcOrd="0" destOrd="0" parTransId="{2E3B5333-7754-46D6-B527-0666F282E79D}" sibTransId="{F9DB2ED3-48E7-4424-A744-9F9C3E5CB149}"/>
    <dgm:cxn modelId="{04CB7AD0-4480-447D-A726-4F50FE6F8EA6}" type="presOf" srcId="{B3957650-3840-41D3-9030-64FCF6354D85}" destId="{B4F6B80C-FE09-45B9-9D83-70F1502F71E3}" srcOrd="0" destOrd="0" presId="urn:microsoft.com/office/officeart/2008/layout/VerticalCurvedList"/>
    <dgm:cxn modelId="{976AF47F-7FCE-453F-9AA6-C72235C4DC5D}" type="presOf" srcId="{ECF44D98-D602-4966-9EA4-DC30BE0D8661}" destId="{78D6DAF9-ECAC-4CC0-AE5F-D3D12CC7647E}" srcOrd="0" destOrd="0" presId="urn:microsoft.com/office/officeart/2008/layout/VerticalCurvedList"/>
    <dgm:cxn modelId="{0A902EB8-87B8-47AE-8BC5-E0C35EFB5378}" type="presOf" srcId="{EA7822B2-ECD5-440D-98A8-C44D3E20DCA5}" destId="{0CEF0F71-6FE5-415C-A7F6-5B7192EFBC32}" srcOrd="0" destOrd="0" presId="urn:microsoft.com/office/officeart/2008/layout/VerticalCurvedList"/>
    <dgm:cxn modelId="{52755602-DFEE-41FC-AD78-F99E1F02F48C}" srcId="{EA7822B2-ECD5-440D-98A8-C44D3E20DCA5}" destId="{ECF44D98-D602-4966-9EA4-DC30BE0D8661}" srcOrd="2" destOrd="0" parTransId="{FC4B22E4-DB44-48AF-AB0D-B6121E0DE581}" sibTransId="{2647F657-70EF-43AB-BC16-39548260F29F}"/>
    <dgm:cxn modelId="{132083DA-8CC4-4EFB-B23B-3663B1F59C46}" type="presOf" srcId="{7872D896-1CD0-4B20-8C63-94CCFD099D9B}" destId="{33497C71-5B1B-430C-81AD-F6111CE76566}" srcOrd="0" destOrd="0" presId="urn:microsoft.com/office/officeart/2008/layout/VerticalCurvedList"/>
    <dgm:cxn modelId="{80A75CBE-D15B-4836-AB65-CBCE513C1A8E}" type="presOf" srcId="{F9DB2ED3-48E7-4424-A744-9F9C3E5CB149}" destId="{4C2AC14B-0259-47B1-B590-29CCE1C14E98}" srcOrd="0" destOrd="0" presId="urn:microsoft.com/office/officeart/2008/layout/VerticalCurvedList"/>
    <dgm:cxn modelId="{99AA4EF5-9CB4-41C2-AFE8-1F01CF340DC5}" srcId="{EA7822B2-ECD5-440D-98A8-C44D3E20DCA5}" destId="{B3957650-3840-41D3-9030-64FCF6354D85}" srcOrd="1" destOrd="0" parTransId="{5E82017D-1B70-4EE6-986E-E8C3501B0F53}" sibTransId="{51D3B84E-368C-4F2E-875D-A6A59E862426}"/>
    <dgm:cxn modelId="{E17AC574-0B15-43AA-994A-11FDFEFB1260}" type="presParOf" srcId="{0CEF0F71-6FE5-415C-A7F6-5B7192EFBC32}" destId="{D20C9D5D-01B2-4919-BC47-B34B39A18947}" srcOrd="0" destOrd="0" presId="urn:microsoft.com/office/officeart/2008/layout/VerticalCurvedList"/>
    <dgm:cxn modelId="{5EAC45DE-3F84-4497-B432-1CF70C8990DF}" type="presParOf" srcId="{D20C9D5D-01B2-4919-BC47-B34B39A18947}" destId="{6FC890E0-E681-4ABC-B633-A8606DD8F07F}" srcOrd="0" destOrd="0" presId="urn:microsoft.com/office/officeart/2008/layout/VerticalCurvedList"/>
    <dgm:cxn modelId="{26037BC0-C48C-4E00-95C5-9CEAE7FFB572}" type="presParOf" srcId="{6FC890E0-E681-4ABC-B633-A8606DD8F07F}" destId="{050FB9B6-0F7B-4276-B1F8-8137957AB6A0}" srcOrd="0" destOrd="0" presId="urn:microsoft.com/office/officeart/2008/layout/VerticalCurvedList"/>
    <dgm:cxn modelId="{591AAE40-A4E8-4CA9-83AA-194C1E527036}" type="presParOf" srcId="{6FC890E0-E681-4ABC-B633-A8606DD8F07F}" destId="{4C2AC14B-0259-47B1-B590-29CCE1C14E98}" srcOrd="1" destOrd="0" presId="urn:microsoft.com/office/officeart/2008/layout/VerticalCurvedList"/>
    <dgm:cxn modelId="{6BA20466-3F5D-410B-980E-37007274215F}" type="presParOf" srcId="{6FC890E0-E681-4ABC-B633-A8606DD8F07F}" destId="{CA251F66-98E8-49EE-988A-2A609D0AB46A}" srcOrd="2" destOrd="0" presId="urn:microsoft.com/office/officeart/2008/layout/VerticalCurvedList"/>
    <dgm:cxn modelId="{4B62ECF8-5967-4186-99FB-2308C9DC5535}" type="presParOf" srcId="{6FC890E0-E681-4ABC-B633-A8606DD8F07F}" destId="{FA6355FB-6E56-4623-A17C-7D341B96AB5D}" srcOrd="3" destOrd="0" presId="urn:microsoft.com/office/officeart/2008/layout/VerticalCurvedList"/>
    <dgm:cxn modelId="{963D608A-B051-4E35-99C2-2E129301CD86}" type="presParOf" srcId="{D20C9D5D-01B2-4919-BC47-B34B39A18947}" destId="{33497C71-5B1B-430C-81AD-F6111CE76566}" srcOrd="1" destOrd="0" presId="urn:microsoft.com/office/officeart/2008/layout/VerticalCurvedList"/>
    <dgm:cxn modelId="{078DF475-853D-4ADF-9E1D-420B5E7CC4C2}" type="presParOf" srcId="{D20C9D5D-01B2-4919-BC47-B34B39A18947}" destId="{E766E273-15C7-4159-911C-B41072971B7D}" srcOrd="2" destOrd="0" presId="urn:microsoft.com/office/officeart/2008/layout/VerticalCurvedList"/>
    <dgm:cxn modelId="{C7AFF6DC-E4B2-4A3C-A6A6-ED423073263A}" type="presParOf" srcId="{E766E273-15C7-4159-911C-B41072971B7D}" destId="{6A1B0985-5977-4542-AE0F-0383409C84E5}" srcOrd="0" destOrd="0" presId="urn:microsoft.com/office/officeart/2008/layout/VerticalCurvedList"/>
    <dgm:cxn modelId="{421658FE-234C-42C1-839D-5204A90D2996}" type="presParOf" srcId="{D20C9D5D-01B2-4919-BC47-B34B39A18947}" destId="{B4F6B80C-FE09-45B9-9D83-70F1502F71E3}" srcOrd="3" destOrd="0" presId="urn:microsoft.com/office/officeart/2008/layout/VerticalCurvedList"/>
    <dgm:cxn modelId="{164DFDE0-33EB-4E18-951F-FE5448D52D29}" type="presParOf" srcId="{D20C9D5D-01B2-4919-BC47-B34B39A18947}" destId="{2D580D59-6E39-4188-8CBE-715901CD6252}" srcOrd="4" destOrd="0" presId="urn:microsoft.com/office/officeart/2008/layout/VerticalCurvedList"/>
    <dgm:cxn modelId="{E9D574B5-80B0-4196-8667-BCC8AE63E586}" type="presParOf" srcId="{2D580D59-6E39-4188-8CBE-715901CD6252}" destId="{D6E6AA53-7BBA-4A78-9D60-971166E684C0}" srcOrd="0" destOrd="0" presId="urn:microsoft.com/office/officeart/2008/layout/VerticalCurvedList"/>
    <dgm:cxn modelId="{52B19FB3-F533-423D-ABFD-0E0BF899C56D}" type="presParOf" srcId="{D20C9D5D-01B2-4919-BC47-B34B39A18947}" destId="{78D6DAF9-ECAC-4CC0-AE5F-D3D12CC7647E}" srcOrd="5" destOrd="0" presId="urn:microsoft.com/office/officeart/2008/layout/VerticalCurvedList"/>
    <dgm:cxn modelId="{4B3D9362-8434-4D85-AE38-E4191B22F334}" type="presParOf" srcId="{D20C9D5D-01B2-4919-BC47-B34B39A18947}" destId="{579BC1FA-0BF7-4CA9-93E3-B5B3D21A3FD7}" srcOrd="6" destOrd="0" presId="urn:microsoft.com/office/officeart/2008/layout/VerticalCurvedList"/>
    <dgm:cxn modelId="{BEBD9EE5-E368-425D-9097-DFEEF4D0B12F}" type="presParOf" srcId="{579BC1FA-0BF7-4CA9-93E3-B5B3D21A3FD7}" destId="{85D1CEC7-6F86-4754-AE99-921E303BFA3E}" srcOrd="0" destOrd="0" presId="urn:microsoft.com/office/officeart/2008/layout/VerticalCurvedList"/>
  </dgm:cxnLst>
  <dgm:bg/>
  <dgm:whole/>
  <dgm:extLst>
    <a:ext uri="http://schemas.microsoft.com/office/drawing/2008/diagram">
      <dsp:dataModelExt xmlns="" xmlns:dsp="http://schemas.microsoft.com/office/drawing/2008/diagram" relId="rId1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A7822B2-ECD5-440D-98A8-C44D3E20DCA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957650-3840-41D3-9030-64FCF6354D85}">
      <dgm:prSet phldrT="[Текст]" custT="1"/>
      <dgm:spPr>
        <a:solidFill>
          <a:schemeClr val="accent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ru-RU" sz="2400" dirty="0" smtClean="0"/>
            <a:t>Соблюдение регламентных сроков направления ответов на запросы СФР</a:t>
          </a:r>
          <a:endParaRPr lang="ru-RU" sz="2400" dirty="0"/>
        </a:p>
      </dgm:t>
    </dgm:pt>
    <dgm:pt modelId="{5E82017D-1B70-4EE6-986E-E8C3501B0F53}" type="parTrans" cxnId="{99AA4EF5-9CB4-41C2-AFE8-1F01CF340DC5}">
      <dgm:prSet/>
      <dgm:spPr/>
      <dgm:t>
        <a:bodyPr/>
        <a:lstStyle/>
        <a:p>
          <a:endParaRPr lang="ru-RU"/>
        </a:p>
      </dgm:t>
    </dgm:pt>
    <dgm:pt modelId="{51D3B84E-368C-4F2E-875D-A6A59E862426}" type="sibTrans" cxnId="{99AA4EF5-9CB4-41C2-AFE8-1F01CF340DC5}">
      <dgm:prSet/>
      <dgm:spPr/>
      <dgm:t>
        <a:bodyPr/>
        <a:lstStyle/>
        <a:p>
          <a:endParaRPr lang="ru-RU"/>
        </a:p>
      </dgm:t>
    </dgm:pt>
    <dgm:pt modelId="{ECF44D98-D602-4966-9EA4-DC30BE0D8661}">
      <dgm:prSet phldrT="[Текст]" custT="1"/>
      <dgm:spPr>
        <a:solidFill>
          <a:schemeClr val="accent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400" dirty="0" smtClean="0"/>
            <a:t>Стабильная работа интернет-каналов</a:t>
          </a:r>
          <a:endParaRPr lang="ru-RU" sz="2400" dirty="0"/>
        </a:p>
      </dgm:t>
    </dgm:pt>
    <dgm:pt modelId="{FC4B22E4-DB44-48AF-AB0D-B6121E0DE581}" type="parTrans" cxnId="{52755602-DFEE-41FC-AD78-F99E1F02F48C}">
      <dgm:prSet/>
      <dgm:spPr/>
      <dgm:t>
        <a:bodyPr/>
        <a:lstStyle/>
        <a:p>
          <a:endParaRPr lang="ru-RU"/>
        </a:p>
      </dgm:t>
    </dgm:pt>
    <dgm:pt modelId="{2647F657-70EF-43AB-BC16-39548260F29F}" type="sibTrans" cxnId="{52755602-DFEE-41FC-AD78-F99E1F02F48C}">
      <dgm:prSet/>
      <dgm:spPr/>
      <dgm:t>
        <a:bodyPr/>
        <a:lstStyle/>
        <a:p>
          <a:endParaRPr lang="ru-RU"/>
        </a:p>
      </dgm:t>
    </dgm:pt>
    <dgm:pt modelId="{7872D896-1CD0-4B20-8C63-94CCFD099D9B}">
      <dgm:prSet phldrT="[Текст]" custT="1"/>
      <dgm:spPr>
        <a:solidFill>
          <a:schemeClr val="accent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400" dirty="0" smtClean="0"/>
            <a:t>Обеспечение взаимозаменяемости работников архивных учреждений</a:t>
          </a:r>
          <a:endParaRPr lang="ru-RU" sz="2400" dirty="0">
            <a:solidFill>
              <a:schemeClr val="tx1"/>
            </a:solidFill>
          </a:endParaRPr>
        </a:p>
      </dgm:t>
    </dgm:pt>
    <dgm:pt modelId="{2E3B5333-7754-46D6-B527-0666F282E79D}" type="parTrans" cxnId="{53FF22C0-7160-4F72-A710-1AF2F2D8601B}">
      <dgm:prSet/>
      <dgm:spPr/>
      <dgm:t>
        <a:bodyPr/>
        <a:lstStyle/>
        <a:p>
          <a:endParaRPr lang="ru-RU"/>
        </a:p>
      </dgm:t>
    </dgm:pt>
    <dgm:pt modelId="{F9DB2ED3-48E7-4424-A744-9F9C3E5CB149}" type="sibTrans" cxnId="{53FF22C0-7160-4F72-A710-1AF2F2D8601B}">
      <dgm:prSet/>
      <dgm:spPr/>
      <dgm:t>
        <a:bodyPr/>
        <a:lstStyle/>
        <a:p>
          <a:endParaRPr lang="ru-RU"/>
        </a:p>
      </dgm:t>
    </dgm:pt>
    <dgm:pt modelId="{83B723FC-A7A2-4E17-9DF7-47011043AEE2}">
      <dgm:prSet phldrT="[Текст]" custT="1"/>
      <dgm:spPr>
        <a:solidFill>
          <a:schemeClr val="accent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400" dirty="0" smtClean="0"/>
            <a:t>Регулярное направление предложений в Службу технической </a:t>
          </a:r>
          <a:r>
            <a:rPr lang="ru-RU" sz="2400" smtClean="0"/>
            <a:t>поддержки СФР по </a:t>
          </a:r>
          <a:r>
            <a:rPr lang="ru-RU" sz="2400" dirty="0" smtClean="0"/>
            <a:t>улучшению функционала при электронном взаимодействии ЕЦП</a:t>
          </a:r>
          <a:endParaRPr lang="ru-RU" sz="2400" dirty="0"/>
        </a:p>
      </dgm:t>
    </dgm:pt>
    <dgm:pt modelId="{D3158BEC-788B-49ED-BE9A-0E3530EBEB2A}" type="parTrans" cxnId="{C2204C9F-3E61-4C7E-9997-1EE5EBBEB2D1}">
      <dgm:prSet/>
      <dgm:spPr/>
      <dgm:t>
        <a:bodyPr/>
        <a:lstStyle/>
        <a:p>
          <a:endParaRPr lang="ru-RU"/>
        </a:p>
      </dgm:t>
    </dgm:pt>
    <dgm:pt modelId="{3D49C420-F9F5-401D-8F9A-DC54A7A51D8F}" type="sibTrans" cxnId="{C2204C9F-3E61-4C7E-9997-1EE5EBBEB2D1}">
      <dgm:prSet/>
      <dgm:spPr/>
      <dgm:t>
        <a:bodyPr/>
        <a:lstStyle/>
        <a:p>
          <a:endParaRPr lang="ru-RU"/>
        </a:p>
      </dgm:t>
    </dgm:pt>
    <dgm:pt modelId="{0CEF0F71-6FE5-415C-A7F6-5B7192EFBC32}" type="pres">
      <dgm:prSet presAssocID="{EA7822B2-ECD5-440D-98A8-C44D3E20DCA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20C9D5D-01B2-4919-BC47-B34B39A18947}" type="pres">
      <dgm:prSet presAssocID="{EA7822B2-ECD5-440D-98A8-C44D3E20DCA5}" presName="Name1" presStyleCnt="0"/>
      <dgm:spPr/>
    </dgm:pt>
    <dgm:pt modelId="{6FC890E0-E681-4ABC-B633-A8606DD8F07F}" type="pres">
      <dgm:prSet presAssocID="{EA7822B2-ECD5-440D-98A8-C44D3E20DCA5}" presName="cycle" presStyleCnt="0"/>
      <dgm:spPr/>
    </dgm:pt>
    <dgm:pt modelId="{050FB9B6-0F7B-4276-B1F8-8137957AB6A0}" type="pres">
      <dgm:prSet presAssocID="{EA7822B2-ECD5-440D-98A8-C44D3E20DCA5}" presName="srcNode" presStyleLbl="node1" presStyleIdx="0" presStyleCnt="4"/>
      <dgm:spPr/>
    </dgm:pt>
    <dgm:pt modelId="{4C2AC14B-0259-47B1-B590-29CCE1C14E98}" type="pres">
      <dgm:prSet presAssocID="{EA7822B2-ECD5-440D-98A8-C44D3E20DCA5}" presName="conn" presStyleLbl="parChTrans1D2" presStyleIdx="0" presStyleCnt="1"/>
      <dgm:spPr/>
      <dgm:t>
        <a:bodyPr/>
        <a:lstStyle/>
        <a:p>
          <a:endParaRPr lang="ru-RU"/>
        </a:p>
      </dgm:t>
    </dgm:pt>
    <dgm:pt modelId="{CA251F66-98E8-49EE-988A-2A609D0AB46A}" type="pres">
      <dgm:prSet presAssocID="{EA7822B2-ECD5-440D-98A8-C44D3E20DCA5}" presName="extraNode" presStyleLbl="node1" presStyleIdx="0" presStyleCnt="4"/>
      <dgm:spPr/>
    </dgm:pt>
    <dgm:pt modelId="{FA6355FB-6E56-4623-A17C-7D341B96AB5D}" type="pres">
      <dgm:prSet presAssocID="{EA7822B2-ECD5-440D-98A8-C44D3E20DCA5}" presName="dstNode" presStyleLbl="node1" presStyleIdx="0" presStyleCnt="4"/>
      <dgm:spPr/>
    </dgm:pt>
    <dgm:pt modelId="{33497C71-5B1B-430C-81AD-F6111CE76566}" type="pres">
      <dgm:prSet presAssocID="{7872D896-1CD0-4B20-8C63-94CCFD099D9B}" presName="text_1" presStyleLbl="node1" presStyleIdx="0" presStyleCnt="4" custLinFactNeighborY="9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66E273-15C7-4159-911C-B41072971B7D}" type="pres">
      <dgm:prSet presAssocID="{7872D896-1CD0-4B20-8C63-94CCFD099D9B}" presName="accent_1" presStyleCnt="0"/>
      <dgm:spPr/>
    </dgm:pt>
    <dgm:pt modelId="{6A1B0985-5977-4542-AE0F-0383409C84E5}" type="pres">
      <dgm:prSet presAssocID="{7872D896-1CD0-4B20-8C63-94CCFD099D9B}" presName="accentRepeatNode" presStyleLbl="solidFgAcc1" presStyleIdx="0" presStyleCnt="4"/>
      <dgm:spPr/>
    </dgm:pt>
    <dgm:pt modelId="{B4F6B80C-FE09-45B9-9D83-70F1502F71E3}" type="pres">
      <dgm:prSet presAssocID="{B3957650-3840-41D3-9030-64FCF6354D85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580D59-6E39-4188-8CBE-715901CD6252}" type="pres">
      <dgm:prSet presAssocID="{B3957650-3840-41D3-9030-64FCF6354D85}" presName="accent_2" presStyleCnt="0"/>
      <dgm:spPr/>
    </dgm:pt>
    <dgm:pt modelId="{D6E6AA53-7BBA-4A78-9D60-971166E684C0}" type="pres">
      <dgm:prSet presAssocID="{B3957650-3840-41D3-9030-64FCF6354D85}" presName="accentRepeatNode" presStyleLbl="solidFgAcc1" presStyleIdx="1" presStyleCnt="4"/>
      <dgm:spPr/>
    </dgm:pt>
    <dgm:pt modelId="{78D6DAF9-ECAC-4CC0-AE5F-D3D12CC7647E}" type="pres">
      <dgm:prSet presAssocID="{ECF44D98-D602-4966-9EA4-DC30BE0D8661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9BC1FA-0BF7-4CA9-93E3-B5B3D21A3FD7}" type="pres">
      <dgm:prSet presAssocID="{ECF44D98-D602-4966-9EA4-DC30BE0D8661}" presName="accent_3" presStyleCnt="0"/>
      <dgm:spPr/>
    </dgm:pt>
    <dgm:pt modelId="{85D1CEC7-6F86-4754-AE99-921E303BFA3E}" type="pres">
      <dgm:prSet presAssocID="{ECF44D98-D602-4966-9EA4-DC30BE0D8661}" presName="accentRepeatNode" presStyleLbl="solidFgAcc1" presStyleIdx="2" presStyleCnt="4"/>
      <dgm:spPr/>
    </dgm:pt>
    <dgm:pt modelId="{C1F4F691-8945-4262-B11B-7F33A97E0E4C}" type="pres">
      <dgm:prSet presAssocID="{83B723FC-A7A2-4E17-9DF7-47011043AEE2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3DE754-F9D0-4A25-8B4C-C93CE7CB93A2}" type="pres">
      <dgm:prSet presAssocID="{83B723FC-A7A2-4E17-9DF7-47011043AEE2}" presName="accent_4" presStyleCnt="0"/>
      <dgm:spPr/>
    </dgm:pt>
    <dgm:pt modelId="{C778F5E5-2599-4788-9A3B-BB1311B10BBD}" type="pres">
      <dgm:prSet presAssocID="{83B723FC-A7A2-4E17-9DF7-47011043AEE2}" presName="accentRepeatNode" presStyleLbl="solidFgAcc1" presStyleIdx="3" presStyleCnt="4"/>
      <dgm:spPr/>
    </dgm:pt>
  </dgm:ptLst>
  <dgm:cxnLst>
    <dgm:cxn modelId="{4E3EF875-3069-4E3D-8B96-D0724533FC78}" type="presOf" srcId="{7872D896-1CD0-4B20-8C63-94CCFD099D9B}" destId="{33497C71-5B1B-430C-81AD-F6111CE76566}" srcOrd="0" destOrd="0" presId="urn:microsoft.com/office/officeart/2008/layout/VerticalCurvedList"/>
    <dgm:cxn modelId="{35F22E50-65B6-4E57-991E-C6D334650CD0}" type="presOf" srcId="{EA7822B2-ECD5-440D-98A8-C44D3E20DCA5}" destId="{0CEF0F71-6FE5-415C-A7F6-5B7192EFBC32}" srcOrd="0" destOrd="0" presId="urn:microsoft.com/office/officeart/2008/layout/VerticalCurvedList"/>
    <dgm:cxn modelId="{C2204C9F-3E61-4C7E-9997-1EE5EBBEB2D1}" srcId="{EA7822B2-ECD5-440D-98A8-C44D3E20DCA5}" destId="{83B723FC-A7A2-4E17-9DF7-47011043AEE2}" srcOrd="3" destOrd="0" parTransId="{D3158BEC-788B-49ED-BE9A-0E3530EBEB2A}" sibTransId="{3D49C420-F9F5-401D-8F9A-DC54A7A51D8F}"/>
    <dgm:cxn modelId="{53FF22C0-7160-4F72-A710-1AF2F2D8601B}" srcId="{EA7822B2-ECD5-440D-98A8-C44D3E20DCA5}" destId="{7872D896-1CD0-4B20-8C63-94CCFD099D9B}" srcOrd="0" destOrd="0" parTransId="{2E3B5333-7754-46D6-B527-0666F282E79D}" sibTransId="{F9DB2ED3-48E7-4424-A744-9F9C3E5CB149}"/>
    <dgm:cxn modelId="{99AA4EF5-9CB4-41C2-AFE8-1F01CF340DC5}" srcId="{EA7822B2-ECD5-440D-98A8-C44D3E20DCA5}" destId="{B3957650-3840-41D3-9030-64FCF6354D85}" srcOrd="1" destOrd="0" parTransId="{5E82017D-1B70-4EE6-986E-E8C3501B0F53}" sibTransId="{51D3B84E-368C-4F2E-875D-A6A59E862426}"/>
    <dgm:cxn modelId="{52755602-DFEE-41FC-AD78-F99E1F02F48C}" srcId="{EA7822B2-ECD5-440D-98A8-C44D3E20DCA5}" destId="{ECF44D98-D602-4966-9EA4-DC30BE0D8661}" srcOrd="2" destOrd="0" parTransId="{FC4B22E4-DB44-48AF-AB0D-B6121E0DE581}" sibTransId="{2647F657-70EF-43AB-BC16-39548260F29F}"/>
    <dgm:cxn modelId="{4D57F140-6CE4-4F25-8195-56908AA903D2}" type="presOf" srcId="{B3957650-3840-41D3-9030-64FCF6354D85}" destId="{B4F6B80C-FE09-45B9-9D83-70F1502F71E3}" srcOrd="0" destOrd="0" presId="urn:microsoft.com/office/officeart/2008/layout/VerticalCurvedList"/>
    <dgm:cxn modelId="{8B8A1879-A4FE-4FCF-87C5-17C83F6C0338}" type="presOf" srcId="{ECF44D98-D602-4966-9EA4-DC30BE0D8661}" destId="{78D6DAF9-ECAC-4CC0-AE5F-D3D12CC7647E}" srcOrd="0" destOrd="0" presId="urn:microsoft.com/office/officeart/2008/layout/VerticalCurvedList"/>
    <dgm:cxn modelId="{6148C08B-9EC6-461D-8B59-71E4809730B3}" type="presOf" srcId="{83B723FC-A7A2-4E17-9DF7-47011043AEE2}" destId="{C1F4F691-8945-4262-B11B-7F33A97E0E4C}" srcOrd="0" destOrd="0" presId="urn:microsoft.com/office/officeart/2008/layout/VerticalCurvedList"/>
    <dgm:cxn modelId="{34DF8506-199F-428B-BA91-4CAEE690DE36}" type="presOf" srcId="{F9DB2ED3-48E7-4424-A744-9F9C3E5CB149}" destId="{4C2AC14B-0259-47B1-B590-29CCE1C14E98}" srcOrd="0" destOrd="0" presId="urn:microsoft.com/office/officeart/2008/layout/VerticalCurvedList"/>
    <dgm:cxn modelId="{7A0C511B-B85C-4AC6-A96A-6F9D4F4E1AEA}" type="presParOf" srcId="{0CEF0F71-6FE5-415C-A7F6-5B7192EFBC32}" destId="{D20C9D5D-01B2-4919-BC47-B34B39A18947}" srcOrd="0" destOrd="0" presId="urn:microsoft.com/office/officeart/2008/layout/VerticalCurvedList"/>
    <dgm:cxn modelId="{62D8FB09-A89B-47EE-8715-5DAF1C5BBCC8}" type="presParOf" srcId="{D20C9D5D-01B2-4919-BC47-B34B39A18947}" destId="{6FC890E0-E681-4ABC-B633-A8606DD8F07F}" srcOrd="0" destOrd="0" presId="urn:microsoft.com/office/officeart/2008/layout/VerticalCurvedList"/>
    <dgm:cxn modelId="{A9A440A9-A945-439A-A5BD-7374B7699742}" type="presParOf" srcId="{6FC890E0-E681-4ABC-B633-A8606DD8F07F}" destId="{050FB9B6-0F7B-4276-B1F8-8137957AB6A0}" srcOrd="0" destOrd="0" presId="urn:microsoft.com/office/officeart/2008/layout/VerticalCurvedList"/>
    <dgm:cxn modelId="{C3C11C8D-2085-4835-8FA1-843530FB84D8}" type="presParOf" srcId="{6FC890E0-E681-4ABC-B633-A8606DD8F07F}" destId="{4C2AC14B-0259-47B1-B590-29CCE1C14E98}" srcOrd="1" destOrd="0" presId="urn:microsoft.com/office/officeart/2008/layout/VerticalCurvedList"/>
    <dgm:cxn modelId="{6729DFE4-D700-4448-983C-703A548886A4}" type="presParOf" srcId="{6FC890E0-E681-4ABC-B633-A8606DD8F07F}" destId="{CA251F66-98E8-49EE-988A-2A609D0AB46A}" srcOrd="2" destOrd="0" presId="urn:microsoft.com/office/officeart/2008/layout/VerticalCurvedList"/>
    <dgm:cxn modelId="{55B99A1E-A642-450F-A046-D369614F7D66}" type="presParOf" srcId="{6FC890E0-E681-4ABC-B633-A8606DD8F07F}" destId="{FA6355FB-6E56-4623-A17C-7D341B96AB5D}" srcOrd="3" destOrd="0" presId="urn:microsoft.com/office/officeart/2008/layout/VerticalCurvedList"/>
    <dgm:cxn modelId="{67F1D97B-27F8-400A-8E27-EC8CE661432E}" type="presParOf" srcId="{D20C9D5D-01B2-4919-BC47-B34B39A18947}" destId="{33497C71-5B1B-430C-81AD-F6111CE76566}" srcOrd="1" destOrd="0" presId="urn:microsoft.com/office/officeart/2008/layout/VerticalCurvedList"/>
    <dgm:cxn modelId="{902F750E-0125-4685-BE16-A8DB89F8F1A5}" type="presParOf" srcId="{D20C9D5D-01B2-4919-BC47-B34B39A18947}" destId="{E766E273-15C7-4159-911C-B41072971B7D}" srcOrd="2" destOrd="0" presId="urn:microsoft.com/office/officeart/2008/layout/VerticalCurvedList"/>
    <dgm:cxn modelId="{8828229C-98D7-47D4-B761-9F35C52409D7}" type="presParOf" srcId="{E766E273-15C7-4159-911C-B41072971B7D}" destId="{6A1B0985-5977-4542-AE0F-0383409C84E5}" srcOrd="0" destOrd="0" presId="urn:microsoft.com/office/officeart/2008/layout/VerticalCurvedList"/>
    <dgm:cxn modelId="{0978E8C2-F6E3-496E-81CB-8A4A99B97AFC}" type="presParOf" srcId="{D20C9D5D-01B2-4919-BC47-B34B39A18947}" destId="{B4F6B80C-FE09-45B9-9D83-70F1502F71E3}" srcOrd="3" destOrd="0" presId="urn:microsoft.com/office/officeart/2008/layout/VerticalCurvedList"/>
    <dgm:cxn modelId="{7B29DF12-4256-412B-9CBD-8DD85EB7175A}" type="presParOf" srcId="{D20C9D5D-01B2-4919-BC47-B34B39A18947}" destId="{2D580D59-6E39-4188-8CBE-715901CD6252}" srcOrd="4" destOrd="0" presId="urn:microsoft.com/office/officeart/2008/layout/VerticalCurvedList"/>
    <dgm:cxn modelId="{2F70B2C0-4073-476A-B2F9-B98751C6BFC1}" type="presParOf" srcId="{2D580D59-6E39-4188-8CBE-715901CD6252}" destId="{D6E6AA53-7BBA-4A78-9D60-971166E684C0}" srcOrd="0" destOrd="0" presId="urn:microsoft.com/office/officeart/2008/layout/VerticalCurvedList"/>
    <dgm:cxn modelId="{5CCA7AC4-968A-4AC8-940E-FC38F9BF1922}" type="presParOf" srcId="{D20C9D5D-01B2-4919-BC47-B34B39A18947}" destId="{78D6DAF9-ECAC-4CC0-AE5F-D3D12CC7647E}" srcOrd="5" destOrd="0" presId="urn:microsoft.com/office/officeart/2008/layout/VerticalCurvedList"/>
    <dgm:cxn modelId="{BB1D070B-0F63-4703-81C5-1E61B9DCD0D2}" type="presParOf" srcId="{D20C9D5D-01B2-4919-BC47-B34B39A18947}" destId="{579BC1FA-0BF7-4CA9-93E3-B5B3D21A3FD7}" srcOrd="6" destOrd="0" presId="urn:microsoft.com/office/officeart/2008/layout/VerticalCurvedList"/>
    <dgm:cxn modelId="{474397CD-B444-44DA-BFEB-11A76A822CB3}" type="presParOf" srcId="{579BC1FA-0BF7-4CA9-93E3-B5B3D21A3FD7}" destId="{85D1CEC7-6F86-4754-AE99-921E303BFA3E}" srcOrd="0" destOrd="0" presId="urn:microsoft.com/office/officeart/2008/layout/VerticalCurvedList"/>
    <dgm:cxn modelId="{87F3D6B4-B252-403E-9CF3-2F3C8354B276}" type="presParOf" srcId="{D20C9D5D-01B2-4919-BC47-B34B39A18947}" destId="{C1F4F691-8945-4262-B11B-7F33A97E0E4C}" srcOrd="7" destOrd="0" presId="urn:microsoft.com/office/officeart/2008/layout/VerticalCurvedList"/>
    <dgm:cxn modelId="{7025C473-6EB6-4EB9-80BE-85A2B20B7237}" type="presParOf" srcId="{D20C9D5D-01B2-4919-BC47-B34B39A18947}" destId="{443DE754-F9D0-4A25-8B4C-C93CE7CB93A2}" srcOrd="8" destOrd="0" presId="urn:microsoft.com/office/officeart/2008/layout/VerticalCurvedList"/>
    <dgm:cxn modelId="{6868DD63-375B-43BA-8088-861335728452}" type="presParOf" srcId="{443DE754-F9D0-4A25-8B4C-C93CE7CB93A2}" destId="{C778F5E5-2599-4788-9A3B-BB1311B10BBD}" srcOrd="0" destOrd="0" presId="urn:microsoft.com/office/officeart/2008/layout/VerticalCurvedList"/>
  </dgm:cxnLst>
  <dgm:bg/>
  <dgm:whole/>
  <dgm:extLst>
    <a:ext uri="http://schemas.microsoft.com/office/drawing/2008/diagram">
      <dsp:dataModelExt xmlns=""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AC8650-B968-4275-BAE7-CC5BD6A516ED}">
      <dsp:nvSpPr>
        <dsp:cNvPr id="0" name=""/>
        <dsp:cNvSpPr/>
      </dsp:nvSpPr>
      <dsp:spPr>
        <a:xfrm>
          <a:off x="885207" y="1204677"/>
          <a:ext cx="2678276" cy="1081336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На региональном уровне создана рабочая группа </a:t>
          </a:r>
          <a:r>
            <a:rPr lang="ru-RU" sz="1600" kern="1200" dirty="0" smtClean="0">
              <a:solidFill>
                <a:schemeClr val="tx1"/>
              </a:solidFill>
            </a:rPr>
            <a:t> (приказ от 20.06.2023 № 218)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916878" y="1236348"/>
        <a:ext cx="2614934" cy="1017994"/>
      </dsp:txXfrm>
    </dsp:sp>
    <dsp:sp modelId="{7AADED9B-E20E-45AF-BFAA-360CD08B71A5}">
      <dsp:nvSpPr>
        <dsp:cNvPr id="0" name=""/>
        <dsp:cNvSpPr/>
      </dsp:nvSpPr>
      <dsp:spPr>
        <a:xfrm rot="3253962">
          <a:off x="3234242" y="2361042"/>
          <a:ext cx="1584778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584778" y="272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87011" y="2348669"/>
        <a:ext cx="79238" cy="79238"/>
      </dsp:txXfrm>
    </dsp:sp>
    <dsp:sp modelId="{0E8D7B12-4EB5-4A0C-B7B3-DB3308273BD6}">
      <dsp:nvSpPr>
        <dsp:cNvPr id="0" name=""/>
        <dsp:cNvSpPr/>
      </dsp:nvSpPr>
      <dsp:spPr>
        <a:xfrm>
          <a:off x="4489778" y="2490563"/>
          <a:ext cx="2162673" cy="10813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Представитель муниципального архива Псковского района</a:t>
          </a:r>
          <a:endParaRPr lang="ru-RU" sz="1600" kern="1200" dirty="0"/>
        </a:p>
      </dsp:txBody>
      <dsp:txXfrm>
        <a:off x="4521449" y="2522234"/>
        <a:ext cx="2099331" cy="1017994"/>
      </dsp:txXfrm>
    </dsp:sp>
    <dsp:sp modelId="{4F6FDE42-C741-4532-A254-F0839F3570B0}">
      <dsp:nvSpPr>
        <dsp:cNvPr id="0" name=""/>
        <dsp:cNvSpPr/>
      </dsp:nvSpPr>
      <dsp:spPr>
        <a:xfrm rot="204223">
          <a:off x="3562665" y="1745641"/>
          <a:ext cx="927780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927780" y="272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003361" y="1749692"/>
        <a:ext cx="46389" cy="46389"/>
      </dsp:txXfrm>
    </dsp:sp>
    <dsp:sp modelId="{24435C03-DEA5-4A53-8726-81895DCD8C59}">
      <dsp:nvSpPr>
        <dsp:cNvPr id="0" name=""/>
        <dsp:cNvSpPr/>
      </dsp:nvSpPr>
      <dsp:spPr>
        <a:xfrm>
          <a:off x="4489627" y="1259760"/>
          <a:ext cx="2162673" cy="10813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Представитель  Комитета юстиции Псковской области</a:t>
          </a:r>
          <a:endParaRPr lang="ru-RU" sz="1600" kern="1200" dirty="0"/>
        </a:p>
      </dsp:txBody>
      <dsp:txXfrm>
        <a:off x="4521298" y="1291431"/>
        <a:ext cx="2099331" cy="1017994"/>
      </dsp:txXfrm>
    </dsp:sp>
    <dsp:sp modelId="{39BFF738-E68E-4633-90B1-F32024953A98}">
      <dsp:nvSpPr>
        <dsp:cNvPr id="0" name=""/>
        <dsp:cNvSpPr/>
      </dsp:nvSpPr>
      <dsp:spPr>
        <a:xfrm rot="18515029">
          <a:off x="3282664" y="1134810"/>
          <a:ext cx="1492367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492367" y="272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91539" y="1124747"/>
        <a:ext cx="74618" cy="74618"/>
      </dsp:txXfrm>
    </dsp:sp>
    <dsp:sp modelId="{DD34637C-1EF6-4B67-9393-30DB8ED7E266}">
      <dsp:nvSpPr>
        <dsp:cNvPr id="0" name=""/>
        <dsp:cNvSpPr/>
      </dsp:nvSpPr>
      <dsp:spPr>
        <a:xfrm>
          <a:off x="4494212" y="38098"/>
          <a:ext cx="2162673" cy="10813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Работники ОСФР по Псковской области </a:t>
          </a:r>
          <a:endParaRPr lang="ru-RU" sz="1600" kern="1200" dirty="0"/>
        </a:p>
      </dsp:txBody>
      <dsp:txXfrm>
        <a:off x="4525883" y="69769"/>
        <a:ext cx="2099331" cy="10179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AC8650-B968-4275-BAE7-CC5BD6A516ED}">
      <dsp:nvSpPr>
        <dsp:cNvPr id="0" name=""/>
        <dsp:cNvSpPr/>
      </dsp:nvSpPr>
      <dsp:spPr>
        <a:xfrm>
          <a:off x="657408" y="714380"/>
          <a:ext cx="2021517" cy="1062257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Организовано обучение работников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688520" y="745492"/>
        <a:ext cx="1959293" cy="1000033"/>
      </dsp:txXfrm>
    </dsp:sp>
    <dsp:sp modelId="{4F6FDE42-C741-4532-A254-F0839F3570B0}">
      <dsp:nvSpPr>
        <dsp:cNvPr id="0" name=""/>
        <dsp:cNvSpPr/>
      </dsp:nvSpPr>
      <dsp:spPr>
        <a:xfrm rot="2577844">
          <a:off x="2505185" y="1669902"/>
          <a:ext cx="1295512" cy="34156"/>
        </a:xfrm>
        <a:custGeom>
          <a:avLst/>
          <a:gdLst/>
          <a:ahLst/>
          <a:cxnLst/>
          <a:rect l="0" t="0" r="0" b="0"/>
          <a:pathLst>
            <a:path>
              <a:moveTo>
                <a:pt x="0" y="17078"/>
              </a:moveTo>
              <a:lnTo>
                <a:pt x="1295512" y="170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120554" y="1654592"/>
        <a:ext cx="64775" cy="64775"/>
      </dsp:txXfrm>
    </dsp:sp>
    <dsp:sp modelId="{24435C03-DEA5-4A53-8726-81895DCD8C59}">
      <dsp:nvSpPr>
        <dsp:cNvPr id="0" name=""/>
        <dsp:cNvSpPr/>
      </dsp:nvSpPr>
      <dsp:spPr>
        <a:xfrm>
          <a:off x="3626957" y="1470821"/>
          <a:ext cx="3802594" cy="13152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Работники архивных учреждений области</a:t>
          </a:r>
          <a:endParaRPr lang="ru-RU" sz="1800" kern="1200" dirty="0"/>
        </a:p>
      </dsp:txBody>
      <dsp:txXfrm>
        <a:off x="3665480" y="1509344"/>
        <a:ext cx="3725548" cy="1238214"/>
      </dsp:txXfrm>
    </dsp:sp>
    <dsp:sp modelId="{39BFF738-E68E-4633-90B1-F32024953A98}">
      <dsp:nvSpPr>
        <dsp:cNvPr id="0" name=""/>
        <dsp:cNvSpPr/>
      </dsp:nvSpPr>
      <dsp:spPr>
        <a:xfrm rot="19868925">
          <a:off x="2609265" y="957622"/>
          <a:ext cx="1122436" cy="34156"/>
        </a:xfrm>
        <a:custGeom>
          <a:avLst/>
          <a:gdLst/>
          <a:ahLst/>
          <a:cxnLst/>
          <a:rect l="0" t="0" r="0" b="0"/>
          <a:pathLst>
            <a:path>
              <a:moveTo>
                <a:pt x="0" y="17078"/>
              </a:moveTo>
              <a:lnTo>
                <a:pt x="1122436" y="170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142422" y="946639"/>
        <a:ext cx="56121" cy="56121"/>
      </dsp:txXfrm>
    </dsp:sp>
    <dsp:sp modelId="{DD34637C-1EF6-4B67-9393-30DB8ED7E266}">
      <dsp:nvSpPr>
        <dsp:cNvPr id="0" name=""/>
        <dsp:cNvSpPr/>
      </dsp:nvSpPr>
      <dsp:spPr>
        <a:xfrm>
          <a:off x="3662040" y="10829"/>
          <a:ext cx="3767511" cy="13861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</a:rPr>
            <a:t>Работники Отделения СФР, в компетенцию которых входит проведение заблаговременной работы с предпенсионерами 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3702638" y="51427"/>
        <a:ext cx="3686315" cy="13049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BCD6A7-E2AD-4508-9540-14BD9FC27B63}">
      <dsp:nvSpPr>
        <dsp:cNvPr id="0" name=""/>
        <dsp:cNvSpPr/>
      </dsp:nvSpPr>
      <dsp:spPr>
        <a:xfrm>
          <a:off x="3357589" y="0"/>
          <a:ext cx="5886765" cy="1638381"/>
        </a:xfrm>
        <a:prstGeom prst="flowChartAlternateProcess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spc="-35" dirty="0" smtClean="0">
              <a:solidFill>
                <a:schemeClr val="tx1"/>
              </a:solidFill>
              <a:cs typeface="Arial"/>
            </a:rPr>
            <a:t>Участники промышленной эксплуатации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spc="-35" dirty="0" smtClean="0">
              <a:solidFill>
                <a:schemeClr val="tx1"/>
              </a:solidFill>
              <a:cs typeface="Arial"/>
            </a:rPr>
            <a:t>ГИС ЕЦП в части информационного взаимодействия территориальных органов СФР с государственными и муниципальными архивами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3437567" y="79978"/>
        <a:ext cx="5726809" cy="1478425"/>
      </dsp:txXfrm>
    </dsp:sp>
    <dsp:sp modelId="{EB9B641D-C7B3-4BFC-987A-A2E0E3B59F26}">
      <dsp:nvSpPr>
        <dsp:cNvPr id="0" name=""/>
        <dsp:cNvSpPr/>
      </dsp:nvSpPr>
      <dsp:spPr>
        <a:xfrm rot="11057967">
          <a:off x="1569036" y="356831"/>
          <a:ext cx="1789083" cy="347722"/>
        </a:xfrm>
        <a:prstGeom prst="lef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9C0A1D-F308-454B-9AB0-2AB5067E6A9B}">
      <dsp:nvSpPr>
        <dsp:cNvPr id="0" name=""/>
        <dsp:cNvSpPr/>
      </dsp:nvSpPr>
      <dsp:spPr>
        <a:xfrm>
          <a:off x="0" y="0"/>
          <a:ext cx="3143107" cy="927259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pc="-35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rPr>
            <a:t>с 2 апреля 2024 года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pc="-35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rPr>
            <a:t> (</a:t>
          </a:r>
          <a:r>
            <a:rPr lang="en-US" sz="1800" kern="1200" spc="-35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rPr>
            <a:t>III</a:t>
          </a:r>
          <a:r>
            <a:rPr lang="ru-RU" sz="1800" kern="1200" spc="-35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rPr>
            <a:t> очередь)</a:t>
          </a:r>
          <a:endParaRPr lang="ru-RU" sz="18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158" y="27158"/>
        <a:ext cx="3088791" cy="872943"/>
      </dsp:txXfrm>
    </dsp:sp>
    <dsp:sp modelId="{20358BE4-5050-43ED-97D2-4FA1E0EB71F7}">
      <dsp:nvSpPr>
        <dsp:cNvPr id="0" name=""/>
        <dsp:cNvSpPr/>
      </dsp:nvSpPr>
      <dsp:spPr>
        <a:xfrm rot="10311110">
          <a:off x="1666613" y="1179589"/>
          <a:ext cx="2016178" cy="34772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49374E-85A4-4CF1-950A-6C59BB28F20C}">
      <dsp:nvSpPr>
        <dsp:cNvPr id="0" name=""/>
        <dsp:cNvSpPr/>
      </dsp:nvSpPr>
      <dsp:spPr>
        <a:xfrm>
          <a:off x="0" y="1032700"/>
          <a:ext cx="3143292" cy="9272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pc="-35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rPr>
            <a:t>Отделение СФР по Псковской области </a:t>
          </a:r>
        </a:p>
      </dsp:txBody>
      <dsp:txXfrm>
        <a:off x="27158" y="1059858"/>
        <a:ext cx="3088976" cy="872943"/>
      </dsp:txXfrm>
    </dsp:sp>
    <dsp:sp modelId="{8A13E214-5AAB-43D8-847C-E5C5543C14CB}">
      <dsp:nvSpPr>
        <dsp:cNvPr id="0" name=""/>
        <dsp:cNvSpPr/>
      </dsp:nvSpPr>
      <dsp:spPr>
        <a:xfrm rot="21381491">
          <a:off x="9210467" y="377508"/>
          <a:ext cx="2402889" cy="347722"/>
        </a:xfrm>
        <a:prstGeom prst="lef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D065DF-65CB-4FC7-B4AC-9458D647156F}">
      <dsp:nvSpPr>
        <dsp:cNvPr id="0" name=""/>
        <dsp:cNvSpPr/>
      </dsp:nvSpPr>
      <dsp:spPr>
        <a:xfrm>
          <a:off x="9715573" y="21420"/>
          <a:ext cx="3984629" cy="907267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pc="-35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rPr>
            <a:t>с</a:t>
          </a:r>
          <a:r>
            <a:rPr lang="en-US" sz="2400" b="1" kern="1200" spc="-35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rPr>
            <a:t> 23</a:t>
          </a:r>
          <a:r>
            <a:rPr lang="ru-RU" sz="2400" b="1" kern="1200" spc="-35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rPr>
            <a:t> апреля 2024 года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pc="-35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rPr>
            <a:t> (</a:t>
          </a:r>
          <a:r>
            <a:rPr lang="en-US" sz="1800" kern="1200" spc="-35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rPr>
            <a:t>V </a:t>
          </a:r>
          <a:r>
            <a:rPr lang="ru-RU" sz="1800" kern="1200" spc="-35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rPr>
            <a:t>очередь)</a:t>
          </a:r>
          <a:endParaRPr lang="ru-RU" sz="18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742146" y="47993"/>
        <a:ext cx="3931483" cy="854121"/>
      </dsp:txXfrm>
    </dsp:sp>
    <dsp:sp modelId="{C1253344-9182-44CD-8997-72334EBF197B}">
      <dsp:nvSpPr>
        <dsp:cNvPr id="0" name=""/>
        <dsp:cNvSpPr/>
      </dsp:nvSpPr>
      <dsp:spPr>
        <a:xfrm rot="463523">
          <a:off x="8980907" y="1204472"/>
          <a:ext cx="2668297" cy="34772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E36CC2-AB3B-40EC-BDD2-3F4B9D509BE9}">
      <dsp:nvSpPr>
        <dsp:cNvPr id="0" name=""/>
        <dsp:cNvSpPr/>
      </dsp:nvSpPr>
      <dsp:spPr>
        <a:xfrm>
          <a:off x="9717929" y="1000134"/>
          <a:ext cx="4053664" cy="11150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200" kern="1200" spc="-35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rPr>
            <a:t>1 государственный и </a:t>
          </a:r>
        </a:p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200" kern="1200" spc="-35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rPr>
            <a:t>25 муниципальных архивов  </a:t>
          </a:r>
        </a:p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200" kern="1200" spc="-35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rPr>
            <a:t>Псковской области</a:t>
          </a:r>
        </a:p>
      </dsp:txBody>
      <dsp:txXfrm>
        <a:off x="9750589" y="1032794"/>
        <a:ext cx="3988344" cy="10497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AC8650-B968-4275-BAE7-CC5BD6A516ED}">
      <dsp:nvSpPr>
        <dsp:cNvPr id="0" name=""/>
        <dsp:cNvSpPr/>
      </dsp:nvSpPr>
      <dsp:spPr>
        <a:xfrm>
          <a:off x="213312" y="1123638"/>
          <a:ext cx="2189170" cy="2019664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Ежедневная поддержка архивных учреждений области в рамках промышленной эксплуатации ГИС ЕЦП  области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272466" y="1182792"/>
        <a:ext cx="2070862" cy="1901356"/>
      </dsp:txXfrm>
    </dsp:sp>
    <dsp:sp modelId="{4F6FDE42-C741-4532-A254-F0839F3570B0}">
      <dsp:nvSpPr>
        <dsp:cNvPr id="0" name=""/>
        <dsp:cNvSpPr/>
      </dsp:nvSpPr>
      <dsp:spPr>
        <a:xfrm rot="2042228">
          <a:off x="2322689" y="2361893"/>
          <a:ext cx="931488" cy="64536"/>
        </a:xfrm>
        <a:custGeom>
          <a:avLst/>
          <a:gdLst/>
          <a:ahLst/>
          <a:cxnLst/>
          <a:rect l="0" t="0" r="0" b="0"/>
          <a:pathLst>
            <a:path>
              <a:moveTo>
                <a:pt x="0" y="32268"/>
              </a:moveTo>
              <a:lnTo>
                <a:pt x="931488" y="322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765146" y="2370874"/>
        <a:ext cx="46574" cy="46574"/>
      </dsp:txXfrm>
    </dsp:sp>
    <dsp:sp modelId="{24435C03-DEA5-4A53-8726-81895DCD8C59}">
      <dsp:nvSpPr>
        <dsp:cNvPr id="0" name=""/>
        <dsp:cNvSpPr/>
      </dsp:nvSpPr>
      <dsp:spPr>
        <a:xfrm>
          <a:off x="3174384" y="2119477"/>
          <a:ext cx="4934601" cy="10707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 ежедневном режиме специалистами Отделения СФР  оказывается методическая поддержка работников архивных учреждений</a:t>
          </a:r>
          <a:endParaRPr lang="ru-RU" sz="1800" kern="1200" dirty="0"/>
        </a:p>
      </dsp:txBody>
      <dsp:txXfrm>
        <a:off x="3205745" y="2150838"/>
        <a:ext cx="4871879" cy="1008030"/>
      </dsp:txXfrm>
    </dsp:sp>
    <dsp:sp modelId="{39BFF738-E68E-4633-90B1-F32024953A98}">
      <dsp:nvSpPr>
        <dsp:cNvPr id="0" name=""/>
        <dsp:cNvSpPr/>
      </dsp:nvSpPr>
      <dsp:spPr>
        <a:xfrm rot="18880106">
          <a:off x="2236923" y="1704753"/>
          <a:ext cx="1114894" cy="64536"/>
        </a:xfrm>
        <a:custGeom>
          <a:avLst/>
          <a:gdLst/>
          <a:ahLst/>
          <a:cxnLst/>
          <a:rect l="0" t="0" r="0" b="0"/>
          <a:pathLst>
            <a:path>
              <a:moveTo>
                <a:pt x="0" y="32268"/>
              </a:moveTo>
              <a:lnTo>
                <a:pt x="1114894" y="322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766498" y="1709149"/>
        <a:ext cx="55744" cy="55744"/>
      </dsp:txXfrm>
    </dsp:sp>
    <dsp:sp modelId="{DD34637C-1EF6-4B67-9393-30DB8ED7E266}">
      <dsp:nvSpPr>
        <dsp:cNvPr id="0" name=""/>
        <dsp:cNvSpPr/>
      </dsp:nvSpPr>
      <dsp:spPr>
        <a:xfrm>
          <a:off x="3186257" y="656335"/>
          <a:ext cx="4915399" cy="13684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Специалистами Отделения СФР оказана техническая помощь </a:t>
          </a:r>
          <a:r>
            <a:rPr lang="ru-RU" sz="1800" kern="1200" dirty="0" smtClean="0"/>
            <a:t>с </a:t>
          </a:r>
          <a:r>
            <a:rPr lang="ru-RU" sz="1800" kern="1200" dirty="0" smtClean="0"/>
            <a:t>выездом в архивные учреждения</a:t>
          </a:r>
          <a:endParaRPr lang="ru-RU" sz="1800" kern="1200" dirty="0"/>
        </a:p>
      </dsp:txBody>
      <dsp:txXfrm>
        <a:off x="3226338" y="696416"/>
        <a:ext cx="4835237" cy="12883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235D9C-27EB-4BA5-800C-98D259326076}">
      <dsp:nvSpPr>
        <dsp:cNvPr id="0" name=""/>
        <dsp:cNvSpPr/>
      </dsp:nvSpPr>
      <dsp:spPr>
        <a:xfrm>
          <a:off x="5895553" y="4395422"/>
          <a:ext cx="3962903" cy="3318182"/>
        </a:xfrm>
        <a:prstGeom prst="gear9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Минимизация сроков прохождения запросов-ответов между двумя ведомствами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6644087" y="5172690"/>
        <a:ext cx="2465835" cy="1705614"/>
      </dsp:txXfrm>
    </dsp:sp>
    <dsp:sp modelId="{E8A67DC6-C58D-46F4-8ED0-BB983F138644}">
      <dsp:nvSpPr>
        <dsp:cNvPr id="0" name=""/>
        <dsp:cNvSpPr/>
      </dsp:nvSpPr>
      <dsp:spPr>
        <a:xfrm>
          <a:off x="2433958" y="3109542"/>
          <a:ext cx="3709698" cy="3515862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pc="-20" dirty="0" smtClean="0">
              <a:solidFill>
                <a:schemeClr val="bg1"/>
              </a:solidFill>
              <a:cs typeface="Calibri"/>
            </a:rPr>
            <a:t>Отслеживание специалистами СФР всех этапов обработки запроса </a:t>
          </a:r>
          <a:r>
            <a:rPr lang="ru-RU" sz="2000" kern="1200" spc="-15" dirty="0" err="1" smtClean="0">
              <a:solidFill>
                <a:schemeClr val="bg1"/>
              </a:solidFill>
              <a:cs typeface="Calibri"/>
            </a:rPr>
            <a:t>он-лайн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3347263" y="4000020"/>
        <a:ext cx="1883088" cy="1734906"/>
      </dsp:txXfrm>
    </dsp:sp>
    <dsp:sp modelId="{11E33A4F-C9AB-4033-987A-5D43EF41E9BE}">
      <dsp:nvSpPr>
        <dsp:cNvPr id="0" name=""/>
        <dsp:cNvSpPr/>
      </dsp:nvSpPr>
      <dsp:spPr>
        <a:xfrm rot="20700000">
          <a:off x="4411414" y="434813"/>
          <a:ext cx="3837441" cy="3626688"/>
        </a:xfrm>
        <a:prstGeom prst="gear6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pc="-30" dirty="0" smtClean="0">
              <a:solidFill>
                <a:schemeClr val="tx1"/>
              </a:solidFill>
              <a:latin typeface="Calibri"/>
              <a:cs typeface="Calibri"/>
            </a:rPr>
            <a:t>Единый программный комплекс,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pc="-30" dirty="0" smtClean="0">
              <a:solidFill>
                <a:schemeClr val="tx1"/>
              </a:solidFill>
              <a:cs typeface="Calibri"/>
            </a:rPr>
            <a:t>единообразие подхода и автоматизация процессов</a:t>
          </a:r>
          <a:endParaRPr lang="ru-RU" sz="2000" kern="1200" dirty="0"/>
        </a:p>
      </dsp:txBody>
      <dsp:txXfrm rot="-20700000">
        <a:off x="5265578" y="1217752"/>
        <a:ext cx="2129114" cy="2060811"/>
      </dsp:txXfrm>
    </dsp:sp>
    <dsp:sp modelId="{A40BBCCF-8181-4730-A295-D2E9AED80F61}">
      <dsp:nvSpPr>
        <dsp:cNvPr id="0" name=""/>
        <dsp:cNvSpPr/>
      </dsp:nvSpPr>
      <dsp:spPr>
        <a:xfrm>
          <a:off x="4961250" y="3252398"/>
          <a:ext cx="5683036" cy="5683036"/>
        </a:xfrm>
        <a:prstGeom prst="circularArrow">
          <a:avLst>
            <a:gd name="adj1" fmla="val 4687"/>
            <a:gd name="adj2" fmla="val 299029"/>
            <a:gd name="adj3" fmla="val 2566968"/>
            <a:gd name="adj4" fmla="val 15755881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064873-78F5-4CAB-A075-FD0073AAF7E9}">
      <dsp:nvSpPr>
        <dsp:cNvPr id="0" name=""/>
        <dsp:cNvSpPr/>
      </dsp:nvSpPr>
      <dsp:spPr>
        <a:xfrm rot="2151212">
          <a:off x="2088085" y="2482969"/>
          <a:ext cx="4129081" cy="412908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B25342-BFCD-4076-A442-55A6C9A3052D}">
      <dsp:nvSpPr>
        <dsp:cNvPr id="0" name=""/>
        <dsp:cNvSpPr/>
      </dsp:nvSpPr>
      <dsp:spPr>
        <a:xfrm>
          <a:off x="3589326" y="-14914"/>
          <a:ext cx="4451980" cy="445198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235D9C-27EB-4BA5-800C-98D259326076}">
      <dsp:nvSpPr>
        <dsp:cNvPr id="0" name=""/>
        <dsp:cNvSpPr/>
      </dsp:nvSpPr>
      <dsp:spPr>
        <a:xfrm>
          <a:off x="5170604" y="3669673"/>
          <a:ext cx="4111386" cy="4243417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pc="-220" dirty="0" smtClean="0">
              <a:solidFill>
                <a:schemeClr val="bg1"/>
              </a:solidFill>
              <a:cs typeface="Calibri"/>
            </a:rPr>
            <a:t>У</a:t>
          </a:r>
          <a:r>
            <a:rPr lang="ru-RU" sz="2000" kern="1200" spc="-50" dirty="0" smtClean="0">
              <a:solidFill>
                <a:schemeClr val="bg1"/>
              </a:solidFill>
              <a:cs typeface="Calibri"/>
            </a:rPr>
            <a:t>д</a:t>
          </a:r>
          <a:r>
            <a:rPr lang="ru-RU" sz="2000" kern="1200" spc="-10" dirty="0" smtClean="0">
              <a:solidFill>
                <a:schemeClr val="bg1"/>
              </a:solidFill>
              <a:cs typeface="Calibri"/>
            </a:rPr>
            <a:t>о</a:t>
          </a:r>
          <a:r>
            <a:rPr lang="ru-RU" sz="2000" kern="1200" dirty="0" smtClean="0">
              <a:solidFill>
                <a:schemeClr val="bg1"/>
              </a:solidFill>
              <a:cs typeface="Calibri"/>
            </a:rPr>
            <a:t>б</a:t>
          </a:r>
          <a:r>
            <a:rPr lang="ru-RU" sz="2000" kern="1200" spc="-35" dirty="0" smtClean="0">
              <a:solidFill>
                <a:schemeClr val="bg1"/>
              </a:solidFill>
              <a:cs typeface="Calibri"/>
            </a:rPr>
            <a:t>н</a:t>
          </a:r>
          <a:r>
            <a:rPr lang="ru-RU" sz="2000" kern="1200" spc="-20" dirty="0" smtClean="0">
              <a:solidFill>
                <a:schemeClr val="bg1"/>
              </a:solidFill>
              <a:cs typeface="Calibri"/>
            </a:rPr>
            <a:t>о</a:t>
          </a:r>
          <a:r>
            <a:rPr lang="ru-RU" sz="2000" kern="1200" spc="-10" dirty="0" smtClean="0">
              <a:solidFill>
                <a:schemeClr val="bg1"/>
              </a:solidFill>
              <a:cs typeface="Calibri"/>
            </a:rPr>
            <a:t>е</a:t>
          </a:r>
          <a:r>
            <a:rPr lang="ru-RU" sz="2000" kern="1200" spc="15" dirty="0" smtClean="0">
              <a:solidFill>
                <a:schemeClr val="bg1"/>
              </a:solidFill>
              <a:cs typeface="Calibri"/>
            </a:rPr>
            <a:t> </a:t>
          </a:r>
          <a:r>
            <a:rPr lang="ru-RU" sz="2000" kern="1200" spc="-25" dirty="0" smtClean="0">
              <a:solidFill>
                <a:schemeClr val="bg1"/>
              </a:solidFill>
              <a:cs typeface="Calibri"/>
            </a:rPr>
            <a:t>вз</a:t>
          </a:r>
          <a:r>
            <a:rPr lang="ru-RU" sz="2000" kern="1200" spc="-20" dirty="0" smtClean="0">
              <a:solidFill>
                <a:schemeClr val="bg1"/>
              </a:solidFill>
              <a:cs typeface="Calibri"/>
            </a:rPr>
            <a:t>аи</a:t>
          </a:r>
          <a:r>
            <a:rPr lang="ru-RU" sz="2000" kern="1200" spc="-40" dirty="0" smtClean="0">
              <a:solidFill>
                <a:schemeClr val="bg1"/>
              </a:solidFill>
              <a:cs typeface="Calibri"/>
            </a:rPr>
            <a:t>мо</a:t>
          </a:r>
          <a:r>
            <a:rPr lang="ru-RU" sz="2000" kern="1200" spc="-50" dirty="0" smtClean="0">
              <a:solidFill>
                <a:schemeClr val="bg1"/>
              </a:solidFill>
              <a:cs typeface="Calibri"/>
            </a:rPr>
            <a:t>д</a:t>
          </a:r>
          <a:r>
            <a:rPr lang="ru-RU" sz="2000" kern="1200" spc="-5" dirty="0" smtClean="0">
              <a:solidFill>
                <a:schemeClr val="bg1"/>
              </a:solidFill>
              <a:cs typeface="Calibri"/>
            </a:rPr>
            <a:t>е</a:t>
          </a:r>
          <a:r>
            <a:rPr lang="ru-RU" sz="2000" kern="1200" spc="-30" dirty="0" smtClean="0">
              <a:solidFill>
                <a:schemeClr val="bg1"/>
              </a:solidFill>
              <a:cs typeface="Calibri"/>
            </a:rPr>
            <a:t>й</a:t>
          </a:r>
          <a:r>
            <a:rPr lang="ru-RU" sz="2000" kern="1200" spc="5" dirty="0" smtClean="0">
              <a:solidFill>
                <a:schemeClr val="bg1"/>
              </a:solidFill>
              <a:cs typeface="Calibri"/>
            </a:rPr>
            <a:t>с</a:t>
          </a:r>
          <a:r>
            <a:rPr lang="ru-RU" sz="2000" kern="1200" spc="-5" dirty="0" smtClean="0">
              <a:solidFill>
                <a:schemeClr val="bg1"/>
              </a:solidFill>
              <a:cs typeface="Calibri"/>
            </a:rPr>
            <a:t>т</a:t>
          </a:r>
          <a:r>
            <a:rPr lang="ru-RU" sz="2000" kern="1200" spc="-25" dirty="0" smtClean="0">
              <a:solidFill>
                <a:schemeClr val="bg1"/>
              </a:solidFill>
              <a:cs typeface="Calibri"/>
            </a:rPr>
            <a:t>в</a:t>
          </a:r>
          <a:r>
            <a:rPr lang="ru-RU" sz="2000" kern="1200" spc="-20" dirty="0" smtClean="0">
              <a:solidFill>
                <a:schemeClr val="bg1"/>
              </a:solidFill>
              <a:cs typeface="Calibri"/>
            </a:rPr>
            <a:t>и</a:t>
          </a:r>
          <a:r>
            <a:rPr lang="ru-RU" sz="2000" kern="1200" spc="-10" dirty="0" smtClean="0">
              <a:solidFill>
                <a:schemeClr val="bg1"/>
              </a:solidFill>
              <a:cs typeface="Calibri"/>
            </a:rPr>
            <a:t>е</a:t>
          </a:r>
          <a:r>
            <a:rPr lang="ru-RU" sz="2000" kern="1200" spc="5" dirty="0" smtClean="0">
              <a:solidFill>
                <a:schemeClr val="bg1"/>
              </a:solidFill>
              <a:cs typeface="Calibri"/>
            </a:rPr>
            <a:t> </a:t>
          </a:r>
          <a:r>
            <a:rPr lang="ru-RU" sz="2000" kern="1200" spc="-35" dirty="0" smtClean="0">
              <a:solidFill>
                <a:schemeClr val="bg1"/>
              </a:solidFill>
              <a:cs typeface="Calibri"/>
            </a:rPr>
            <a:t>О</a:t>
          </a:r>
          <a:r>
            <a:rPr lang="ru-RU" sz="2000" kern="1200" spc="-114" dirty="0" smtClean="0">
              <a:solidFill>
                <a:schemeClr val="bg1"/>
              </a:solidFill>
              <a:cs typeface="Calibri"/>
            </a:rPr>
            <a:t>т</a:t>
          </a:r>
          <a:r>
            <a:rPr lang="ru-RU" sz="2000" kern="1200" spc="-50" dirty="0" smtClean="0">
              <a:solidFill>
                <a:schemeClr val="bg1"/>
              </a:solidFill>
              <a:cs typeface="Calibri"/>
            </a:rPr>
            <a:t>д</a:t>
          </a:r>
          <a:r>
            <a:rPr lang="ru-RU" sz="2000" kern="1200" spc="-40" dirty="0" smtClean="0">
              <a:solidFill>
                <a:schemeClr val="bg1"/>
              </a:solidFill>
              <a:cs typeface="Calibri"/>
            </a:rPr>
            <a:t>е</a:t>
          </a:r>
          <a:r>
            <a:rPr lang="ru-RU" sz="2000" kern="1200" spc="-20" dirty="0" smtClean="0">
              <a:solidFill>
                <a:schemeClr val="bg1"/>
              </a:solidFill>
              <a:cs typeface="Calibri"/>
            </a:rPr>
            <a:t>л</a:t>
          </a:r>
          <a:r>
            <a:rPr lang="ru-RU" sz="2000" kern="1200" spc="-15" dirty="0" smtClean="0">
              <a:solidFill>
                <a:schemeClr val="bg1"/>
              </a:solidFill>
              <a:cs typeface="Calibri"/>
            </a:rPr>
            <a:t>ен</a:t>
          </a:r>
          <a:r>
            <a:rPr lang="ru-RU" sz="2000" kern="1200" spc="-20" dirty="0" smtClean="0">
              <a:solidFill>
                <a:schemeClr val="bg1"/>
              </a:solidFill>
              <a:cs typeface="Calibri"/>
            </a:rPr>
            <a:t>ий</a:t>
          </a:r>
          <a:r>
            <a:rPr lang="ru-RU" sz="2000" kern="1200" spc="10" dirty="0" smtClean="0">
              <a:solidFill>
                <a:schemeClr val="bg1"/>
              </a:solidFill>
              <a:cs typeface="Calibri"/>
            </a:rPr>
            <a:t> </a:t>
          </a:r>
          <a:r>
            <a:rPr lang="ru-RU" sz="2000" kern="1200" spc="-35" dirty="0" smtClean="0">
              <a:solidFill>
                <a:schemeClr val="bg1"/>
              </a:solidFill>
              <a:cs typeface="Calibri"/>
            </a:rPr>
            <a:t>С</a:t>
          </a:r>
          <a:r>
            <a:rPr lang="ru-RU" sz="2000" kern="1200" spc="-25" dirty="0" smtClean="0">
              <a:solidFill>
                <a:schemeClr val="bg1"/>
              </a:solidFill>
              <a:cs typeface="Calibri"/>
            </a:rPr>
            <a:t>ФР напрямую с архивами</a:t>
          </a:r>
          <a:r>
            <a:rPr lang="ru-RU" sz="2000" kern="1200" dirty="0" smtClean="0">
              <a:solidFill>
                <a:schemeClr val="bg1"/>
              </a:solidFill>
              <a:cs typeface="Calibri"/>
            </a:rPr>
            <a:t> всех регионов. </a:t>
          </a:r>
          <a:r>
            <a:rPr lang="ru-RU" sz="2000" kern="1200" dirty="0" smtClean="0">
              <a:solidFill>
                <a:schemeClr val="bg1"/>
              </a:solidFill>
            </a:rPr>
            <a:t>Исключение промежуточных этапов в прохождении запросов-ответов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5997175" y="4654901"/>
        <a:ext cx="2458244" cy="2198171"/>
      </dsp:txXfrm>
    </dsp:sp>
    <dsp:sp modelId="{E8A67DC6-C58D-46F4-8ED0-BB983F138644}">
      <dsp:nvSpPr>
        <dsp:cNvPr id="0" name=""/>
        <dsp:cNvSpPr/>
      </dsp:nvSpPr>
      <dsp:spPr>
        <a:xfrm>
          <a:off x="1785956" y="2286010"/>
          <a:ext cx="3813180" cy="351429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pc="-30" dirty="0" smtClean="0">
              <a:solidFill>
                <a:schemeClr val="bg1"/>
              </a:solidFill>
              <a:latin typeface="Calibri"/>
              <a:cs typeface="Calibri"/>
            </a:rPr>
            <a:t>Получение полной информации по всем реквизитам запроса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2714136" y="3176090"/>
        <a:ext cx="1956820" cy="1734130"/>
      </dsp:txXfrm>
    </dsp:sp>
    <dsp:sp modelId="{11E33A4F-C9AB-4033-987A-5D43EF41E9BE}">
      <dsp:nvSpPr>
        <dsp:cNvPr id="0" name=""/>
        <dsp:cNvSpPr/>
      </dsp:nvSpPr>
      <dsp:spPr>
        <a:xfrm rot="20700000">
          <a:off x="4280640" y="212261"/>
          <a:ext cx="3652347" cy="3674396"/>
        </a:xfrm>
        <a:prstGeom prst="gear6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Исключение случаев потери запросов-ответов из-за сбоев в работе электронных каналов связи</a:t>
          </a:r>
          <a:endParaRPr lang="ru-RU" sz="2000" kern="1200" dirty="0"/>
        </a:p>
      </dsp:txBody>
      <dsp:txXfrm rot="-20700000">
        <a:off x="5080399" y="1019471"/>
        <a:ext cx="2052829" cy="2059975"/>
      </dsp:txXfrm>
    </dsp:sp>
    <dsp:sp modelId="{A40BBCCF-8181-4730-A295-D2E9AED80F61}">
      <dsp:nvSpPr>
        <dsp:cNvPr id="0" name=""/>
        <dsp:cNvSpPr/>
      </dsp:nvSpPr>
      <dsp:spPr>
        <a:xfrm>
          <a:off x="4489534" y="3028242"/>
          <a:ext cx="5431574" cy="5431574"/>
        </a:xfrm>
        <a:prstGeom prst="circularArrow">
          <a:avLst>
            <a:gd name="adj1" fmla="val 4687"/>
            <a:gd name="adj2" fmla="val 299029"/>
            <a:gd name="adj3" fmla="val 2564269"/>
            <a:gd name="adj4" fmla="val 15761289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064873-78F5-4CAB-A075-FD0073AAF7E9}">
      <dsp:nvSpPr>
        <dsp:cNvPr id="0" name=""/>
        <dsp:cNvSpPr/>
      </dsp:nvSpPr>
      <dsp:spPr>
        <a:xfrm rot="790809">
          <a:off x="1326617" y="1969560"/>
          <a:ext cx="3946377" cy="394637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B25342-BFCD-4076-A442-55A6C9A3052D}">
      <dsp:nvSpPr>
        <dsp:cNvPr id="0" name=""/>
        <dsp:cNvSpPr/>
      </dsp:nvSpPr>
      <dsp:spPr>
        <a:xfrm>
          <a:off x="3603176" y="-139854"/>
          <a:ext cx="4254990" cy="425499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2AC14B-0259-47B1-B590-29CCE1C14E98}">
      <dsp:nvSpPr>
        <dsp:cNvPr id="0" name=""/>
        <dsp:cNvSpPr/>
      </dsp:nvSpPr>
      <dsp:spPr>
        <a:xfrm>
          <a:off x="-4519859" y="-693085"/>
          <a:ext cx="5384343" cy="5384343"/>
        </a:xfrm>
        <a:prstGeom prst="blockArc">
          <a:avLst>
            <a:gd name="adj1" fmla="val 18900000"/>
            <a:gd name="adj2" fmla="val 2700000"/>
            <a:gd name="adj3" fmla="val 401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497C71-5B1B-430C-81AD-F6111CE76566}">
      <dsp:nvSpPr>
        <dsp:cNvPr id="0" name=""/>
        <dsp:cNvSpPr/>
      </dsp:nvSpPr>
      <dsp:spPr>
        <a:xfrm>
          <a:off x="555974" y="399817"/>
          <a:ext cx="5604984" cy="799634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471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Переход на новый формат работы прошел одномоментно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555974" y="399817"/>
        <a:ext cx="5604984" cy="799634"/>
      </dsp:txXfrm>
    </dsp:sp>
    <dsp:sp modelId="{6A1B0985-5977-4542-AE0F-0383409C84E5}">
      <dsp:nvSpPr>
        <dsp:cNvPr id="0" name=""/>
        <dsp:cNvSpPr/>
      </dsp:nvSpPr>
      <dsp:spPr>
        <a:xfrm>
          <a:off x="56202" y="299862"/>
          <a:ext cx="999543" cy="9995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F6B80C-FE09-45B9-9D83-70F1502F71E3}">
      <dsp:nvSpPr>
        <dsp:cNvPr id="0" name=""/>
        <dsp:cNvSpPr/>
      </dsp:nvSpPr>
      <dsp:spPr>
        <a:xfrm>
          <a:off x="846641" y="1599268"/>
          <a:ext cx="5314317" cy="799634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4710" tIns="45720" rIns="45720" bIns="4572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Программное обеспечение просто и понятно в использовании</a:t>
          </a:r>
          <a:endParaRPr lang="ru-RU" sz="20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846641" y="1599268"/>
        <a:ext cx="5314317" cy="799634"/>
      </dsp:txXfrm>
    </dsp:sp>
    <dsp:sp modelId="{D6E6AA53-7BBA-4A78-9D60-971166E684C0}">
      <dsp:nvSpPr>
        <dsp:cNvPr id="0" name=""/>
        <dsp:cNvSpPr/>
      </dsp:nvSpPr>
      <dsp:spPr>
        <a:xfrm>
          <a:off x="346869" y="1499314"/>
          <a:ext cx="999543" cy="9995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D6DAF9-ECAC-4CC0-AE5F-D3D12CC7647E}">
      <dsp:nvSpPr>
        <dsp:cNvPr id="0" name=""/>
        <dsp:cNvSpPr/>
      </dsp:nvSpPr>
      <dsp:spPr>
        <a:xfrm>
          <a:off x="555974" y="2798720"/>
          <a:ext cx="5604984" cy="799634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471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Удобный интерфейс программы ГИС ЕЦП</a:t>
          </a:r>
          <a:endParaRPr lang="ru-RU" sz="2000" kern="1200" dirty="0"/>
        </a:p>
      </dsp:txBody>
      <dsp:txXfrm>
        <a:off x="555974" y="2798720"/>
        <a:ext cx="5604984" cy="799634"/>
      </dsp:txXfrm>
    </dsp:sp>
    <dsp:sp modelId="{85D1CEC7-6F86-4754-AE99-921E303BFA3E}">
      <dsp:nvSpPr>
        <dsp:cNvPr id="0" name=""/>
        <dsp:cNvSpPr/>
      </dsp:nvSpPr>
      <dsp:spPr>
        <a:xfrm>
          <a:off x="56202" y="2698766"/>
          <a:ext cx="999543" cy="9995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2AC14B-0259-47B1-B590-29CCE1C14E98}">
      <dsp:nvSpPr>
        <dsp:cNvPr id="0" name=""/>
        <dsp:cNvSpPr/>
      </dsp:nvSpPr>
      <dsp:spPr>
        <a:xfrm>
          <a:off x="-9048649" y="-1381581"/>
          <a:ext cx="10764219" cy="10764219"/>
        </a:xfrm>
        <a:prstGeom prst="blockArc">
          <a:avLst>
            <a:gd name="adj1" fmla="val 18900000"/>
            <a:gd name="adj2" fmla="val 2700000"/>
            <a:gd name="adj3" fmla="val 201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497C71-5B1B-430C-81AD-F6111CE76566}">
      <dsp:nvSpPr>
        <dsp:cNvPr id="0" name=""/>
        <dsp:cNvSpPr/>
      </dsp:nvSpPr>
      <dsp:spPr>
        <a:xfrm>
          <a:off x="897165" y="626506"/>
          <a:ext cx="12757068" cy="1230882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701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Обеспечение взаимозаменяемости работников архивных учреждений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897165" y="626506"/>
        <a:ext cx="12757068" cy="1230882"/>
      </dsp:txXfrm>
    </dsp:sp>
    <dsp:sp modelId="{6A1B0985-5977-4542-AE0F-0383409C84E5}">
      <dsp:nvSpPr>
        <dsp:cNvPr id="0" name=""/>
        <dsp:cNvSpPr/>
      </dsp:nvSpPr>
      <dsp:spPr>
        <a:xfrm>
          <a:off x="127864" y="461260"/>
          <a:ext cx="1538603" cy="15386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F6B80C-FE09-45B9-9D83-70F1502F71E3}">
      <dsp:nvSpPr>
        <dsp:cNvPr id="0" name=""/>
        <dsp:cNvSpPr/>
      </dsp:nvSpPr>
      <dsp:spPr>
        <a:xfrm>
          <a:off x="1602858" y="2461764"/>
          <a:ext cx="12051374" cy="1230882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701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Соблюдение регламентных сроков направления ответов на запросы СФР</a:t>
          </a:r>
          <a:endParaRPr lang="ru-RU" sz="2400" kern="1200" dirty="0"/>
        </a:p>
      </dsp:txBody>
      <dsp:txXfrm>
        <a:off x="1602858" y="2461764"/>
        <a:ext cx="12051374" cy="1230882"/>
      </dsp:txXfrm>
    </dsp:sp>
    <dsp:sp modelId="{D6E6AA53-7BBA-4A78-9D60-971166E684C0}">
      <dsp:nvSpPr>
        <dsp:cNvPr id="0" name=""/>
        <dsp:cNvSpPr/>
      </dsp:nvSpPr>
      <dsp:spPr>
        <a:xfrm>
          <a:off x="833557" y="2307904"/>
          <a:ext cx="1538603" cy="15386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D6DAF9-ECAC-4CC0-AE5F-D3D12CC7647E}">
      <dsp:nvSpPr>
        <dsp:cNvPr id="0" name=""/>
        <dsp:cNvSpPr/>
      </dsp:nvSpPr>
      <dsp:spPr>
        <a:xfrm>
          <a:off x="1602858" y="4308408"/>
          <a:ext cx="12051374" cy="1230882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701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Стабильная работа интернет-каналов</a:t>
          </a:r>
          <a:endParaRPr lang="ru-RU" sz="2400" kern="1200" dirty="0"/>
        </a:p>
      </dsp:txBody>
      <dsp:txXfrm>
        <a:off x="1602858" y="4308408"/>
        <a:ext cx="12051374" cy="1230882"/>
      </dsp:txXfrm>
    </dsp:sp>
    <dsp:sp modelId="{85D1CEC7-6F86-4754-AE99-921E303BFA3E}">
      <dsp:nvSpPr>
        <dsp:cNvPr id="0" name=""/>
        <dsp:cNvSpPr/>
      </dsp:nvSpPr>
      <dsp:spPr>
        <a:xfrm>
          <a:off x="833557" y="4154548"/>
          <a:ext cx="1538603" cy="15386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F4F691-8945-4262-B11B-7F33A97E0E4C}">
      <dsp:nvSpPr>
        <dsp:cNvPr id="0" name=""/>
        <dsp:cNvSpPr/>
      </dsp:nvSpPr>
      <dsp:spPr>
        <a:xfrm>
          <a:off x="897165" y="6155052"/>
          <a:ext cx="12757068" cy="1230882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701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Регулярное направление предложений в Службу технической поддержки по улучшению функционала при электронном взаимодействии в ГИС ЕЦП</a:t>
          </a:r>
          <a:endParaRPr lang="ru-RU" sz="2400" kern="1200" dirty="0"/>
        </a:p>
      </dsp:txBody>
      <dsp:txXfrm>
        <a:off x="897165" y="6155052"/>
        <a:ext cx="12757068" cy="1230882"/>
      </dsp:txXfrm>
    </dsp:sp>
    <dsp:sp modelId="{C778F5E5-2599-4788-9A3B-BB1311B10BBD}">
      <dsp:nvSpPr>
        <dsp:cNvPr id="0" name=""/>
        <dsp:cNvSpPr/>
      </dsp:nvSpPr>
      <dsp:spPr>
        <a:xfrm>
          <a:off x="127864" y="6001192"/>
          <a:ext cx="1538603" cy="15386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43738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9207500" y="0"/>
            <a:ext cx="7045325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02E5A-1264-478E-8FDF-1120B16EAC07}" type="datetimeFigureOut">
              <a:rPr lang="ru-RU" smtClean="0"/>
              <a:pPr/>
              <a:t>21.06.2024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7043738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9207500" y="8685213"/>
            <a:ext cx="7045325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832A4-E47D-4B4B-A78B-F5D45B7D6F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28472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43738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9207500" y="0"/>
            <a:ext cx="7045325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B8AFC-92FD-47BF-B9BA-61D13102D572}" type="datetimeFigureOut">
              <a:rPr lang="ru-RU" smtClean="0"/>
              <a:pPr/>
              <a:t>21.06.2024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080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625600" y="4343400"/>
            <a:ext cx="130048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7043738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9207500" y="8685213"/>
            <a:ext cx="7045325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700548-3553-4072-B1CC-64C36991AF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8701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00548-3553-4072-B1CC-64C36991AFE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00548-3553-4072-B1CC-64C36991AFE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2043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67543" y="3387449"/>
            <a:ext cx="7120912" cy="78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594F8C"/>
                </a:solidFill>
                <a:latin typeface="Calibri-Light"/>
                <a:cs typeface="Calibri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8400" y="5120640"/>
            <a:ext cx="113792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58F68-4E3D-489D-89C6-80D6A43E8846}" type="datetime1">
              <a:rPr lang="en-US" smtClean="0"/>
              <a:pPr/>
              <a:t>6/21/2024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DEB9E-6F83-465F-AE01-0B2015FFC8E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3685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rgbClr val="594F8C"/>
                </a:solidFill>
                <a:latin typeface="MyriadPro-Cond"/>
                <a:cs typeface="MyriadPro-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05588-2609-4EB9-9EA1-CA8E4355A6DC}" type="datetime1">
              <a:rPr lang="en-US" smtClean="0"/>
              <a:pPr/>
              <a:t>6/21/2024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rgbClr val="594F8C"/>
                </a:solidFill>
                <a:latin typeface="MyriadPro-Cond"/>
                <a:cs typeface="MyriadPro-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280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7184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D60E5-5C2A-482C-AD3E-8EE3D4FCBDDE}" type="datetime1">
              <a:rPr lang="en-US" smtClean="0"/>
              <a:pPr/>
              <a:t>6/21/2024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rgbClr val="594F8C"/>
                </a:solidFill>
                <a:latin typeface="MyriadPro-Cond"/>
                <a:cs typeface="MyriadPro-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EB875-3C5D-4087-82B2-150FFB352206}" type="datetime1">
              <a:rPr lang="en-US" smtClean="0"/>
              <a:pPr/>
              <a:t>6/21/2024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FBB1E-B5E0-4805-81EC-60209BBE2C52}" type="datetime1">
              <a:rPr lang="en-US" smtClean="0"/>
              <a:pPr/>
              <a:t>6/21/2024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67542" y="3387451"/>
            <a:ext cx="7120912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594F8C"/>
                </a:solidFill>
                <a:latin typeface="Calibri-Light"/>
                <a:cs typeface="Calibri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8402" y="5120642"/>
            <a:ext cx="113792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FCC43-531F-4292-8D9E-E55F036BC5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6083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99389" y="577126"/>
            <a:ext cx="12657218" cy="630942"/>
          </a:xfrm>
        </p:spPr>
        <p:txBody>
          <a:bodyPr lIns="0" tIns="0" rIns="0" bIns="0"/>
          <a:lstStyle>
            <a:lvl1pPr>
              <a:defRPr sz="4100" b="0" i="0">
                <a:solidFill>
                  <a:srgbClr val="594F8C"/>
                </a:solidFill>
                <a:latin typeface="MyriadPro-Cond"/>
                <a:cs typeface="MyriadPro-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FDD6C-298F-4AB6-8A31-2157CC4B459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1996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99389" y="577126"/>
            <a:ext cx="12657218" cy="630942"/>
          </a:xfrm>
        </p:spPr>
        <p:txBody>
          <a:bodyPr lIns="0" tIns="0" rIns="0" bIns="0"/>
          <a:lstStyle>
            <a:lvl1pPr>
              <a:defRPr sz="4100" b="0" i="0">
                <a:solidFill>
                  <a:srgbClr val="594F8C"/>
                </a:solidFill>
                <a:latin typeface="MyriadPro-Cond"/>
                <a:cs typeface="MyriadPro-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2800" y="2103122"/>
            <a:ext cx="70713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71840" y="2103122"/>
            <a:ext cx="70713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36384-DEA8-46FD-87A1-BC64AD1CAE9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0664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99389" y="577126"/>
            <a:ext cx="12657218" cy="630942"/>
          </a:xfrm>
        </p:spPr>
        <p:txBody>
          <a:bodyPr lIns="0" tIns="0" rIns="0" bIns="0"/>
          <a:lstStyle>
            <a:lvl1pPr>
              <a:defRPr sz="4100" b="0" i="0">
                <a:solidFill>
                  <a:srgbClr val="594F8C"/>
                </a:solidFill>
                <a:latin typeface="MyriadPro-Cond"/>
                <a:cs typeface="MyriadPro-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F9101-2E22-425E-930E-97481B03105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4238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>
            <a:alpha val="1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99390" y="577124"/>
            <a:ext cx="12657218" cy="650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rgbClr val="594F8C"/>
                </a:solidFill>
                <a:latin typeface="MyriadPro-Cond"/>
                <a:cs typeface="MyriadPro-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12299" y="2256637"/>
            <a:ext cx="8739505" cy="4930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503920"/>
            <a:ext cx="520192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E08C3-A35E-4906-85F4-A3E2AB72F3D1}" type="datetime1">
              <a:rPr lang="en-US" smtClean="0"/>
              <a:pPr/>
              <a:t>6/21/2024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>
            <a:alpha val="1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99389" y="577124"/>
            <a:ext cx="12657218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rgbClr val="594F8C"/>
                </a:solidFill>
                <a:latin typeface="MyriadPro-Cond"/>
                <a:cs typeface="MyriadPro-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12299" y="2256639"/>
            <a:ext cx="873950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503922"/>
            <a:ext cx="52019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93"/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2" y="8503922"/>
            <a:ext cx="37388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93"/>
            <a:fld id="{E41F8519-2CF7-4B32-A285-7EA27FD555D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93"/>
              <a:t>6/21/2024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503922"/>
            <a:ext cx="37388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93"/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 defTabSz="914293"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3754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45">
        <a:defRPr>
          <a:latin typeface="+mn-lt"/>
          <a:ea typeface="+mn-ea"/>
          <a:cs typeface="+mn-cs"/>
        </a:defRPr>
      </a:lvl2pPr>
      <a:lvl3pPr marL="914293">
        <a:defRPr>
          <a:latin typeface="+mn-lt"/>
          <a:ea typeface="+mn-ea"/>
          <a:cs typeface="+mn-cs"/>
        </a:defRPr>
      </a:lvl3pPr>
      <a:lvl4pPr marL="1371438">
        <a:defRPr>
          <a:latin typeface="+mn-lt"/>
          <a:ea typeface="+mn-ea"/>
          <a:cs typeface="+mn-cs"/>
        </a:defRPr>
      </a:lvl4pPr>
      <a:lvl5pPr marL="1828583">
        <a:defRPr>
          <a:latin typeface="+mn-lt"/>
          <a:ea typeface="+mn-ea"/>
          <a:cs typeface="+mn-cs"/>
        </a:defRPr>
      </a:lvl5pPr>
      <a:lvl6pPr marL="2285730">
        <a:defRPr>
          <a:latin typeface="+mn-lt"/>
          <a:ea typeface="+mn-ea"/>
          <a:cs typeface="+mn-cs"/>
        </a:defRPr>
      </a:lvl6pPr>
      <a:lvl7pPr marL="2742876">
        <a:defRPr>
          <a:latin typeface="+mn-lt"/>
          <a:ea typeface="+mn-ea"/>
          <a:cs typeface="+mn-cs"/>
        </a:defRPr>
      </a:lvl7pPr>
      <a:lvl8pPr marL="3200021">
        <a:defRPr>
          <a:latin typeface="+mn-lt"/>
          <a:ea typeface="+mn-ea"/>
          <a:cs typeface="+mn-cs"/>
        </a:defRPr>
      </a:lvl8pPr>
      <a:lvl9pPr marL="365716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45">
        <a:defRPr>
          <a:latin typeface="+mn-lt"/>
          <a:ea typeface="+mn-ea"/>
          <a:cs typeface="+mn-cs"/>
        </a:defRPr>
      </a:lvl2pPr>
      <a:lvl3pPr marL="914293">
        <a:defRPr>
          <a:latin typeface="+mn-lt"/>
          <a:ea typeface="+mn-ea"/>
          <a:cs typeface="+mn-cs"/>
        </a:defRPr>
      </a:lvl3pPr>
      <a:lvl4pPr marL="1371438">
        <a:defRPr>
          <a:latin typeface="+mn-lt"/>
          <a:ea typeface="+mn-ea"/>
          <a:cs typeface="+mn-cs"/>
        </a:defRPr>
      </a:lvl4pPr>
      <a:lvl5pPr marL="1828583">
        <a:defRPr>
          <a:latin typeface="+mn-lt"/>
          <a:ea typeface="+mn-ea"/>
          <a:cs typeface="+mn-cs"/>
        </a:defRPr>
      </a:lvl5pPr>
      <a:lvl6pPr marL="2285730">
        <a:defRPr>
          <a:latin typeface="+mn-lt"/>
          <a:ea typeface="+mn-ea"/>
          <a:cs typeface="+mn-cs"/>
        </a:defRPr>
      </a:lvl6pPr>
      <a:lvl7pPr marL="2742876">
        <a:defRPr>
          <a:latin typeface="+mn-lt"/>
          <a:ea typeface="+mn-ea"/>
          <a:cs typeface="+mn-cs"/>
        </a:defRPr>
      </a:lvl7pPr>
      <a:lvl8pPr marL="3200021">
        <a:defRPr>
          <a:latin typeface="+mn-lt"/>
          <a:ea typeface="+mn-ea"/>
          <a:cs typeface="+mn-cs"/>
        </a:defRPr>
      </a:lvl8pPr>
      <a:lvl9pPr marL="3657168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35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png"/><Relationship Id="rId18" Type="http://schemas.openxmlformats.org/officeDocument/2006/relationships/diagramData" Target="../diagrams/data2.xml"/><Relationship Id="rId3" Type="http://schemas.openxmlformats.org/officeDocument/2006/relationships/image" Target="../media/image16.png"/><Relationship Id="rId21" Type="http://schemas.openxmlformats.org/officeDocument/2006/relationships/diagramColors" Target="../diagrams/colors2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diagramColors" Target="../diagrams/colors1.xml"/><Relationship Id="rId2" Type="http://schemas.openxmlformats.org/officeDocument/2006/relationships/image" Target="../media/image15.png"/><Relationship Id="rId16" Type="http://schemas.openxmlformats.org/officeDocument/2006/relationships/diagramQuickStyle" Target="../diagrams/quickStyle1.xml"/><Relationship Id="rId20" Type="http://schemas.openxmlformats.org/officeDocument/2006/relationships/diagramQuickStyle" Target="../diagrams/quickStyl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diagramLayout" Target="../diagrams/layout1.xml"/><Relationship Id="rId23" Type="http://schemas.microsoft.com/office/2007/relationships/diagramDrawing" Target="../diagrams/drawing2.xml"/><Relationship Id="rId10" Type="http://schemas.openxmlformats.org/officeDocument/2006/relationships/image" Target="../media/image20.png"/><Relationship Id="rId19" Type="http://schemas.openxmlformats.org/officeDocument/2006/relationships/diagramLayout" Target="../diagrams/layout2.xml"/><Relationship Id="rId4" Type="http://schemas.openxmlformats.org/officeDocument/2006/relationships/image" Target="../media/image17.png"/><Relationship Id="rId9" Type="http://schemas.openxmlformats.org/officeDocument/2006/relationships/image" Target="../media/image19.png"/><Relationship Id="rId14" Type="http://schemas.openxmlformats.org/officeDocument/2006/relationships/diagramData" Target="../diagrams/data1.xml"/><Relationship Id="rId22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9.png"/><Relationship Id="rId1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21" Type="http://schemas.openxmlformats.org/officeDocument/2006/relationships/diagramColors" Target="../diagrams/colors4.xml"/><Relationship Id="rId7" Type="http://schemas.openxmlformats.org/officeDocument/2006/relationships/image" Target="../media/image16.png"/><Relationship Id="rId12" Type="http://schemas.openxmlformats.org/officeDocument/2006/relationships/image" Target="../media/image18.png"/><Relationship Id="rId17" Type="http://schemas.openxmlformats.org/officeDocument/2006/relationships/image" Target="../media/image21.png"/><Relationship Id="rId2" Type="http://schemas.openxmlformats.org/officeDocument/2006/relationships/image" Target="../media/image22.jpeg"/><Relationship Id="rId16" Type="http://schemas.openxmlformats.org/officeDocument/2006/relationships/image" Target="../media/image11.png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6.png"/><Relationship Id="rId5" Type="http://schemas.openxmlformats.org/officeDocument/2006/relationships/diagramQuickStyle" Target="../diagrams/quickStyle3.xml"/><Relationship Id="rId15" Type="http://schemas.openxmlformats.org/officeDocument/2006/relationships/image" Target="../media/image10.png"/><Relationship Id="rId23" Type="http://schemas.microsoft.com/office/2007/relationships/diagramDrawing" Target="../diagrams/drawing4.xml"/><Relationship Id="rId10" Type="http://schemas.openxmlformats.org/officeDocument/2006/relationships/image" Target="../media/image5.png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4.png"/><Relationship Id="rId14" Type="http://schemas.openxmlformats.org/officeDocument/2006/relationships/image" Target="../media/image20.png"/><Relationship Id="rId22" Type="http://schemas.microsoft.com/office/2007/relationships/diagramDrawing" Target="../diagrams/drawing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png"/><Relationship Id="rId18" Type="http://schemas.openxmlformats.org/officeDocument/2006/relationships/diagramData" Target="../diagrams/data6.xml"/><Relationship Id="rId3" Type="http://schemas.openxmlformats.org/officeDocument/2006/relationships/image" Target="../media/image16.png"/><Relationship Id="rId21" Type="http://schemas.openxmlformats.org/officeDocument/2006/relationships/diagramColors" Target="../diagrams/colors6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diagramColors" Target="../diagrams/colors5.xml"/><Relationship Id="rId2" Type="http://schemas.openxmlformats.org/officeDocument/2006/relationships/notesSlide" Target="../notesSlides/notesSlide1.xml"/><Relationship Id="rId16" Type="http://schemas.openxmlformats.org/officeDocument/2006/relationships/diagramQuickStyle" Target="../diagrams/quickStyle5.xml"/><Relationship Id="rId20" Type="http://schemas.openxmlformats.org/officeDocument/2006/relationships/diagramQuickStyle" Target="../diagrams/quickStyl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diagramLayout" Target="../diagrams/layout5.xml"/><Relationship Id="rId23" Type="http://schemas.microsoft.com/office/2007/relationships/diagramDrawing" Target="../diagrams/drawing6.xml"/><Relationship Id="rId10" Type="http://schemas.openxmlformats.org/officeDocument/2006/relationships/image" Target="../media/image20.png"/><Relationship Id="rId19" Type="http://schemas.openxmlformats.org/officeDocument/2006/relationships/diagramLayout" Target="../diagrams/layout6.xml"/><Relationship Id="rId4" Type="http://schemas.openxmlformats.org/officeDocument/2006/relationships/image" Target="../media/image17.png"/><Relationship Id="rId9" Type="http://schemas.openxmlformats.org/officeDocument/2006/relationships/image" Target="../media/image19.png"/><Relationship Id="rId14" Type="http://schemas.openxmlformats.org/officeDocument/2006/relationships/diagramData" Target="../diagrams/data5.xml"/><Relationship Id="rId22" Type="http://schemas.microsoft.com/office/2007/relationships/diagramDrawing" Target="../diagrams/drawing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18.png"/><Relationship Id="rId17" Type="http://schemas.openxmlformats.org/officeDocument/2006/relationships/image" Target="../media/image21.png"/><Relationship Id="rId2" Type="http://schemas.openxmlformats.org/officeDocument/2006/relationships/image" Target="../media/image23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6.png"/><Relationship Id="rId5" Type="http://schemas.openxmlformats.org/officeDocument/2006/relationships/image" Target="../media/image26.png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image" Target="../media/image25.png"/><Relationship Id="rId9" Type="http://schemas.openxmlformats.org/officeDocument/2006/relationships/image" Target="../media/image4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30.png"/><Relationship Id="rId7" Type="http://schemas.openxmlformats.org/officeDocument/2006/relationships/image" Target="../media/image4.png"/><Relationship Id="rId12" Type="http://schemas.openxmlformats.org/officeDocument/2006/relationships/image" Target="../media/image20.png"/><Relationship Id="rId17" Type="http://schemas.openxmlformats.org/officeDocument/2006/relationships/image" Target="../media/image34.png"/><Relationship Id="rId2" Type="http://schemas.openxmlformats.org/officeDocument/2006/relationships/image" Target="../media/image29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9.png"/><Relationship Id="rId5" Type="http://schemas.openxmlformats.org/officeDocument/2006/relationships/image" Target="../media/image32.png"/><Relationship Id="rId15" Type="http://schemas.openxmlformats.org/officeDocument/2006/relationships/image" Target="../media/image21.png"/><Relationship Id="rId10" Type="http://schemas.openxmlformats.org/officeDocument/2006/relationships/image" Target="../media/image18.png"/><Relationship Id="rId4" Type="http://schemas.openxmlformats.org/officeDocument/2006/relationships/image" Target="../media/image3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diagramData" Target="../diagrams/data7.xml"/><Relationship Id="rId18" Type="http://schemas.openxmlformats.org/officeDocument/2006/relationships/chart" Target="../charts/chart2.xml"/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17" Type="http://schemas.openxmlformats.org/officeDocument/2006/relationships/chart" Target="../charts/chart1.xml"/><Relationship Id="rId2" Type="http://schemas.openxmlformats.org/officeDocument/2006/relationships/image" Target="../media/image16.png"/><Relationship Id="rId16" Type="http://schemas.openxmlformats.org/officeDocument/2006/relationships/diagramColors" Target="../diagrams/colors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diagramQuickStyle" Target="../diagrams/quickStyle7.xml"/><Relationship Id="rId10" Type="http://schemas.openxmlformats.org/officeDocument/2006/relationships/image" Target="../media/image10.png"/><Relationship Id="rId19" Type="http://schemas.microsoft.com/office/2007/relationships/diagramDrawing" Target="../diagrams/drawing7.xml"/><Relationship Id="rId4" Type="http://schemas.openxmlformats.org/officeDocument/2006/relationships/image" Target="../media/image4.png"/><Relationship Id="rId9" Type="http://schemas.openxmlformats.org/officeDocument/2006/relationships/image" Target="../media/image20.png"/><Relationship Id="rId1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png"/><Relationship Id="rId18" Type="http://schemas.microsoft.com/office/2007/relationships/diagramDrawing" Target="../diagrams/drawing8.xml"/><Relationship Id="rId3" Type="http://schemas.openxmlformats.org/officeDocument/2006/relationships/image" Target="../media/image16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diagramColors" Target="../diagrams/colors8.xml"/><Relationship Id="rId2" Type="http://schemas.openxmlformats.org/officeDocument/2006/relationships/notesSlide" Target="../notesSlides/notesSlide2.xml"/><Relationship Id="rId16" Type="http://schemas.openxmlformats.org/officeDocument/2006/relationships/diagramQuickStyle" Target="../diagrams/quickStyl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diagramLayout" Target="../diagrams/layout8.xml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image" Target="../media/image19.png"/><Relationship Id="rId14" Type="http://schemas.openxmlformats.org/officeDocument/2006/relationships/diagramData" Target="../diagrams/data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F70FF60C-7341-964B-8440-4C1F2C70E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557751"/>
          </a:xfrm>
          <a:prstGeom prst="rect">
            <a:avLst/>
          </a:prstGeom>
          <a:noFill/>
        </p:spPr>
      </p:pic>
      <p:sp>
        <p:nvSpPr>
          <p:cNvPr id="2" name="object 2"/>
          <p:cNvSpPr/>
          <p:nvPr/>
        </p:nvSpPr>
        <p:spPr>
          <a:xfrm>
            <a:off x="11956199" y="7318679"/>
            <a:ext cx="570865" cy="275590"/>
          </a:xfrm>
          <a:custGeom>
            <a:avLst/>
            <a:gdLst/>
            <a:ahLst/>
            <a:cxnLst/>
            <a:rect l="l" t="t" r="r" b="b"/>
            <a:pathLst>
              <a:path w="570865" h="275590">
                <a:moveTo>
                  <a:pt x="244627" y="41859"/>
                </a:moveTo>
                <a:lnTo>
                  <a:pt x="224129" y="23660"/>
                </a:lnTo>
                <a:lnTo>
                  <a:pt x="199872" y="10566"/>
                </a:lnTo>
                <a:lnTo>
                  <a:pt x="172466" y="2654"/>
                </a:lnTo>
                <a:lnTo>
                  <a:pt x="142443" y="0"/>
                </a:lnTo>
                <a:lnTo>
                  <a:pt x="96227" y="6680"/>
                </a:lnTo>
                <a:lnTo>
                  <a:pt x="56984" y="25514"/>
                </a:lnTo>
                <a:lnTo>
                  <a:pt x="26593" y="54775"/>
                </a:lnTo>
                <a:lnTo>
                  <a:pt x="6972" y="92684"/>
                </a:lnTo>
                <a:lnTo>
                  <a:pt x="0" y="137490"/>
                </a:lnTo>
                <a:lnTo>
                  <a:pt x="6959" y="182333"/>
                </a:lnTo>
                <a:lnTo>
                  <a:pt x="26568" y="220256"/>
                </a:lnTo>
                <a:lnTo>
                  <a:pt x="56908" y="249516"/>
                </a:lnTo>
                <a:lnTo>
                  <a:pt x="96050" y="268351"/>
                </a:lnTo>
                <a:lnTo>
                  <a:pt x="142100" y="275018"/>
                </a:lnTo>
                <a:lnTo>
                  <a:pt x="172313" y="272300"/>
                </a:lnTo>
                <a:lnTo>
                  <a:pt x="199834" y="264248"/>
                </a:lnTo>
                <a:lnTo>
                  <a:pt x="224116" y="251015"/>
                </a:lnTo>
                <a:lnTo>
                  <a:pt x="244627" y="232740"/>
                </a:lnTo>
                <a:lnTo>
                  <a:pt x="219684" y="208546"/>
                </a:lnTo>
                <a:lnTo>
                  <a:pt x="203250" y="222821"/>
                </a:lnTo>
                <a:lnTo>
                  <a:pt x="185140" y="232867"/>
                </a:lnTo>
                <a:lnTo>
                  <a:pt x="165379" y="238810"/>
                </a:lnTo>
                <a:lnTo>
                  <a:pt x="143992" y="240753"/>
                </a:lnTo>
                <a:lnTo>
                  <a:pt x="101917" y="232994"/>
                </a:lnTo>
                <a:lnTo>
                  <a:pt x="68465" y="211455"/>
                </a:lnTo>
                <a:lnTo>
                  <a:pt x="46393" y="178752"/>
                </a:lnTo>
                <a:lnTo>
                  <a:pt x="38417" y="137490"/>
                </a:lnTo>
                <a:lnTo>
                  <a:pt x="46393" y="96266"/>
                </a:lnTo>
                <a:lnTo>
                  <a:pt x="68465" y="63563"/>
                </a:lnTo>
                <a:lnTo>
                  <a:pt x="101917" y="41998"/>
                </a:lnTo>
                <a:lnTo>
                  <a:pt x="143992" y="34226"/>
                </a:lnTo>
                <a:lnTo>
                  <a:pt x="165379" y="36118"/>
                </a:lnTo>
                <a:lnTo>
                  <a:pt x="185140" y="41935"/>
                </a:lnTo>
                <a:lnTo>
                  <a:pt x="203250" y="51854"/>
                </a:lnTo>
                <a:lnTo>
                  <a:pt x="219684" y="66090"/>
                </a:lnTo>
                <a:lnTo>
                  <a:pt x="244627" y="41859"/>
                </a:lnTo>
                <a:close/>
              </a:path>
              <a:path w="570865" h="275590">
                <a:moveTo>
                  <a:pt x="570649" y="137490"/>
                </a:moveTo>
                <a:lnTo>
                  <a:pt x="563689" y="92824"/>
                </a:lnTo>
                <a:lnTo>
                  <a:pt x="544055" y="54927"/>
                </a:lnTo>
                <a:lnTo>
                  <a:pt x="532257" y="43548"/>
                </a:lnTo>
                <a:lnTo>
                  <a:pt x="532257" y="137490"/>
                </a:lnTo>
                <a:lnTo>
                  <a:pt x="524370" y="178752"/>
                </a:lnTo>
                <a:lnTo>
                  <a:pt x="502539" y="211455"/>
                </a:lnTo>
                <a:lnTo>
                  <a:pt x="469531" y="232994"/>
                </a:lnTo>
                <a:lnTo>
                  <a:pt x="428117" y="240753"/>
                </a:lnTo>
                <a:lnTo>
                  <a:pt x="386321" y="232994"/>
                </a:lnTo>
                <a:lnTo>
                  <a:pt x="353110" y="211455"/>
                </a:lnTo>
                <a:lnTo>
                  <a:pt x="331203" y="178752"/>
                </a:lnTo>
                <a:lnTo>
                  <a:pt x="323291" y="137490"/>
                </a:lnTo>
                <a:lnTo>
                  <a:pt x="331203" y="96266"/>
                </a:lnTo>
                <a:lnTo>
                  <a:pt x="353110" y="63563"/>
                </a:lnTo>
                <a:lnTo>
                  <a:pt x="386321" y="41998"/>
                </a:lnTo>
                <a:lnTo>
                  <a:pt x="428117" y="34226"/>
                </a:lnTo>
                <a:lnTo>
                  <a:pt x="469531" y="41998"/>
                </a:lnTo>
                <a:lnTo>
                  <a:pt x="502539" y="63563"/>
                </a:lnTo>
                <a:lnTo>
                  <a:pt x="524370" y="96266"/>
                </a:lnTo>
                <a:lnTo>
                  <a:pt x="532257" y="137490"/>
                </a:lnTo>
                <a:lnTo>
                  <a:pt x="532257" y="43548"/>
                </a:lnTo>
                <a:lnTo>
                  <a:pt x="522592" y="34226"/>
                </a:lnTo>
                <a:lnTo>
                  <a:pt x="513664" y="25615"/>
                </a:lnTo>
                <a:lnTo>
                  <a:pt x="474383" y="6705"/>
                </a:lnTo>
                <a:lnTo>
                  <a:pt x="428117" y="0"/>
                </a:lnTo>
                <a:lnTo>
                  <a:pt x="381546" y="6743"/>
                </a:lnTo>
                <a:lnTo>
                  <a:pt x="342074" y="25717"/>
                </a:lnTo>
                <a:lnTo>
                  <a:pt x="311569" y="55067"/>
                </a:lnTo>
                <a:lnTo>
                  <a:pt x="291909" y="92951"/>
                </a:lnTo>
                <a:lnTo>
                  <a:pt x="284937" y="137490"/>
                </a:lnTo>
                <a:lnTo>
                  <a:pt x="291909" y="182029"/>
                </a:lnTo>
                <a:lnTo>
                  <a:pt x="311569" y="219925"/>
                </a:lnTo>
                <a:lnTo>
                  <a:pt x="342074" y="249288"/>
                </a:lnTo>
                <a:lnTo>
                  <a:pt x="381546" y="268274"/>
                </a:lnTo>
                <a:lnTo>
                  <a:pt x="428117" y="275018"/>
                </a:lnTo>
                <a:lnTo>
                  <a:pt x="474383" y="268312"/>
                </a:lnTo>
                <a:lnTo>
                  <a:pt x="513664" y="249402"/>
                </a:lnTo>
                <a:lnTo>
                  <a:pt x="522617" y="240753"/>
                </a:lnTo>
                <a:lnTo>
                  <a:pt x="544055" y="220091"/>
                </a:lnTo>
                <a:lnTo>
                  <a:pt x="563689" y="182181"/>
                </a:lnTo>
                <a:lnTo>
                  <a:pt x="570649" y="137490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604343" y="7322248"/>
            <a:ext cx="267970" cy="313690"/>
          </a:xfrm>
          <a:custGeom>
            <a:avLst/>
            <a:gdLst/>
            <a:ahLst/>
            <a:cxnLst/>
            <a:rect l="l" t="t" r="r" b="b"/>
            <a:pathLst>
              <a:path w="267970" h="313690">
                <a:moveTo>
                  <a:pt x="267360" y="234950"/>
                </a:moveTo>
                <a:lnTo>
                  <a:pt x="225856" y="234950"/>
                </a:lnTo>
                <a:lnTo>
                  <a:pt x="225856" y="0"/>
                </a:lnTo>
                <a:lnTo>
                  <a:pt x="187845" y="0"/>
                </a:lnTo>
                <a:lnTo>
                  <a:pt x="187845" y="234950"/>
                </a:lnTo>
                <a:lnTo>
                  <a:pt x="38074" y="234950"/>
                </a:lnTo>
                <a:lnTo>
                  <a:pt x="38074" y="0"/>
                </a:lnTo>
                <a:lnTo>
                  <a:pt x="0" y="0"/>
                </a:lnTo>
                <a:lnTo>
                  <a:pt x="0" y="234950"/>
                </a:lnTo>
                <a:lnTo>
                  <a:pt x="0" y="267970"/>
                </a:lnTo>
                <a:lnTo>
                  <a:pt x="231597" y="267970"/>
                </a:lnTo>
                <a:lnTo>
                  <a:pt x="231597" y="313690"/>
                </a:lnTo>
                <a:lnTo>
                  <a:pt x="267360" y="313690"/>
                </a:lnTo>
                <a:lnTo>
                  <a:pt x="267360" y="267970"/>
                </a:lnTo>
                <a:lnTo>
                  <a:pt x="267360" y="234950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938041" y="7321774"/>
            <a:ext cx="232410" cy="269240"/>
          </a:xfrm>
          <a:custGeom>
            <a:avLst/>
            <a:gdLst/>
            <a:ahLst/>
            <a:cxnLst/>
            <a:rect l="l" t="t" r="r" b="b"/>
            <a:pathLst>
              <a:path w="232409" h="269240">
                <a:moveTo>
                  <a:pt x="232359" y="0"/>
                </a:moveTo>
                <a:lnTo>
                  <a:pt x="197053" y="0"/>
                </a:lnTo>
                <a:lnTo>
                  <a:pt x="38074" y="207378"/>
                </a:lnTo>
                <a:lnTo>
                  <a:pt x="38074" y="0"/>
                </a:lnTo>
                <a:lnTo>
                  <a:pt x="0" y="0"/>
                </a:lnTo>
                <a:lnTo>
                  <a:pt x="0" y="268859"/>
                </a:lnTo>
                <a:lnTo>
                  <a:pt x="35344" y="268859"/>
                </a:lnTo>
                <a:lnTo>
                  <a:pt x="194678" y="61836"/>
                </a:lnTo>
                <a:lnTo>
                  <a:pt x="194678" y="268859"/>
                </a:lnTo>
                <a:lnTo>
                  <a:pt x="232359" y="268859"/>
                </a:lnTo>
                <a:lnTo>
                  <a:pt x="232359" y="0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232193" y="7321778"/>
            <a:ext cx="564515" cy="272415"/>
          </a:xfrm>
          <a:custGeom>
            <a:avLst/>
            <a:gdLst/>
            <a:ahLst/>
            <a:cxnLst/>
            <a:rect l="l" t="t" r="r" b="b"/>
            <a:pathLst>
              <a:path w="564515" h="272415">
                <a:moveTo>
                  <a:pt x="281876" y="268859"/>
                </a:moveTo>
                <a:lnTo>
                  <a:pt x="251307" y="201587"/>
                </a:lnTo>
                <a:lnTo>
                  <a:pt x="237363" y="170891"/>
                </a:lnTo>
                <a:lnTo>
                  <a:pt x="198564" y="85496"/>
                </a:lnTo>
                <a:lnTo>
                  <a:pt x="198564" y="170891"/>
                </a:lnTo>
                <a:lnTo>
                  <a:pt x="82537" y="170891"/>
                </a:lnTo>
                <a:lnTo>
                  <a:pt x="140512" y="39166"/>
                </a:lnTo>
                <a:lnTo>
                  <a:pt x="198564" y="170891"/>
                </a:lnTo>
                <a:lnTo>
                  <a:pt x="198564" y="85496"/>
                </a:lnTo>
                <a:lnTo>
                  <a:pt x="177520" y="39166"/>
                </a:lnTo>
                <a:lnTo>
                  <a:pt x="159727" y="0"/>
                </a:lnTo>
                <a:lnTo>
                  <a:pt x="121754" y="0"/>
                </a:lnTo>
                <a:lnTo>
                  <a:pt x="0" y="268859"/>
                </a:lnTo>
                <a:lnTo>
                  <a:pt x="39522" y="268859"/>
                </a:lnTo>
                <a:lnTo>
                  <a:pt x="69088" y="201587"/>
                </a:lnTo>
                <a:lnTo>
                  <a:pt x="211950" y="201587"/>
                </a:lnTo>
                <a:lnTo>
                  <a:pt x="241503" y="268859"/>
                </a:lnTo>
                <a:lnTo>
                  <a:pt x="281876" y="268859"/>
                </a:lnTo>
                <a:close/>
              </a:path>
              <a:path w="564515" h="272415">
                <a:moveTo>
                  <a:pt x="564489" y="0"/>
                </a:moveTo>
                <a:lnTo>
                  <a:pt x="375094" y="0"/>
                </a:lnTo>
                <a:lnTo>
                  <a:pt x="370941" y="113322"/>
                </a:lnTo>
                <a:lnTo>
                  <a:pt x="366814" y="167665"/>
                </a:lnTo>
                <a:lnTo>
                  <a:pt x="358279" y="205981"/>
                </a:lnTo>
                <a:lnTo>
                  <a:pt x="344068" y="228688"/>
                </a:lnTo>
                <a:lnTo>
                  <a:pt x="322948" y="236169"/>
                </a:lnTo>
                <a:lnTo>
                  <a:pt x="318630" y="236169"/>
                </a:lnTo>
                <a:lnTo>
                  <a:pt x="315252" y="235826"/>
                </a:lnTo>
                <a:lnTo>
                  <a:pt x="310616" y="234657"/>
                </a:lnTo>
                <a:lnTo>
                  <a:pt x="307924" y="268859"/>
                </a:lnTo>
                <a:lnTo>
                  <a:pt x="317169" y="271106"/>
                </a:lnTo>
                <a:lnTo>
                  <a:pt x="324446" y="271894"/>
                </a:lnTo>
                <a:lnTo>
                  <a:pt x="332117" y="271894"/>
                </a:lnTo>
                <a:lnTo>
                  <a:pt x="387197" y="232041"/>
                </a:lnTo>
                <a:lnTo>
                  <a:pt x="399719" y="182143"/>
                </a:lnTo>
                <a:lnTo>
                  <a:pt x="405168" y="112153"/>
                </a:lnTo>
                <a:lnTo>
                  <a:pt x="407835" y="33401"/>
                </a:lnTo>
                <a:lnTo>
                  <a:pt x="526834" y="33401"/>
                </a:lnTo>
                <a:lnTo>
                  <a:pt x="526834" y="268859"/>
                </a:lnTo>
                <a:lnTo>
                  <a:pt x="564489" y="268859"/>
                </a:lnTo>
                <a:lnTo>
                  <a:pt x="564489" y="0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895728" y="7321778"/>
            <a:ext cx="217170" cy="269240"/>
          </a:xfrm>
          <a:custGeom>
            <a:avLst/>
            <a:gdLst/>
            <a:ahLst/>
            <a:cxnLst/>
            <a:rect l="l" t="t" r="r" b="b"/>
            <a:pathLst>
              <a:path w="217169" h="269240">
                <a:moveTo>
                  <a:pt x="38049" y="0"/>
                </a:moveTo>
                <a:lnTo>
                  <a:pt x="0" y="0"/>
                </a:lnTo>
                <a:lnTo>
                  <a:pt x="0" y="268846"/>
                </a:lnTo>
                <a:lnTo>
                  <a:pt x="110972" y="268846"/>
                </a:lnTo>
                <a:lnTo>
                  <a:pt x="155897" y="263117"/>
                </a:lnTo>
                <a:lnTo>
                  <a:pt x="189190" y="246046"/>
                </a:lnTo>
                <a:lnTo>
                  <a:pt x="194705" y="238518"/>
                </a:lnTo>
                <a:lnTo>
                  <a:pt x="38049" y="238518"/>
                </a:lnTo>
                <a:lnTo>
                  <a:pt x="38049" y="124015"/>
                </a:lnTo>
                <a:lnTo>
                  <a:pt x="197747" y="124015"/>
                </a:lnTo>
                <a:lnTo>
                  <a:pt x="191338" y="115123"/>
                </a:lnTo>
                <a:lnTo>
                  <a:pt x="160263" y="99098"/>
                </a:lnTo>
                <a:lnTo>
                  <a:pt x="117906" y="93725"/>
                </a:lnTo>
                <a:lnTo>
                  <a:pt x="38049" y="93725"/>
                </a:lnTo>
                <a:lnTo>
                  <a:pt x="38049" y="0"/>
                </a:lnTo>
                <a:close/>
              </a:path>
              <a:path w="217169" h="269240">
                <a:moveTo>
                  <a:pt x="197747" y="124015"/>
                </a:moveTo>
                <a:lnTo>
                  <a:pt x="109410" y="124015"/>
                </a:lnTo>
                <a:lnTo>
                  <a:pt x="139192" y="127311"/>
                </a:lnTo>
                <a:lnTo>
                  <a:pt x="160855" y="137417"/>
                </a:lnTo>
                <a:lnTo>
                  <a:pt x="174082" y="154662"/>
                </a:lnTo>
                <a:lnTo>
                  <a:pt x="178562" y="179374"/>
                </a:lnTo>
                <a:lnTo>
                  <a:pt x="174025" y="204962"/>
                </a:lnTo>
                <a:lnTo>
                  <a:pt x="160702" y="223477"/>
                </a:lnTo>
                <a:lnTo>
                  <a:pt x="139021" y="234726"/>
                </a:lnTo>
                <a:lnTo>
                  <a:pt x="109410" y="238518"/>
                </a:lnTo>
                <a:lnTo>
                  <a:pt x="194705" y="238518"/>
                </a:lnTo>
                <a:lnTo>
                  <a:pt x="209879" y="217807"/>
                </a:lnTo>
                <a:lnTo>
                  <a:pt x="216992" y="178574"/>
                </a:lnTo>
                <a:lnTo>
                  <a:pt x="210468" y="141662"/>
                </a:lnTo>
                <a:lnTo>
                  <a:pt x="197747" y="124015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184799" y="7470364"/>
            <a:ext cx="38735" cy="120650"/>
          </a:xfrm>
          <a:custGeom>
            <a:avLst/>
            <a:gdLst/>
            <a:ahLst/>
            <a:cxnLst/>
            <a:rect l="l" t="t" r="r" b="b"/>
            <a:pathLst>
              <a:path w="38734" h="120650">
                <a:moveTo>
                  <a:pt x="0" y="120650"/>
                </a:moveTo>
                <a:lnTo>
                  <a:pt x="38455" y="120650"/>
                </a:lnTo>
                <a:lnTo>
                  <a:pt x="38455" y="0"/>
                </a:lnTo>
                <a:lnTo>
                  <a:pt x="0" y="0"/>
                </a:lnTo>
                <a:lnTo>
                  <a:pt x="0" y="120650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184796" y="7321778"/>
            <a:ext cx="231775" cy="269240"/>
          </a:xfrm>
          <a:custGeom>
            <a:avLst/>
            <a:gdLst/>
            <a:ahLst/>
            <a:cxnLst/>
            <a:rect l="l" t="t" r="r" b="b"/>
            <a:pathLst>
              <a:path w="231775" h="269240">
                <a:moveTo>
                  <a:pt x="231241" y="0"/>
                </a:moveTo>
                <a:lnTo>
                  <a:pt x="192824" y="0"/>
                </a:lnTo>
                <a:lnTo>
                  <a:pt x="192824" y="115570"/>
                </a:lnTo>
                <a:lnTo>
                  <a:pt x="38455" y="115570"/>
                </a:lnTo>
                <a:lnTo>
                  <a:pt x="38455" y="0"/>
                </a:lnTo>
                <a:lnTo>
                  <a:pt x="0" y="0"/>
                </a:lnTo>
                <a:lnTo>
                  <a:pt x="0" y="115570"/>
                </a:lnTo>
                <a:lnTo>
                  <a:pt x="0" y="148590"/>
                </a:lnTo>
                <a:lnTo>
                  <a:pt x="192824" y="148590"/>
                </a:lnTo>
                <a:lnTo>
                  <a:pt x="192824" y="269240"/>
                </a:lnTo>
                <a:lnTo>
                  <a:pt x="231241" y="269240"/>
                </a:lnTo>
                <a:lnTo>
                  <a:pt x="231241" y="148590"/>
                </a:lnTo>
                <a:lnTo>
                  <a:pt x="231241" y="115570"/>
                </a:lnTo>
                <a:lnTo>
                  <a:pt x="231241" y="0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515031" y="7321778"/>
            <a:ext cx="297815" cy="269240"/>
          </a:xfrm>
          <a:custGeom>
            <a:avLst/>
            <a:gdLst/>
            <a:ahLst/>
            <a:cxnLst/>
            <a:rect l="l" t="t" r="r" b="b"/>
            <a:pathLst>
              <a:path w="297815" h="269240">
                <a:moveTo>
                  <a:pt x="38049" y="0"/>
                </a:moveTo>
                <a:lnTo>
                  <a:pt x="0" y="0"/>
                </a:lnTo>
                <a:lnTo>
                  <a:pt x="0" y="268846"/>
                </a:lnTo>
                <a:lnTo>
                  <a:pt x="111048" y="268846"/>
                </a:lnTo>
                <a:lnTo>
                  <a:pt x="155967" y="263117"/>
                </a:lnTo>
                <a:lnTo>
                  <a:pt x="189247" y="246046"/>
                </a:lnTo>
                <a:lnTo>
                  <a:pt x="194759" y="238518"/>
                </a:lnTo>
                <a:lnTo>
                  <a:pt x="38049" y="238518"/>
                </a:lnTo>
                <a:lnTo>
                  <a:pt x="38049" y="124015"/>
                </a:lnTo>
                <a:lnTo>
                  <a:pt x="197809" y="124015"/>
                </a:lnTo>
                <a:lnTo>
                  <a:pt x="191406" y="115123"/>
                </a:lnTo>
                <a:lnTo>
                  <a:pt x="160339" y="99098"/>
                </a:lnTo>
                <a:lnTo>
                  <a:pt x="117957" y="93725"/>
                </a:lnTo>
                <a:lnTo>
                  <a:pt x="38049" y="93725"/>
                </a:lnTo>
                <a:lnTo>
                  <a:pt x="38049" y="0"/>
                </a:lnTo>
                <a:close/>
              </a:path>
              <a:path w="297815" h="269240">
                <a:moveTo>
                  <a:pt x="197809" y="124015"/>
                </a:moveTo>
                <a:lnTo>
                  <a:pt x="109473" y="124015"/>
                </a:lnTo>
                <a:lnTo>
                  <a:pt x="139260" y="127311"/>
                </a:lnTo>
                <a:lnTo>
                  <a:pt x="160931" y="137417"/>
                </a:lnTo>
                <a:lnTo>
                  <a:pt x="174167" y="154662"/>
                </a:lnTo>
                <a:lnTo>
                  <a:pt x="178650" y="179374"/>
                </a:lnTo>
                <a:lnTo>
                  <a:pt x="174110" y="204962"/>
                </a:lnTo>
                <a:lnTo>
                  <a:pt x="160778" y="223477"/>
                </a:lnTo>
                <a:lnTo>
                  <a:pt x="139088" y="234726"/>
                </a:lnTo>
                <a:lnTo>
                  <a:pt x="109473" y="238518"/>
                </a:lnTo>
                <a:lnTo>
                  <a:pt x="194759" y="238518"/>
                </a:lnTo>
                <a:lnTo>
                  <a:pt x="209923" y="217807"/>
                </a:lnTo>
                <a:lnTo>
                  <a:pt x="217030" y="178574"/>
                </a:lnTo>
                <a:lnTo>
                  <a:pt x="210517" y="141662"/>
                </a:lnTo>
                <a:lnTo>
                  <a:pt x="197809" y="124015"/>
                </a:lnTo>
                <a:close/>
              </a:path>
              <a:path w="297815" h="269240">
                <a:moveTo>
                  <a:pt x="297662" y="0"/>
                </a:moveTo>
                <a:lnTo>
                  <a:pt x="259651" y="0"/>
                </a:lnTo>
                <a:lnTo>
                  <a:pt x="259651" y="268833"/>
                </a:lnTo>
                <a:lnTo>
                  <a:pt x="297662" y="268833"/>
                </a:lnTo>
                <a:lnTo>
                  <a:pt x="297662" y="0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911759" y="7321774"/>
            <a:ext cx="232410" cy="269240"/>
          </a:xfrm>
          <a:custGeom>
            <a:avLst/>
            <a:gdLst/>
            <a:ahLst/>
            <a:cxnLst/>
            <a:rect l="l" t="t" r="r" b="b"/>
            <a:pathLst>
              <a:path w="232409" h="269240">
                <a:moveTo>
                  <a:pt x="232359" y="0"/>
                </a:moveTo>
                <a:lnTo>
                  <a:pt x="196977" y="0"/>
                </a:lnTo>
                <a:lnTo>
                  <a:pt x="37998" y="207378"/>
                </a:lnTo>
                <a:lnTo>
                  <a:pt x="37998" y="0"/>
                </a:lnTo>
                <a:lnTo>
                  <a:pt x="0" y="0"/>
                </a:lnTo>
                <a:lnTo>
                  <a:pt x="0" y="268859"/>
                </a:lnTo>
                <a:lnTo>
                  <a:pt x="35306" y="268859"/>
                </a:lnTo>
                <a:lnTo>
                  <a:pt x="194678" y="61836"/>
                </a:lnTo>
                <a:lnTo>
                  <a:pt x="194678" y="268859"/>
                </a:lnTo>
                <a:lnTo>
                  <a:pt x="232359" y="268859"/>
                </a:lnTo>
                <a:lnTo>
                  <a:pt x="232359" y="0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948468" y="7709379"/>
            <a:ext cx="321310" cy="288925"/>
          </a:xfrm>
          <a:custGeom>
            <a:avLst/>
            <a:gdLst/>
            <a:ahLst/>
            <a:cxnLst/>
            <a:rect l="l" t="t" r="r" b="b"/>
            <a:pathLst>
              <a:path w="321309" h="288925">
                <a:moveTo>
                  <a:pt x="178600" y="0"/>
                </a:moveTo>
                <a:lnTo>
                  <a:pt x="142874" y="0"/>
                </a:lnTo>
                <a:lnTo>
                  <a:pt x="142874" y="27228"/>
                </a:lnTo>
                <a:lnTo>
                  <a:pt x="93220" y="33874"/>
                </a:lnTo>
                <a:lnTo>
                  <a:pt x="53437" y="49347"/>
                </a:lnTo>
                <a:lnTo>
                  <a:pt x="24195" y="73170"/>
                </a:lnTo>
                <a:lnTo>
                  <a:pt x="6160" y="104865"/>
                </a:lnTo>
                <a:lnTo>
                  <a:pt x="0" y="143954"/>
                </a:lnTo>
                <a:lnTo>
                  <a:pt x="9581" y="191472"/>
                </a:lnTo>
                <a:lnTo>
                  <a:pt x="37457" y="227364"/>
                </a:lnTo>
                <a:lnTo>
                  <a:pt x="82322" y="250660"/>
                </a:lnTo>
                <a:lnTo>
                  <a:pt x="142874" y="260388"/>
                </a:lnTo>
                <a:lnTo>
                  <a:pt x="142874" y="288785"/>
                </a:lnTo>
                <a:lnTo>
                  <a:pt x="178600" y="288785"/>
                </a:lnTo>
                <a:lnTo>
                  <a:pt x="178600" y="260388"/>
                </a:lnTo>
                <a:lnTo>
                  <a:pt x="228230" y="253903"/>
                </a:lnTo>
                <a:lnTo>
                  <a:pt x="267919" y="238525"/>
                </a:lnTo>
                <a:lnTo>
                  <a:pt x="277867" y="230403"/>
                </a:lnTo>
                <a:lnTo>
                  <a:pt x="142874" y="230403"/>
                </a:lnTo>
                <a:lnTo>
                  <a:pt x="98176" y="222589"/>
                </a:lnTo>
                <a:lnTo>
                  <a:pt x="64995" y="205495"/>
                </a:lnTo>
                <a:lnTo>
                  <a:pt x="44344" y="179243"/>
                </a:lnTo>
                <a:lnTo>
                  <a:pt x="37236" y="143954"/>
                </a:lnTo>
                <a:lnTo>
                  <a:pt x="44128" y="108709"/>
                </a:lnTo>
                <a:lnTo>
                  <a:pt x="64419" y="82484"/>
                </a:lnTo>
                <a:lnTo>
                  <a:pt x="97527" y="65392"/>
                </a:lnTo>
                <a:lnTo>
                  <a:pt x="142874" y="57543"/>
                </a:lnTo>
                <a:lnTo>
                  <a:pt x="278233" y="57543"/>
                </a:lnTo>
                <a:lnTo>
                  <a:pt x="238948" y="36992"/>
                </a:lnTo>
                <a:lnTo>
                  <a:pt x="178600" y="27228"/>
                </a:lnTo>
                <a:lnTo>
                  <a:pt x="178600" y="0"/>
                </a:lnTo>
                <a:close/>
              </a:path>
              <a:path w="321309" h="288925">
                <a:moveTo>
                  <a:pt x="178600" y="57543"/>
                </a:moveTo>
                <a:lnTo>
                  <a:pt x="142874" y="57543"/>
                </a:lnTo>
                <a:lnTo>
                  <a:pt x="142874" y="230403"/>
                </a:lnTo>
                <a:lnTo>
                  <a:pt x="178600" y="230403"/>
                </a:lnTo>
                <a:lnTo>
                  <a:pt x="178600" y="57543"/>
                </a:lnTo>
                <a:close/>
              </a:path>
              <a:path w="321309" h="288925">
                <a:moveTo>
                  <a:pt x="278233" y="57543"/>
                </a:moveTo>
                <a:lnTo>
                  <a:pt x="178600" y="57543"/>
                </a:lnTo>
                <a:lnTo>
                  <a:pt x="223452" y="65273"/>
                </a:lnTo>
                <a:lnTo>
                  <a:pt x="256611" y="82432"/>
                </a:lnTo>
                <a:lnTo>
                  <a:pt x="277171" y="108664"/>
                </a:lnTo>
                <a:lnTo>
                  <a:pt x="284225" y="143611"/>
                </a:lnTo>
                <a:lnTo>
                  <a:pt x="277335" y="178959"/>
                </a:lnTo>
                <a:lnTo>
                  <a:pt x="257049" y="205328"/>
                </a:lnTo>
                <a:lnTo>
                  <a:pt x="223945" y="222537"/>
                </a:lnTo>
                <a:lnTo>
                  <a:pt x="178600" y="230403"/>
                </a:lnTo>
                <a:lnTo>
                  <a:pt x="277867" y="230403"/>
                </a:lnTo>
                <a:lnTo>
                  <a:pt x="297044" y="214746"/>
                </a:lnTo>
                <a:lnTo>
                  <a:pt x="314977" y="183059"/>
                </a:lnTo>
                <a:lnTo>
                  <a:pt x="321094" y="143954"/>
                </a:lnTo>
                <a:lnTo>
                  <a:pt x="311523" y="96407"/>
                </a:lnTo>
                <a:lnTo>
                  <a:pt x="283698" y="60402"/>
                </a:lnTo>
                <a:lnTo>
                  <a:pt x="278233" y="57543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321721" y="7716272"/>
            <a:ext cx="286385" cy="275590"/>
          </a:xfrm>
          <a:custGeom>
            <a:avLst/>
            <a:gdLst/>
            <a:ahLst/>
            <a:cxnLst/>
            <a:rect l="l" t="t" r="r" b="b"/>
            <a:pathLst>
              <a:path w="286384" h="275590">
                <a:moveTo>
                  <a:pt x="143281" y="0"/>
                </a:moveTo>
                <a:lnTo>
                  <a:pt x="96676" y="6735"/>
                </a:lnTo>
                <a:lnTo>
                  <a:pt x="57179" y="25705"/>
                </a:lnTo>
                <a:lnTo>
                  <a:pt x="26656" y="55050"/>
                </a:lnTo>
                <a:lnTo>
                  <a:pt x="6975" y="92914"/>
                </a:lnTo>
                <a:lnTo>
                  <a:pt x="0" y="137439"/>
                </a:lnTo>
                <a:lnTo>
                  <a:pt x="6975" y="181973"/>
                </a:lnTo>
                <a:lnTo>
                  <a:pt x="26656" y="219859"/>
                </a:lnTo>
                <a:lnTo>
                  <a:pt x="57179" y="249231"/>
                </a:lnTo>
                <a:lnTo>
                  <a:pt x="96676" y="268222"/>
                </a:lnTo>
                <a:lnTo>
                  <a:pt x="143281" y="274967"/>
                </a:lnTo>
                <a:lnTo>
                  <a:pt x="189521" y="268266"/>
                </a:lnTo>
                <a:lnTo>
                  <a:pt x="228788" y="249362"/>
                </a:lnTo>
                <a:lnTo>
                  <a:pt x="237690" y="240779"/>
                </a:lnTo>
                <a:lnTo>
                  <a:pt x="143281" y="240779"/>
                </a:lnTo>
                <a:lnTo>
                  <a:pt x="101470" y="233003"/>
                </a:lnTo>
                <a:lnTo>
                  <a:pt x="68252" y="211431"/>
                </a:lnTo>
                <a:lnTo>
                  <a:pt x="46337" y="178698"/>
                </a:lnTo>
                <a:lnTo>
                  <a:pt x="38430" y="137439"/>
                </a:lnTo>
                <a:lnTo>
                  <a:pt x="46337" y="96208"/>
                </a:lnTo>
                <a:lnTo>
                  <a:pt x="68252" y="63499"/>
                </a:lnTo>
                <a:lnTo>
                  <a:pt x="101470" y="41945"/>
                </a:lnTo>
                <a:lnTo>
                  <a:pt x="143281" y="34175"/>
                </a:lnTo>
                <a:lnTo>
                  <a:pt x="237678" y="34175"/>
                </a:lnTo>
                <a:lnTo>
                  <a:pt x="228788" y="25606"/>
                </a:lnTo>
                <a:lnTo>
                  <a:pt x="189521" y="6702"/>
                </a:lnTo>
                <a:lnTo>
                  <a:pt x="143281" y="0"/>
                </a:lnTo>
                <a:close/>
              </a:path>
              <a:path w="286384" h="275590">
                <a:moveTo>
                  <a:pt x="237678" y="34175"/>
                </a:moveTo>
                <a:lnTo>
                  <a:pt x="143281" y="34175"/>
                </a:lnTo>
                <a:lnTo>
                  <a:pt x="184653" y="41945"/>
                </a:lnTo>
                <a:lnTo>
                  <a:pt x="217635" y="63499"/>
                </a:lnTo>
                <a:lnTo>
                  <a:pt x="239455" y="96208"/>
                </a:lnTo>
                <a:lnTo>
                  <a:pt x="247345" y="137439"/>
                </a:lnTo>
                <a:lnTo>
                  <a:pt x="239455" y="178698"/>
                </a:lnTo>
                <a:lnTo>
                  <a:pt x="217635" y="211431"/>
                </a:lnTo>
                <a:lnTo>
                  <a:pt x="184653" y="233003"/>
                </a:lnTo>
                <a:lnTo>
                  <a:pt x="143281" y="240779"/>
                </a:lnTo>
                <a:lnTo>
                  <a:pt x="237690" y="240779"/>
                </a:lnTo>
                <a:lnTo>
                  <a:pt x="259183" y="220057"/>
                </a:lnTo>
                <a:lnTo>
                  <a:pt x="278811" y="182149"/>
                </a:lnTo>
                <a:lnTo>
                  <a:pt x="285775" y="137439"/>
                </a:lnTo>
                <a:lnTo>
                  <a:pt x="278811" y="92782"/>
                </a:lnTo>
                <a:lnTo>
                  <a:pt x="259183" y="54902"/>
                </a:lnTo>
                <a:lnTo>
                  <a:pt x="237678" y="34175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684993" y="7867906"/>
            <a:ext cx="38735" cy="120650"/>
          </a:xfrm>
          <a:custGeom>
            <a:avLst/>
            <a:gdLst/>
            <a:ahLst/>
            <a:cxnLst/>
            <a:rect l="l" t="t" r="r" b="b"/>
            <a:pathLst>
              <a:path w="38734" h="120650">
                <a:moveTo>
                  <a:pt x="0" y="120649"/>
                </a:moveTo>
                <a:lnTo>
                  <a:pt x="38392" y="120649"/>
                </a:lnTo>
                <a:lnTo>
                  <a:pt x="38392" y="0"/>
                </a:lnTo>
                <a:lnTo>
                  <a:pt x="0" y="0"/>
                </a:lnTo>
                <a:lnTo>
                  <a:pt x="0" y="120649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684989" y="7719326"/>
            <a:ext cx="231775" cy="269240"/>
          </a:xfrm>
          <a:custGeom>
            <a:avLst/>
            <a:gdLst/>
            <a:ahLst/>
            <a:cxnLst/>
            <a:rect l="l" t="t" r="r" b="b"/>
            <a:pathLst>
              <a:path w="231775" h="269240">
                <a:moveTo>
                  <a:pt x="231178" y="0"/>
                </a:moveTo>
                <a:lnTo>
                  <a:pt x="192760" y="0"/>
                </a:lnTo>
                <a:lnTo>
                  <a:pt x="192760" y="115570"/>
                </a:lnTo>
                <a:lnTo>
                  <a:pt x="38392" y="115570"/>
                </a:lnTo>
                <a:lnTo>
                  <a:pt x="38392" y="0"/>
                </a:lnTo>
                <a:lnTo>
                  <a:pt x="0" y="0"/>
                </a:lnTo>
                <a:lnTo>
                  <a:pt x="0" y="115570"/>
                </a:lnTo>
                <a:lnTo>
                  <a:pt x="0" y="148590"/>
                </a:lnTo>
                <a:lnTo>
                  <a:pt x="192760" y="148590"/>
                </a:lnTo>
                <a:lnTo>
                  <a:pt x="192760" y="269240"/>
                </a:lnTo>
                <a:lnTo>
                  <a:pt x="231178" y="269240"/>
                </a:lnTo>
                <a:lnTo>
                  <a:pt x="231178" y="148590"/>
                </a:lnTo>
                <a:lnTo>
                  <a:pt x="231178" y="115570"/>
                </a:lnTo>
                <a:lnTo>
                  <a:pt x="231178" y="0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966156" y="7719320"/>
            <a:ext cx="293370" cy="308610"/>
          </a:xfrm>
          <a:custGeom>
            <a:avLst/>
            <a:gdLst/>
            <a:ahLst/>
            <a:cxnLst/>
            <a:rect l="l" t="t" r="r" b="b"/>
            <a:pathLst>
              <a:path w="293369" h="308609">
                <a:moveTo>
                  <a:pt x="293077" y="235394"/>
                </a:moveTo>
                <a:lnTo>
                  <a:pt x="380" y="235394"/>
                </a:lnTo>
                <a:lnTo>
                  <a:pt x="0" y="308355"/>
                </a:lnTo>
                <a:lnTo>
                  <a:pt x="35699" y="308355"/>
                </a:lnTo>
                <a:lnTo>
                  <a:pt x="36080" y="268820"/>
                </a:lnTo>
                <a:lnTo>
                  <a:pt x="293077" y="268820"/>
                </a:lnTo>
                <a:lnTo>
                  <a:pt x="293077" y="235394"/>
                </a:lnTo>
                <a:close/>
              </a:path>
              <a:path w="293369" h="308609">
                <a:moveTo>
                  <a:pt x="293077" y="268820"/>
                </a:moveTo>
                <a:lnTo>
                  <a:pt x="257327" y="268820"/>
                </a:lnTo>
                <a:lnTo>
                  <a:pt x="257327" y="308355"/>
                </a:lnTo>
                <a:lnTo>
                  <a:pt x="293077" y="308355"/>
                </a:lnTo>
                <a:lnTo>
                  <a:pt x="293077" y="268820"/>
                </a:lnTo>
                <a:close/>
              </a:path>
              <a:path w="293369" h="308609">
                <a:moveTo>
                  <a:pt x="253453" y="0"/>
                </a:moveTo>
                <a:lnTo>
                  <a:pt x="64528" y="0"/>
                </a:lnTo>
                <a:lnTo>
                  <a:pt x="61861" y="86385"/>
                </a:lnTo>
                <a:lnTo>
                  <a:pt x="58332" y="143884"/>
                </a:lnTo>
                <a:lnTo>
                  <a:pt x="50466" y="190727"/>
                </a:lnTo>
                <a:lnTo>
                  <a:pt x="36204" y="222650"/>
                </a:lnTo>
                <a:lnTo>
                  <a:pt x="13487" y="235394"/>
                </a:lnTo>
                <a:lnTo>
                  <a:pt x="63792" y="235394"/>
                </a:lnTo>
                <a:lnTo>
                  <a:pt x="87453" y="179524"/>
                </a:lnTo>
                <a:lnTo>
                  <a:pt x="92897" y="137428"/>
                </a:lnTo>
                <a:lnTo>
                  <a:pt x="95618" y="89915"/>
                </a:lnTo>
                <a:lnTo>
                  <a:pt x="97561" y="33413"/>
                </a:lnTo>
                <a:lnTo>
                  <a:pt x="253453" y="33413"/>
                </a:lnTo>
                <a:lnTo>
                  <a:pt x="253453" y="0"/>
                </a:lnTo>
                <a:close/>
              </a:path>
              <a:path w="293369" h="308609">
                <a:moveTo>
                  <a:pt x="253453" y="33413"/>
                </a:moveTo>
                <a:lnTo>
                  <a:pt x="215468" y="33413"/>
                </a:lnTo>
                <a:lnTo>
                  <a:pt x="215468" y="235394"/>
                </a:lnTo>
                <a:lnTo>
                  <a:pt x="253453" y="235394"/>
                </a:lnTo>
                <a:lnTo>
                  <a:pt x="253453" y="33413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426161" y="7719311"/>
            <a:ext cx="217170" cy="269240"/>
          </a:xfrm>
          <a:custGeom>
            <a:avLst/>
            <a:gdLst/>
            <a:ahLst/>
            <a:cxnLst/>
            <a:rect l="l" t="t" r="r" b="b"/>
            <a:pathLst>
              <a:path w="217169" h="269240">
                <a:moveTo>
                  <a:pt x="104851" y="0"/>
                </a:moveTo>
                <a:lnTo>
                  <a:pt x="0" y="0"/>
                </a:lnTo>
                <a:lnTo>
                  <a:pt x="0" y="268833"/>
                </a:lnTo>
                <a:lnTo>
                  <a:pt x="38379" y="268833"/>
                </a:lnTo>
                <a:lnTo>
                  <a:pt x="38379" y="187413"/>
                </a:lnTo>
                <a:lnTo>
                  <a:pt x="104851" y="187413"/>
                </a:lnTo>
                <a:lnTo>
                  <a:pt x="151832" y="180983"/>
                </a:lnTo>
                <a:lnTo>
                  <a:pt x="187075" y="162458"/>
                </a:lnTo>
                <a:lnTo>
                  <a:pt x="193450" y="153974"/>
                </a:lnTo>
                <a:lnTo>
                  <a:pt x="38379" y="153974"/>
                </a:lnTo>
                <a:lnTo>
                  <a:pt x="38379" y="33401"/>
                </a:lnTo>
                <a:lnTo>
                  <a:pt x="193397" y="33401"/>
                </a:lnTo>
                <a:lnTo>
                  <a:pt x="187075" y="24984"/>
                </a:lnTo>
                <a:lnTo>
                  <a:pt x="151832" y="6440"/>
                </a:lnTo>
                <a:lnTo>
                  <a:pt x="104851" y="0"/>
                </a:lnTo>
                <a:close/>
              </a:path>
              <a:path w="217169" h="269240">
                <a:moveTo>
                  <a:pt x="193397" y="33401"/>
                </a:moveTo>
                <a:lnTo>
                  <a:pt x="103657" y="33401"/>
                </a:lnTo>
                <a:lnTo>
                  <a:pt x="136116" y="37429"/>
                </a:lnTo>
                <a:lnTo>
                  <a:pt x="159567" y="49171"/>
                </a:lnTo>
                <a:lnTo>
                  <a:pt x="173796" y="68108"/>
                </a:lnTo>
                <a:lnTo>
                  <a:pt x="178587" y="93726"/>
                </a:lnTo>
                <a:lnTo>
                  <a:pt x="173796" y="119336"/>
                </a:lnTo>
                <a:lnTo>
                  <a:pt x="159567" y="138247"/>
                </a:lnTo>
                <a:lnTo>
                  <a:pt x="136116" y="149959"/>
                </a:lnTo>
                <a:lnTo>
                  <a:pt x="103657" y="153974"/>
                </a:lnTo>
                <a:lnTo>
                  <a:pt x="193450" y="153974"/>
                </a:lnTo>
                <a:lnTo>
                  <a:pt x="209219" y="132989"/>
                </a:lnTo>
                <a:lnTo>
                  <a:pt x="216903" y="93726"/>
                </a:lnTo>
                <a:lnTo>
                  <a:pt x="209219" y="54467"/>
                </a:lnTo>
                <a:lnTo>
                  <a:pt x="193397" y="33401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693387" y="7716272"/>
            <a:ext cx="285750" cy="275590"/>
          </a:xfrm>
          <a:custGeom>
            <a:avLst/>
            <a:gdLst/>
            <a:ahLst/>
            <a:cxnLst/>
            <a:rect l="l" t="t" r="r" b="b"/>
            <a:pathLst>
              <a:path w="285750" h="275590">
                <a:moveTo>
                  <a:pt x="143256" y="0"/>
                </a:moveTo>
                <a:lnTo>
                  <a:pt x="96648" y="6735"/>
                </a:lnTo>
                <a:lnTo>
                  <a:pt x="57157" y="25705"/>
                </a:lnTo>
                <a:lnTo>
                  <a:pt x="26644" y="55050"/>
                </a:lnTo>
                <a:lnTo>
                  <a:pt x="6971" y="92914"/>
                </a:lnTo>
                <a:lnTo>
                  <a:pt x="0" y="137439"/>
                </a:lnTo>
                <a:lnTo>
                  <a:pt x="6971" y="181973"/>
                </a:lnTo>
                <a:lnTo>
                  <a:pt x="26644" y="219859"/>
                </a:lnTo>
                <a:lnTo>
                  <a:pt x="57157" y="249231"/>
                </a:lnTo>
                <a:lnTo>
                  <a:pt x="96648" y="268222"/>
                </a:lnTo>
                <a:lnTo>
                  <a:pt x="143256" y="274967"/>
                </a:lnTo>
                <a:lnTo>
                  <a:pt x="189486" y="268266"/>
                </a:lnTo>
                <a:lnTo>
                  <a:pt x="228739" y="249362"/>
                </a:lnTo>
                <a:lnTo>
                  <a:pt x="237638" y="240779"/>
                </a:lnTo>
                <a:lnTo>
                  <a:pt x="143256" y="240779"/>
                </a:lnTo>
                <a:lnTo>
                  <a:pt x="101415" y="233003"/>
                </a:lnTo>
                <a:lnTo>
                  <a:pt x="68183" y="211431"/>
                </a:lnTo>
                <a:lnTo>
                  <a:pt x="46261" y="178698"/>
                </a:lnTo>
                <a:lnTo>
                  <a:pt x="38354" y="137439"/>
                </a:lnTo>
                <a:lnTo>
                  <a:pt x="46261" y="96208"/>
                </a:lnTo>
                <a:lnTo>
                  <a:pt x="68183" y="63499"/>
                </a:lnTo>
                <a:lnTo>
                  <a:pt x="101415" y="41945"/>
                </a:lnTo>
                <a:lnTo>
                  <a:pt x="143256" y="34175"/>
                </a:lnTo>
                <a:lnTo>
                  <a:pt x="237626" y="34175"/>
                </a:lnTo>
                <a:lnTo>
                  <a:pt x="228739" y="25606"/>
                </a:lnTo>
                <a:lnTo>
                  <a:pt x="189486" y="6702"/>
                </a:lnTo>
                <a:lnTo>
                  <a:pt x="143256" y="0"/>
                </a:lnTo>
                <a:close/>
              </a:path>
              <a:path w="285750" h="275590">
                <a:moveTo>
                  <a:pt x="237626" y="34175"/>
                </a:moveTo>
                <a:lnTo>
                  <a:pt x="143256" y="34175"/>
                </a:lnTo>
                <a:lnTo>
                  <a:pt x="184610" y="41945"/>
                </a:lnTo>
                <a:lnTo>
                  <a:pt x="217603" y="63499"/>
                </a:lnTo>
                <a:lnTo>
                  <a:pt x="239444" y="96208"/>
                </a:lnTo>
                <a:lnTo>
                  <a:pt x="247345" y="137439"/>
                </a:lnTo>
                <a:lnTo>
                  <a:pt x="239444" y="178698"/>
                </a:lnTo>
                <a:lnTo>
                  <a:pt x="217603" y="211431"/>
                </a:lnTo>
                <a:lnTo>
                  <a:pt x="184610" y="233003"/>
                </a:lnTo>
                <a:lnTo>
                  <a:pt x="143256" y="240779"/>
                </a:lnTo>
                <a:lnTo>
                  <a:pt x="237638" y="240779"/>
                </a:lnTo>
                <a:lnTo>
                  <a:pt x="259121" y="220057"/>
                </a:lnTo>
                <a:lnTo>
                  <a:pt x="278739" y="182149"/>
                </a:lnTo>
                <a:lnTo>
                  <a:pt x="285699" y="137439"/>
                </a:lnTo>
                <a:lnTo>
                  <a:pt x="278739" y="92782"/>
                </a:lnTo>
                <a:lnTo>
                  <a:pt x="259121" y="54902"/>
                </a:lnTo>
                <a:lnTo>
                  <a:pt x="237626" y="34175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027213" y="7716278"/>
            <a:ext cx="515620" cy="275590"/>
          </a:xfrm>
          <a:custGeom>
            <a:avLst/>
            <a:gdLst/>
            <a:ahLst/>
            <a:cxnLst/>
            <a:rect l="l" t="t" r="r" b="b"/>
            <a:pathLst>
              <a:path w="515619" h="275590">
                <a:moveTo>
                  <a:pt x="244551" y="41795"/>
                </a:moveTo>
                <a:lnTo>
                  <a:pt x="224078" y="23622"/>
                </a:lnTo>
                <a:lnTo>
                  <a:pt x="199859" y="10553"/>
                </a:lnTo>
                <a:lnTo>
                  <a:pt x="172453" y="2654"/>
                </a:lnTo>
                <a:lnTo>
                  <a:pt x="142417" y="0"/>
                </a:lnTo>
                <a:lnTo>
                  <a:pt x="96202" y="6667"/>
                </a:lnTo>
                <a:lnTo>
                  <a:pt x="56959" y="25488"/>
                </a:lnTo>
                <a:lnTo>
                  <a:pt x="26568" y="54724"/>
                </a:lnTo>
                <a:lnTo>
                  <a:pt x="6959" y="92621"/>
                </a:lnTo>
                <a:lnTo>
                  <a:pt x="0" y="137439"/>
                </a:lnTo>
                <a:lnTo>
                  <a:pt x="6946" y="182270"/>
                </a:lnTo>
                <a:lnTo>
                  <a:pt x="26555" y="220192"/>
                </a:lnTo>
                <a:lnTo>
                  <a:pt x="56883" y="249453"/>
                </a:lnTo>
                <a:lnTo>
                  <a:pt x="96012" y="268300"/>
                </a:lnTo>
                <a:lnTo>
                  <a:pt x="142062" y="274967"/>
                </a:lnTo>
                <a:lnTo>
                  <a:pt x="172300" y="272249"/>
                </a:lnTo>
                <a:lnTo>
                  <a:pt x="199821" y="264210"/>
                </a:lnTo>
                <a:lnTo>
                  <a:pt x="224078" y="250977"/>
                </a:lnTo>
                <a:lnTo>
                  <a:pt x="244551" y="232702"/>
                </a:lnTo>
                <a:lnTo>
                  <a:pt x="219646" y="208521"/>
                </a:lnTo>
                <a:lnTo>
                  <a:pt x="203225" y="222770"/>
                </a:lnTo>
                <a:lnTo>
                  <a:pt x="185102" y="232841"/>
                </a:lnTo>
                <a:lnTo>
                  <a:pt x="165341" y="238810"/>
                </a:lnTo>
                <a:lnTo>
                  <a:pt x="143979" y="240779"/>
                </a:lnTo>
                <a:lnTo>
                  <a:pt x="101866" y="233006"/>
                </a:lnTo>
                <a:lnTo>
                  <a:pt x="68402" y="211429"/>
                </a:lnTo>
                <a:lnTo>
                  <a:pt x="46316" y="178701"/>
                </a:lnTo>
                <a:lnTo>
                  <a:pt x="38354" y="137439"/>
                </a:lnTo>
                <a:lnTo>
                  <a:pt x="46316" y="96202"/>
                </a:lnTo>
                <a:lnTo>
                  <a:pt x="68402" y="63500"/>
                </a:lnTo>
                <a:lnTo>
                  <a:pt x="101866" y="41948"/>
                </a:lnTo>
                <a:lnTo>
                  <a:pt x="143979" y="34175"/>
                </a:lnTo>
                <a:lnTo>
                  <a:pt x="165341" y="36080"/>
                </a:lnTo>
                <a:lnTo>
                  <a:pt x="185102" y="41897"/>
                </a:lnTo>
                <a:lnTo>
                  <a:pt x="203225" y="51816"/>
                </a:lnTo>
                <a:lnTo>
                  <a:pt x="219646" y="66014"/>
                </a:lnTo>
                <a:lnTo>
                  <a:pt x="244551" y="41795"/>
                </a:lnTo>
                <a:close/>
              </a:path>
              <a:path w="515619" h="275590">
                <a:moveTo>
                  <a:pt x="515010" y="41795"/>
                </a:moveTo>
                <a:lnTo>
                  <a:pt x="494538" y="23622"/>
                </a:lnTo>
                <a:lnTo>
                  <a:pt x="470293" y="10553"/>
                </a:lnTo>
                <a:lnTo>
                  <a:pt x="442887" y="2654"/>
                </a:lnTo>
                <a:lnTo>
                  <a:pt x="412864" y="0"/>
                </a:lnTo>
                <a:lnTo>
                  <a:pt x="366649" y="6667"/>
                </a:lnTo>
                <a:lnTo>
                  <a:pt x="327393" y="25488"/>
                </a:lnTo>
                <a:lnTo>
                  <a:pt x="297014" y="54724"/>
                </a:lnTo>
                <a:lnTo>
                  <a:pt x="277393" y="92621"/>
                </a:lnTo>
                <a:lnTo>
                  <a:pt x="270433" y="137439"/>
                </a:lnTo>
                <a:lnTo>
                  <a:pt x="277393" y="182270"/>
                </a:lnTo>
                <a:lnTo>
                  <a:pt x="296989" y="220192"/>
                </a:lnTo>
                <a:lnTo>
                  <a:pt x="327329" y="249453"/>
                </a:lnTo>
                <a:lnTo>
                  <a:pt x="366483" y="268300"/>
                </a:lnTo>
                <a:lnTo>
                  <a:pt x="412546" y="274967"/>
                </a:lnTo>
                <a:lnTo>
                  <a:pt x="442747" y="272249"/>
                </a:lnTo>
                <a:lnTo>
                  <a:pt x="470255" y="264210"/>
                </a:lnTo>
                <a:lnTo>
                  <a:pt x="494525" y="250977"/>
                </a:lnTo>
                <a:lnTo>
                  <a:pt x="515010" y="232702"/>
                </a:lnTo>
                <a:lnTo>
                  <a:pt x="490118" y="208521"/>
                </a:lnTo>
                <a:lnTo>
                  <a:pt x="473684" y="222770"/>
                </a:lnTo>
                <a:lnTo>
                  <a:pt x="455561" y="232841"/>
                </a:lnTo>
                <a:lnTo>
                  <a:pt x="435800" y="238810"/>
                </a:lnTo>
                <a:lnTo>
                  <a:pt x="414413" y="240779"/>
                </a:lnTo>
                <a:lnTo>
                  <a:pt x="372287" y="233006"/>
                </a:lnTo>
                <a:lnTo>
                  <a:pt x="338823" y="211429"/>
                </a:lnTo>
                <a:lnTo>
                  <a:pt x="316750" y="178701"/>
                </a:lnTo>
                <a:lnTo>
                  <a:pt x="308787" y="137439"/>
                </a:lnTo>
                <a:lnTo>
                  <a:pt x="316750" y="96202"/>
                </a:lnTo>
                <a:lnTo>
                  <a:pt x="338823" y="63500"/>
                </a:lnTo>
                <a:lnTo>
                  <a:pt x="372287" y="41948"/>
                </a:lnTo>
                <a:lnTo>
                  <a:pt x="414413" y="34175"/>
                </a:lnTo>
                <a:lnTo>
                  <a:pt x="435800" y="36080"/>
                </a:lnTo>
                <a:lnTo>
                  <a:pt x="455561" y="41897"/>
                </a:lnTo>
                <a:lnTo>
                  <a:pt x="473684" y="51816"/>
                </a:lnTo>
                <a:lnTo>
                  <a:pt x="490118" y="66014"/>
                </a:lnTo>
                <a:lnTo>
                  <a:pt x="515010" y="41795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610571" y="7719316"/>
            <a:ext cx="232410" cy="269240"/>
          </a:xfrm>
          <a:custGeom>
            <a:avLst/>
            <a:gdLst/>
            <a:ahLst/>
            <a:cxnLst/>
            <a:rect l="l" t="t" r="r" b="b"/>
            <a:pathLst>
              <a:path w="232409" h="269240">
                <a:moveTo>
                  <a:pt x="232333" y="0"/>
                </a:moveTo>
                <a:lnTo>
                  <a:pt x="197040" y="0"/>
                </a:lnTo>
                <a:lnTo>
                  <a:pt x="38036" y="207352"/>
                </a:lnTo>
                <a:lnTo>
                  <a:pt x="38036" y="0"/>
                </a:lnTo>
                <a:lnTo>
                  <a:pt x="0" y="0"/>
                </a:lnTo>
                <a:lnTo>
                  <a:pt x="0" y="268833"/>
                </a:lnTo>
                <a:lnTo>
                  <a:pt x="35344" y="268833"/>
                </a:lnTo>
                <a:lnTo>
                  <a:pt x="194703" y="61899"/>
                </a:lnTo>
                <a:lnTo>
                  <a:pt x="194703" y="268833"/>
                </a:lnTo>
                <a:lnTo>
                  <a:pt x="232333" y="268833"/>
                </a:lnTo>
                <a:lnTo>
                  <a:pt x="232333" y="0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911759" y="7719316"/>
            <a:ext cx="232410" cy="269240"/>
          </a:xfrm>
          <a:custGeom>
            <a:avLst/>
            <a:gdLst/>
            <a:ahLst/>
            <a:cxnLst/>
            <a:rect l="l" t="t" r="r" b="b"/>
            <a:pathLst>
              <a:path w="232409" h="269240">
                <a:moveTo>
                  <a:pt x="232359" y="0"/>
                </a:moveTo>
                <a:lnTo>
                  <a:pt x="196977" y="0"/>
                </a:lnTo>
                <a:lnTo>
                  <a:pt x="37998" y="207352"/>
                </a:lnTo>
                <a:lnTo>
                  <a:pt x="37998" y="0"/>
                </a:lnTo>
                <a:lnTo>
                  <a:pt x="0" y="0"/>
                </a:lnTo>
                <a:lnTo>
                  <a:pt x="0" y="268833"/>
                </a:lnTo>
                <a:lnTo>
                  <a:pt x="35306" y="268833"/>
                </a:lnTo>
                <a:lnTo>
                  <a:pt x="194678" y="61899"/>
                </a:lnTo>
                <a:lnTo>
                  <a:pt x="194678" y="268833"/>
                </a:lnTo>
                <a:lnTo>
                  <a:pt x="232359" y="268833"/>
                </a:lnTo>
                <a:lnTo>
                  <a:pt x="232359" y="0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935035" y="7245832"/>
            <a:ext cx="191135" cy="28575"/>
          </a:xfrm>
          <a:custGeom>
            <a:avLst/>
            <a:gdLst/>
            <a:ahLst/>
            <a:cxnLst/>
            <a:rect l="l" t="t" r="r" b="b"/>
            <a:pathLst>
              <a:path w="191134" h="28575">
                <a:moveTo>
                  <a:pt x="190601" y="0"/>
                </a:moveTo>
                <a:lnTo>
                  <a:pt x="0" y="0"/>
                </a:lnTo>
                <a:lnTo>
                  <a:pt x="0" y="28359"/>
                </a:lnTo>
                <a:lnTo>
                  <a:pt x="190601" y="28359"/>
                </a:lnTo>
                <a:lnTo>
                  <a:pt x="190601" y="0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770810" y="8471636"/>
            <a:ext cx="2357454" cy="38664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lang="ru-RU" sz="2400" b="1" i="1" spc="-15" dirty="0" smtClean="0">
                <a:solidFill>
                  <a:srgbClr val="6160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Montserrat-SemiBold"/>
              </a:rPr>
              <a:t>Июнь </a:t>
            </a:r>
            <a:r>
              <a:rPr sz="2400" b="1" i="1" spc="20" dirty="0" smtClean="0">
                <a:solidFill>
                  <a:srgbClr val="6160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Montserrat-SemiBold"/>
              </a:rPr>
              <a:t>202</a:t>
            </a:r>
            <a:r>
              <a:rPr lang="ru-RU" sz="2400" b="1" i="1" spc="20" dirty="0" smtClean="0">
                <a:solidFill>
                  <a:srgbClr val="6160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Montserrat-SemiBold"/>
              </a:rPr>
              <a:t>4 года</a:t>
            </a:r>
            <a:endParaRPr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Montserrat-SemiBold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12696" y="372427"/>
            <a:ext cx="9001188" cy="341375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r>
              <a:rPr lang="ru-RU" sz="31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Об организации электронного информационного взаимодействия Отделения Фонда пенсионного и социального страхования Российской Федерации </a:t>
            </a:r>
          </a:p>
          <a:p>
            <a:r>
              <a:rPr lang="ru-RU" sz="31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 Псковской области с государственным и муниципальными архивами на территории области </a:t>
            </a:r>
          </a:p>
          <a:p>
            <a:r>
              <a:rPr lang="ru-RU" sz="31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 получению сведений о гражданах, необходимых для их пенсионного обеспечения</a:t>
            </a:r>
            <a:endParaRPr lang="ru-RU" sz="31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8B189839-F567-C141-85A7-3182C767F6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8" y="3857620"/>
            <a:ext cx="5873169" cy="4187001"/>
          </a:xfrm>
          <a:prstGeom prst="rect">
            <a:avLst/>
          </a:prstGeom>
        </p:spPr>
      </p:pic>
      <p:sp>
        <p:nvSpPr>
          <p:cNvPr id="26" name="object 24"/>
          <p:cNvSpPr txBox="1"/>
          <p:nvPr/>
        </p:nvSpPr>
        <p:spPr>
          <a:xfrm>
            <a:off x="484134" y="7358082"/>
            <a:ext cx="8929750" cy="7688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2400" b="1" i="1" spc="-15" dirty="0" smtClean="0">
                <a:solidFill>
                  <a:srgbClr val="6160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Montserrat-SemiBold"/>
              </a:rPr>
              <a:t>Н.Г. Мельникова </a:t>
            </a: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2400" b="1" i="1" spc="-15" dirty="0" smtClean="0">
                <a:solidFill>
                  <a:srgbClr val="6160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Montserrat-SemiBold"/>
              </a:rPr>
              <a:t>управляющий  ОСФР по Псковской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646" y="1928794"/>
            <a:ext cx="13501782" cy="6544900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CC282DF-5750-4B40-8125-A62235A1766D}"/>
              </a:ext>
            </a:extLst>
          </p:cNvPr>
          <p:cNvGrpSpPr/>
          <p:nvPr/>
        </p:nvGrpSpPr>
        <p:grpSpPr>
          <a:xfrm>
            <a:off x="634994" y="480009"/>
            <a:ext cx="914452" cy="1075526"/>
            <a:chOff x="634994" y="480009"/>
            <a:chExt cx="914452" cy="1075526"/>
          </a:xfrm>
        </p:grpSpPr>
        <p:pic>
          <p:nvPicPr>
            <p:cNvPr id="5" name="object 3">
              <a:extLst>
                <a:ext uri="{FF2B5EF4-FFF2-40B4-BE49-F238E27FC236}">
                  <a16:creationId xmlns:a16="http://schemas.microsoft.com/office/drawing/2014/main" xmlns="" id="{320C4FB6-0CD5-784A-8B84-B131BD546051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6" name="object 4">
              <a:extLst>
                <a:ext uri="{FF2B5EF4-FFF2-40B4-BE49-F238E27FC236}">
                  <a16:creationId xmlns:a16="http://schemas.microsoft.com/office/drawing/2014/main" xmlns="" id="{7CBC26A7-2382-904E-A99F-28470A8B19D5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7" name="object 5">
              <a:extLst>
                <a:ext uri="{FF2B5EF4-FFF2-40B4-BE49-F238E27FC236}">
                  <a16:creationId xmlns:a16="http://schemas.microsoft.com/office/drawing/2014/main" xmlns="" id="{043153D8-FB6D-6247-AF8A-A43EABA248E8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6">
              <a:extLst>
                <a:ext uri="{FF2B5EF4-FFF2-40B4-BE49-F238E27FC236}">
                  <a16:creationId xmlns:a16="http://schemas.microsoft.com/office/drawing/2014/main" xmlns="" id="{C0ED31B9-19AF-F041-8F61-DA6D06AE26F6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9" name="object 7">
              <a:extLst>
                <a:ext uri="{FF2B5EF4-FFF2-40B4-BE49-F238E27FC236}">
                  <a16:creationId xmlns:a16="http://schemas.microsoft.com/office/drawing/2014/main" xmlns="" id="{29CDCD50-E441-3347-8B47-FE2D684F5683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10" name="object 8">
              <a:extLst>
                <a:ext uri="{FF2B5EF4-FFF2-40B4-BE49-F238E27FC236}">
                  <a16:creationId xmlns:a16="http://schemas.microsoft.com/office/drawing/2014/main" xmlns="" id="{7F89ECCA-E190-5F43-AADB-B72A0949B6FC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9">
              <a:extLst>
                <a:ext uri="{FF2B5EF4-FFF2-40B4-BE49-F238E27FC236}">
                  <a16:creationId xmlns:a16="http://schemas.microsoft.com/office/drawing/2014/main" xmlns="" id="{47C2725A-7534-2748-9087-D86FBBA05710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12" name="object 10">
              <a:extLst>
                <a:ext uri="{FF2B5EF4-FFF2-40B4-BE49-F238E27FC236}">
                  <a16:creationId xmlns:a16="http://schemas.microsoft.com/office/drawing/2014/main" xmlns="" id="{966F9335-04A6-F949-BE71-D457C02A39AB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13" name="object 11">
              <a:extLst>
                <a:ext uri="{FF2B5EF4-FFF2-40B4-BE49-F238E27FC236}">
                  <a16:creationId xmlns:a16="http://schemas.microsoft.com/office/drawing/2014/main" xmlns="" id="{DC377D67-A0F1-BC48-B139-458C23E7B215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14" name="object 12">
              <a:extLst>
                <a:ext uri="{FF2B5EF4-FFF2-40B4-BE49-F238E27FC236}">
                  <a16:creationId xmlns:a16="http://schemas.microsoft.com/office/drawing/2014/main" xmlns="" id="{F577E3D8-F82B-FC4C-BE1F-CF11AD866AA5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15" name="object 13">
              <a:extLst>
                <a:ext uri="{FF2B5EF4-FFF2-40B4-BE49-F238E27FC236}">
                  <a16:creationId xmlns:a16="http://schemas.microsoft.com/office/drawing/2014/main" xmlns="" id="{3C2D1D7D-4538-0E4B-A013-28430E133391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16" name="object 14">
              <a:extLst>
                <a:ext uri="{FF2B5EF4-FFF2-40B4-BE49-F238E27FC236}">
                  <a16:creationId xmlns:a16="http://schemas.microsoft.com/office/drawing/2014/main" xmlns="" id="{AAEFEDCD-F47B-254A-9963-7F13692D2D44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5">
              <a:extLst>
                <a:ext uri="{FF2B5EF4-FFF2-40B4-BE49-F238E27FC236}">
                  <a16:creationId xmlns:a16="http://schemas.microsoft.com/office/drawing/2014/main" xmlns="" id="{FA8BA810-E786-2B46-9451-DC33FCD19EFE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sp>
        <p:nvSpPr>
          <p:cNvPr id="20" name="Скругленный прямоугольник 19"/>
          <p:cNvSpPr/>
          <p:nvPr/>
        </p:nvSpPr>
        <p:spPr>
          <a:xfrm>
            <a:off x="2198646" y="428596"/>
            <a:ext cx="13358906" cy="1313872"/>
          </a:xfrm>
          <a:prstGeom prst="round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Работа </a:t>
            </a:r>
            <a:r>
              <a:rPr lang="ru-RU" sz="2000" b="1" dirty="0" smtClean="0"/>
              <a:t>продолжается... </a:t>
            </a:r>
          </a:p>
          <a:p>
            <a:pPr algn="ctr"/>
            <a:r>
              <a:rPr lang="ru-RU" sz="2000" b="1" dirty="0" smtClean="0"/>
              <a:t>Надеемся на </a:t>
            </a:r>
            <a:r>
              <a:rPr lang="ru-RU" sz="2000" b="1" dirty="0"/>
              <a:t>дальнейшее активное сотрудничество и взаимодействие с государственными и муниципальными архивами как на территории Псковской области, так и на территории Российской </a:t>
            </a:r>
            <a:r>
              <a:rPr lang="ru-RU" sz="2000" b="1" dirty="0" smtClean="0"/>
              <a:t>Федерации</a:t>
            </a:r>
            <a:endParaRPr lang="ru-RU" sz="2000" b="1" dirty="0"/>
          </a:p>
        </p:txBody>
      </p:sp>
      <p:sp>
        <p:nvSpPr>
          <p:cNvPr id="21" name="object 2"/>
          <p:cNvSpPr txBox="1">
            <a:spLocks/>
          </p:cNvSpPr>
          <p:nvPr/>
        </p:nvSpPr>
        <p:spPr>
          <a:xfrm>
            <a:off x="2341522" y="8286776"/>
            <a:ext cx="13358906" cy="648867"/>
          </a:xfrm>
          <a:prstGeom prst="rect">
            <a:avLst/>
          </a:prstGeom>
        </p:spPr>
        <p:txBody>
          <a:bodyPr vert="horz" wrap="square" lIns="0" tIns="93952" rIns="0" bIns="0" rtlCol="0">
            <a:spAutoFit/>
          </a:bodyPr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0" cap="none" spc="45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 pitchFamily="34" charset="0"/>
                <a:ea typeface="+mj-ea"/>
                <a:cs typeface="+mj-cs"/>
              </a:rPr>
              <a:t>С</a:t>
            </a:r>
            <a:r>
              <a:rPr kumimoji="0" lang="ru-RU" sz="3600" b="1" i="1" u="none" strike="noStrike" kern="0" cap="none" spc="2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 pitchFamily="34" charset="0"/>
                <a:ea typeface="+mj-ea"/>
                <a:cs typeface="+mj-cs"/>
              </a:rPr>
              <a:t>П</a:t>
            </a:r>
            <a:r>
              <a:rPr kumimoji="0" lang="ru-RU" sz="3600" b="1" i="1" u="none" strike="noStrike" kern="0" cap="none" spc="-65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 pitchFamily="34" charset="0"/>
                <a:ea typeface="+mj-ea"/>
                <a:cs typeface="+mj-cs"/>
              </a:rPr>
              <a:t>А</a:t>
            </a:r>
            <a:r>
              <a:rPr kumimoji="0" lang="ru-RU" sz="3600" b="1" i="1" u="none" strike="noStrike" kern="0" cap="none" spc="45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 pitchFamily="34" charset="0"/>
                <a:ea typeface="+mj-ea"/>
                <a:cs typeface="+mj-cs"/>
              </a:rPr>
              <a:t>С</a:t>
            </a:r>
            <a:r>
              <a:rPr kumimoji="0" lang="ru-RU" sz="3600" b="1" i="1" u="none" strike="noStrike" kern="0" cap="none" spc="15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 pitchFamily="34" charset="0"/>
                <a:ea typeface="+mj-ea"/>
                <a:cs typeface="+mj-cs"/>
              </a:rPr>
              <a:t>И</a:t>
            </a:r>
            <a:r>
              <a:rPr kumimoji="0" lang="ru-RU" sz="36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 pitchFamily="34" charset="0"/>
                <a:ea typeface="+mj-ea"/>
                <a:cs typeface="+mj-cs"/>
              </a:rPr>
              <a:t>Б</a:t>
            </a:r>
            <a:r>
              <a:rPr kumimoji="0" lang="ru-RU" sz="3600" b="1" i="1" u="none" strike="noStrike" kern="0" cap="none" spc="-7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 pitchFamily="34" charset="0"/>
                <a:ea typeface="+mj-ea"/>
                <a:cs typeface="+mj-cs"/>
              </a:rPr>
              <a:t>О</a:t>
            </a:r>
            <a:r>
              <a:rPr kumimoji="0" lang="ru-RU" sz="3600" b="1" i="1" u="none" strike="noStrike" kern="0" cap="none" spc="225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 pitchFamily="34" charset="0"/>
                <a:ea typeface="+mj-ea"/>
                <a:cs typeface="+mj-cs"/>
              </a:rPr>
              <a:t> </a:t>
            </a:r>
            <a:r>
              <a:rPr kumimoji="0" lang="ru-RU" sz="3600" b="1" i="1" u="none" strike="noStrike" kern="0" cap="none" spc="-55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 pitchFamily="34" charset="0"/>
                <a:ea typeface="+mj-ea"/>
                <a:cs typeface="+mj-cs"/>
              </a:rPr>
              <a:t>З</a:t>
            </a:r>
            <a:r>
              <a:rPr kumimoji="0" lang="ru-RU" sz="3600" b="1" i="1" u="none" strike="noStrike" kern="0" cap="none" spc="-6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 pitchFamily="34" charset="0"/>
                <a:ea typeface="+mj-ea"/>
                <a:cs typeface="+mj-cs"/>
              </a:rPr>
              <a:t>А</a:t>
            </a:r>
            <a:r>
              <a:rPr kumimoji="0" lang="ru-RU" sz="3600" b="1" i="1" u="none" strike="noStrike" kern="0" cap="none" spc="19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 pitchFamily="34" charset="0"/>
                <a:ea typeface="+mj-ea"/>
                <a:cs typeface="+mj-cs"/>
              </a:rPr>
              <a:t> </a:t>
            </a:r>
            <a:r>
              <a:rPr kumimoji="0" lang="ru-RU" sz="3600" b="1" i="1" u="none" strike="noStrike" kern="0" cap="none" spc="-5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 pitchFamily="34" charset="0"/>
                <a:ea typeface="+mj-ea"/>
                <a:cs typeface="+mj-cs"/>
              </a:rPr>
              <a:t>В</a:t>
            </a:r>
            <a:r>
              <a:rPr kumimoji="0" lang="ru-RU" sz="3600" b="1" i="1" u="none" strike="noStrike" kern="0" cap="none" spc="-4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 pitchFamily="34" charset="0"/>
                <a:ea typeface="+mj-ea"/>
                <a:cs typeface="+mj-cs"/>
              </a:rPr>
              <a:t>Н</a:t>
            </a:r>
            <a:r>
              <a:rPr kumimoji="0" lang="ru-RU" sz="3600" b="1" i="1" u="none" strike="noStrike" kern="0" cap="none" spc="-25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 pitchFamily="34" charset="0"/>
                <a:ea typeface="+mj-ea"/>
                <a:cs typeface="+mj-cs"/>
              </a:rPr>
              <a:t>И</a:t>
            </a:r>
            <a:r>
              <a:rPr kumimoji="0" lang="ru-RU" sz="3600" b="1" i="1" u="none" strike="noStrike" kern="0" cap="none" spc="-9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 pitchFamily="34" charset="0"/>
                <a:ea typeface="+mj-ea"/>
                <a:cs typeface="+mj-cs"/>
              </a:rPr>
              <a:t>М</a:t>
            </a:r>
            <a:r>
              <a:rPr kumimoji="0" lang="ru-RU" sz="3600" b="1" i="1" u="none" strike="noStrike" kern="0" cap="none" spc="-85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 pitchFamily="34" charset="0"/>
                <a:ea typeface="+mj-ea"/>
                <a:cs typeface="+mj-cs"/>
              </a:rPr>
              <a:t>А</a:t>
            </a:r>
            <a:r>
              <a:rPr kumimoji="0" lang="ru-RU" sz="3600" b="1" i="1" u="none" strike="noStrike" kern="0" cap="none" spc="-3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 pitchFamily="34" charset="0"/>
                <a:ea typeface="+mj-ea"/>
                <a:cs typeface="+mj-cs"/>
              </a:rPr>
              <a:t>Н</a:t>
            </a:r>
            <a:r>
              <a:rPr kumimoji="0" lang="ru-RU" sz="3600" b="1" i="1" u="none" strike="noStrike" kern="0" cap="none" spc="-35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 pitchFamily="34" charset="0"/>
                <a:ea typeface="+mj-ea"/>
                <a:cs typeface="+mj-cs"/>
              </a:rPr>
              <a:t>И</a:t>
            </a:r>
            <a:r>
              <a:rPr kumimoji="0" lang="ru-RU" sz="3600" b="1" i="1" u="none" strike="noStrike" kern="0" cap="none" spc="1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 pitchFamily="34" charset="0"/>
                <a:ea typeface="+mj-ea"/>
                <a:cs typeface="+mj-cs"/>
              </a:rPr>
              <a:t>Е</a:t>
            </a:r>
            <a:r>
              <a:rPr kumimoji="0" lang="ru-RU" sz="3600" b="1" i="1" u="none" strike="noStrike" kern="0" cap="none" spc="-2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 pitchFamily="34" charset="0"/>
                <a:ea typeface="+mj-ea"/>
                <a:cs typeface="+mj-cs"/>
              </a:rPr>
              <a:t>! </a:t>
            </a:r>
            <a:endParaRPr kumimoji="0" lang="ru-RU" sz="3600" b="1" i="1" u="none" strike="noStrike" kern="0" cap="none" spc="-2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FEE2B23C-0F4A-E14D-B045-99691AF2B560}"/>
              </a:ext>
            </a:extLst>
          </p:cNvPr>
          <p:cNvGrpSpPr/>
          <p:nvPr/>
        </p:nvGrpSpPr>
        <p:grpSpPr>
          <a:xfrm>
            <a:off x="484134" y="567516"/>
            <a:ext cx="914452" cy="1075526"/>
            <a:chOff x="634994" y="480009"/>
            <a:chExt cx="914452" cy="1075526"/>
          </a:xfrm>
        </p:grpSpPr>
        <p:pic>
          <p:nvPicPr>
            <p:cNvPr id="42" name="object 5">
              <a:extLst>
                <a:ext uri="{FF2B5EF4-FFF2-40B4-BE49-F238E27FC236}">
                  <a16:creationId xmlns:a16="http://schemas.microsoft.com/office/drawing/2014/main" xmlns="" id="{3C1635DE-3ACA-3444-B6CF-A7A11997A324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43" name="object 6">
              <a:extLst>
                <a:ext uri="{FF2B5EF4-FFF2-40B4-BE49-F238E27FC236}">
                  <a16:creationId xmlns:a16="http://schemas.microsoft.com/office/drawing/2014/main" xmlns="" id="{E186C12B-87BC-7246-9C93-4D8982F295D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44" name="object 7">
              <a:extLst>
                <a:ext uri="{FF2B5EF4-FFF2-40B4-BE49-F238E27FC236}">
                  <a16:creationId xmlns:a16="http://schemas.microsoft.com/office/drawing/2014/main" xmlns="" id="{032E5027-2433-EB45-B6E6-3B92793393CC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8">
              <a:extLst>
                <a:ext uri="{FF2B5EF4-FFF2-40B4-BE49-F238E27FC236}">
                  <a16:creationId xmlns:a16="http://schemas.microsoft.com/office/drawing/2014/main" xmlns="" id="{7A50A98C-023B-5544-9D04-890D4761F5E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46" name="object 9">
              <a:extLst>
                <a:ext uri="{FF2B5EF4-FFF2-40B4-BE49-F238E27FC236}">
                  <a16:creationId xmlns:a16="http://schemas.microsoft.com/office/drawing/2014/main" xmlns="" id="{70EABF96-BDF2-5E4C-8DA4-C46599FF1EF7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47" name="object 10">
              <a:extLst>
                <a:ext uri="{FF2B5EF4-FFF2-40B4-BE49-F238E27FC236}">
                  <a16:creationId xmlns:a16="http://schemas.microsoft.com/office/drawing/2014/main" xmlns="" id="{D79E288B-D5E2-6041-B515-C53138B20834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11">
              <a:extLst>
                <a:ext uri="{FF2B5EF4-FFF2-40B4-BE49-F238E27FC236}">
                  <a16:creationId xmlns:a16="http://schemas.microsoft.com/office/drawing/2014/main" xmlns="" id="{3EA55FC9-49BF-9649-B554-DB0BA07059F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49" name="object 12">
              <a:extLst>
                <a:ext uri="{FF2B5EF4-FFF2-40B4-BE49-F238E27FC236}">
                  <a16:creationId xmlns:a16="http://schemas.microsoft.com/office/drawing/2014/main" xmlns="" id="{361E00FA-8DE8-6C45-8EF4-C0494204D072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50" name="object 13">
              <a:extLst>
                <a:ext uri="{FF2B5EF4-FFF2-40B4-BE49-F238E27FC236}">
                  <a16:creationId xmlns:a16="http://schemas.microsoft.com/office/drawing/2014/main" xmlns="" id="{BB443951-6FE8-E247-B5B9-FE7B385CDDEC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51" name="object 14">
              <a:extLst>
                <a:ext uri="{FF2B5EF4-FFF2-40B4-BE49-F238E27FC236}">
                  <a16:creationId xmlns:a16="http://schemas.microsoft.com/office/drawing/2014/main" xmlns="" id="{3743B841-5E81-3446-A1CA-C8E1E56C8F4C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52" name="object 15">
              <a:extLst>
                <a:ext uri="{FF2B5EF4-FFF2-40B4-BE49-F238E27FC236}">
                  <a16:creationId xmlns:a16="http://schemas.microsoft.com/office/drawing/2014/main" xmlns="" id="{9C486396-18B6-7B4F-A00A-9A37847AC9FD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53" name="object 16">
              <a:extLst>
                <a:ext uri="{FF2B5EF4-FFF2-40B4-BE49-F238E27FC236}">
                  <a16:creationId xmlns:a16="http://schemas.microsoft.com/office/drawing/2014/main" xmlns="" id="{3A4550FC-9534-AB46-8C15-F6BF1CB0DD73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17">
              <a:extLst>
                <a:ext uri="{FF2B5EF4-FFF2-40B4-BE49-F238E27FC236}">
                  <a16:creationId xmlns:a16="http://schemas.microsoft.com/office/drawing/2014/main" xmlns="" id="{812A9633-9586-A64D-9761-4528FA32B53D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1841456" y="428596"/>
            <a:ext cx="1335890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defRPr/>
            </a:pPr>
            <a:r>
              <a:rPr lang="ru-RU" sz="3000" b="1" kern="1200" spc="-15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-SemiBold"/>
                <a:ea typeface="+mn-ea"/>
                <a:cs typeface="Montserrat-SemiBold"/>
              </a:rPr>
              <a:t>Статистические данные о Псковской области</a:t>
            </a:r>
          </a:p>
        </p:txBody>
      </p:sp>
      <p:sp>
        <p:nvSpPr>
          <p:cNvPr id="56" name="CustomShape 2"/>
          <p:cNvSpPr/>
          <p:nvPr/>
        </p:nvSpPr>
        <p:spPr>
          <a:xfrm>
            <a:off x="1412828" y="1214414"/>
            <a:ext cx="9358378" cy="750099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>
              <a:spcBef>
                <a:spcPts val="135"/>
              </a:spcBef>
              <a:tabLst>
                <a:tab pos="1066165" algn="l"/>
                <a:tab pos="2926715" algn="l"/>
                <a:tab pos="3101975" algn="l"/>
                <a:tab pos="4457700" algn="l"/>
              </a:tabLst>
            </a:pPr>
            <a:endParaRPr lang="ru-RU" sz="2400" b="1" u="sng" dirty="0" smtClean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  <a:p>
            <a:pPr marL="12700" marR="5080">
              <a:spcBef>
                <a:spcPts val="135"/>
              </a:spcBef>
              <a:tabLst>
                <a:tab pos="1066165" algn="l"/>
                <a:tab pos="2926715" algn="l"/>
                <a:tab pos="3101975" algn="l"/>
                <a:tab pos="4457700" algn="l"/>
              </a:tabLst>
            </a:pP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По состоянию на 01.06.2024:</a:t>
            </a:r>
          </a:p>
          <a:p>
            <a:pPr marL="12700" marR="5080">
              <a:spcBef>
                <a:spcPts val="135"/>
              </a:spcBef>
              <a:tabLst>
                <a:tab pos="1066165" algn="l"/>
                <a:tab pos="2926715" algn="l"/>
                <a:tab pos="3101975" algn="l"/>
                <a:tab pos="4457700" algn="l"/>
              </a:tabLst>
            </a:pPr>
            <a:endParaRPr lang="ru-RU" sz="2400" b="1" u="sng" dirty="0" smtClean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  <a:p>
            <a:pPr marL="12700" marR="5080">
              <a:lnSpc>
                <a:spcPct val="80000"/>
              </a:lnSpc>
              <a:spcBef>
                <a:spcPts val="135"/>
              </a:spcBef>
              <a:tabLst>
                <a:tab pos="1066165" algn="l"/>
                <a:tab pos="2926715" algn="l"/>
                <a:tab pos="3101975" algn="l"/>
                <a:tab pos="4457700" algn="l"/>
              </a:tabLst>
            </a:pPr>
            <a:endParaRPr lang="ru-RU" sz="2400" b="1" spc="-15" dirty="0" smtClean="0">
              <a:solidFill>
                <a:schemeClr val="accent1">
                  <a:lumMod val="75000"/>
                </a:schemeClr>
              </a:solidFill>
              <a:latin typeface="Arial Narrow" pitchFamily="34" charset="0"/>
              <a:cs typeface="Montserrat-SemiBold"/>
            </a:endParaRPr>
          </a:p>
          <a:p>
            <a:pPr marL="12700" marR="5080">
              <a:lnSpc>
                <a:spcPct val="80000"/>
              </a:lnSpc>
              <a:spcBef>
                <a:spcPts val="135"/>
              </a:spcBef>
              <a:buFont typeface="Arial" pitchFamily="34" charset="0"/>
              <a:buChar char="•"/>
              <a:tabLst>
                <a:tab pos="1066165" algn="l"/>
                <a:tab pos="2926715" algn="l"/>
                <a:tab pos="3101975" algn="l"/>
                <a:tab pos="4457700" algn="l"/>
              </a:tabLst>
            </a:pPr>
            <a:r>
              <a:rPr lang="ru-RU" sz="2400" b="1" spc="-15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Montserrat-SemiBold"/>
              </a:rPr>
              <a:t> Численность </a:t>
            </a:r>
            <a:r>
              <a:rPr lang="ru-RU" sz="2400" b="1" spc="-15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Montserrat-SemiBold"/>
              </a:rPr>
              <a:t>населения </a:t>
            </a:r>
            <a:r>
              <a:rPr lang="ru-RU" sz="2400" b="1" spc="-15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Montserrat-SemiBold"/>
              </a:rPr>
              <a:t>– </a:t>
            </a:r>
            <a:r>
              <a:rPr lang="ru-RU" sz="2400" b="1" spc="-15" dirty="0" smtClean="0">
                <a:solidFill>
                  <a:srgbClr val="FF0000"/>
                </a:solidFill>
                <a:latin typeface="Arial Narrow" pitchFamily="34" charset="0"/>
                <a:cs typeface="Montserrat-SemiBold"/>
              </a:rPr>
              <a:t>587,8 тыс</a:t>
            </a:r>
            <a:r>
              <a:rPr lang="ru-RU" sz="2400" b="1" spc="-15" dirty="0">
                <a:solidFill>
                  <a:srgbClr val="FF0000"/>
                </a:solidFill>
                <a:latin typeface="Arial Narrow" pitchFamily="34" charset="0"/>
                <a:cs typeface="Montserrat-SemiBold"/>
              </a:rPr>
              <a:t>. </a:t>
            </a:r>
            <a:r>
              <a:rPr lang="ru-RU" sz="2400" b="1" spc="-15" dirty="0" smtClean="0">
                <a:solidFill>
                  <a:srgbClr val="FF0000"/>
                </a:solidFill>
                <a:latin typeface="Arial Narrow" pitchFamily="34" charset="0"/>
                <a:cs typeface="Montserrat-SemiBold"/>
              </a:rPr>
              <a:t>чел.</a:t>
            </a:r>
          </a:p>
          <a:p>
            <a:pPr marL="12700" marR="5080">
              <a:lnSpc>
                <a:spcPct val="80000"/>
              </a:lnSpc>
              <a:spcBef>
                <a:spcPts val="135"/>
              </a:spcBef>
              <a:tabLst>
                <a:tab pos="1066165" algn="l"/>
                <a:tab pos="2926715" algn="l"/>
                <a:tab pos="3101975" algn="l"/>
                <a:tab pos="4457700" algn="l"/>
              </a:tabLst>
            </a:pPr>
            <a:endParaRPr lang="ru-RU" sz="2400" b="1" spc="-15" dirty="0" smtClean="0">
              <a:solidFill>
                <a:schemeClr val="accent1">
                  <a:lumMod val="75000"/>
                </a:schemeClr>
              </a:solidFill>
              <a:latin typeface="Arial Narrow" pitchFamily="34" charset="0"/>
              <a:cs typeface="Montserrat-SemiBold"/>
            </a:endParaRPr>
          </a:p>
          <a:p>
            <a:pPr marL="12700" marR="5080">
              <a:lnSpc>
                <a:spcPct val="80000"/>
              </a:lnSpc>
              <a:spcBef>
                <a:spcPts val="135"/>
              </a:spcBef>
              <a:buFont typeface="Arial" pitchFamily="34" charset="0"/>
              <a:buChar char="•"/>
              <a:tabLst>
                <a:tab pos="1066165" algn="l"/>
                <a:tab pos="2926715" algn="l"/>
                <a:tab pos="3101975" algn="l"/>
                <a:tab pos="4457700" algn="l"/>
              </a:tabLst>
            </a:pPr>
            <a:r>
              <a:rPr lang="ru-RU" sz="2400" b="1" spc="-15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Montserrat-SemiBold"/>
              </a:rPr>
              <a:t> Численность пенсионеров – </a:t>
            </a:r>
            <a:r>
              <a:rPr lang="ru-RU" sz="2400" b="1" spc="-15" dirty="0" smtClean="0">
                <a:solidFill>
                  <a:srgbClr val="FF0000"/>
                </a:solidFill>
                <a:latin typeface="Arial Narrow" pitchFamily="34" charset="0"/>
                <a:cs typeface="Montserrat-SemiBold"/>
              </a:rPr>
              <a:t>195,1 </a:t>
            </a:r>
            <a:r>
              <a:rPr lang="ru-RU" sz="2400" b="1" spc="-15" dirty="0">
                <a:solidFill>
                  <a:srgbClr val="FF0000"/>
                </a:solidFill>
                <a:latin typeface="Arial Narrow" pitchFamily="34" charset="0"/>
                <a:cs typeface="Montserrat-SemiBold"/>
              </a:rPr>
              <a:t>тыс. </a:t>
            </a:r>
            <a:r>
              <a:rPr lang="ru-RU" sz="2400" b="1" spc="-15" dirty="0" smtClean="0">
                <a:solidFill>
                  <a:srgbClr val="FF0000"/>
                </a:solidFill>
                <a:latin typeface="Arial Narrow" pitchFamily="34" charset="0"/>
                <a:cs typeface="Montserrat-SemiBold"/>
              </a:rPr>
              <a:t>чел. </a:t>
            </a:r>
          </a:p>
          <a:p>
            <a:pPr marL="12700" marR="5080">
              <a:lnSpc>
                <a:spcPct val="80000"/>
              </a:lnSpc>
              <a:spcBef>
                <a:spcPts val="135"/>
              </a:spcBef>
              <a:tabLst>
                <a:tab pos="1066165" algn="l"/>
                <a:tab pos="2926715" algn="l"/>
                <a:tab pos="3101975" algn="l"/>
                <a:tab pos="4457700" algn="l"/>
              </a:tabLst>
            </a:pPr>
            <a:r>
              <a:rPr lang="ru-RU" sz="2400" b="1" spc="-15" dirty="0" smtClean="0">
                <a:solidFill>
                  <a:srgbClr val="FF0000"/>
                </a:solidFill>
                <a:latin typeface="Arial Narrow" pitchFamily="34" charset="0"/>
                <a:cs typeface="Montserrat-SemiBold"/>
              </a:rPr>
              <a:t>(33% от численности населения)</a:t>
            </a:r>
          </a:p>
          <a:p>
            <a:pPr marL="12700" marR="5080">
              <a:lnSpc>
                <a:spcPct val="80000"/>
              </a:lnSpc>
              <a:spcBef>
                <a:spcPts val="135"/>
              </a:spcBef>
              <a:buFont typeface="Arial" pitchFamily="34" charset="0"/>
              <a:buChar char="•"/>
              <a:tabLst>
                <a:tab pos="1066165" algn="l"/>
                <a:tab pos="2926715" algn="l"/>
                <a:tab pos="3101975" algn="l"/>
                <a:tab pos="4457700" algn="l"/>
              </a:tabLst>
            </a:pPr>
            <a:endParaRPr lang="ru-RU" sz="2400" b="1" spc="-15" dirty="0" smtClean="0">
              <a:solidFill>
                <a:srgbClr val="FF0000"/>
              </a:solidFill>
              <a:latin typeface="Arial Narrow" pitchFamily="34" charset="0"/>
              <a:cs typeface="Montserrat-SemiBold"/>
            </a:endParaRPr>
          </a:p>
          <a:p>
            <a:pPr marL="12700" marR="5080">
              <a:lnSpc>
                <a:spcPct val="80000"/>
              </a:lnSpc>
              <a:spcBef>
                <a:spcPts val="135"/>
              </a:spcBef>
              <a:buFont typeface="Arial" pitchFamily="34" charset="0"/>
              <a:buChar char="•"/>
              <a:tabLst>
                <a:tab pos="1066165" algn="l"/>
                <a:tab pos="2926715" algn="l"/>
                <a:tab pos="3101975" algn="l"/>
                <a:tab pos="4457700" algn="l"/>
              </a:tabLst>
            </a:pPr>
            <a:endParaRPr lang="ru-RU" sz="2400" b="1" spc="-15" dirty="0" smtClean="0">
              <a:solidFill>
                <a:srgbClr val="FF0000"/>
              </a:solidFill>
              <a:latin typeface="Arial Narrow" pitchFamily="34" charset="0"/>
              <a:cs typeface="Montserrat-SemiBold"/>
            </a:endParaRPr>
          </a:p>
          <a:p>
            <a:pPr marL="12700" marR="5080">
              <a:lnSpc>
                <a:spcPct val="80000"/>
              </a:lnSpc>
              <a:spcBef>
                <a:spcPts val="135"/>
              </a:spcBef>
              <a:buFont typeface="Arial" pitchFamily="34" charset="0"/>
              <a:buChar char="•"/>
              <a:tabLst>
                <a:tab pos="1066165" algn="l"/>
                <a:tab pos="2926715" algn="l"/>
                <a:tab pos="3101975" algn="l"/>
                <a:tab pos="4457700" algn="l"/>
              </a:tabLst>
            </a:pPr>
            <a:r>
              <a:rPr lang="ru-RU" sz="2400" b="1" spc="-15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Montserrat-SemiBold"/>
              </a:rPr>
              <a:t> Ожидаемое количество назначений страховых пенсий в 2024 году – </a:t>
            </a:r>
          </a:p>
          <a:p>
            <a:pPr marL="12700" marR="5080">
              <a:lnSpc>
                <a:spcPct val="80000"/>
              </a:lnSpc>
              <a:spcBef>
                <a:spcPts val="135"/>
              </a:spcBef>
              <a:tabLst>
                <a:tab pos="1066165" algn="l"/>
                <a:tab pos="2926715" algn="l"/>
                <a:tab pos="3101975" algn="l"/>
                <a:tab pos="4457700" algn="l"/>
              </a:tabLst>
            </a:pPr>
            <a:r>
              <a:rPr lang="ru-RU" sz="2400" b="1" spc="-15" dirty="0" smtClean="0">
                <a:solidFill>
                  <a:srgbClr val="FF0000"/>
                </a:solidFill>
                <a:latin typeface="Arial Narrow" pitchFamily="34" charset="0"/>
                <a:cs typeface="Montserrat-SemiBold"/>
              </a:rPr>
              <a:t>7,8 тыс. чел.</a:t>
            </a:r>
          </a:p>
          <a:p>
            <a:pPr marL="12700" marR="5080">
              <a:lnSpc>
                <a:spcPct val="80000"/>
              </a:lnSpc>
              <a:spcBef>
                <a:spcPts val="135"/>
              </a:spcBef>
              <a:buFont typeface="Arial" pitchFamily="34" charset="0"/>
              <a:buChar char="•"/>
              <a:tabLst>
                <a:tab pos="1066165" algn="l"/>
                <a:tab pos="2926715" algn="l"/>
                <a:tab pos="3101975" algn="l"/>
                <a:tab pos="4457700" algn="l"/>
              </a:tabLst>
            </a:pPr>
            <a:endParaRPr lang="ru-RU" sz="2400" b="1" spc="-15" dirty="0" smtClean="0">
              <a:solidFill>
                <a:srgbClr val="FF0000"/>
              </a:solidFill>
              <a:latin typeface="Arial Narrow" pitchFamily="34" charset="0"/>
              <a:cs typeface="Montserrat-SemiBold"/>
            </a:endParaRPr>
          </a:p>
          <a:p>
            <a:pPr marL="12700" marR="5080">
              <a:lnSpc>
                <a:spcPct val="80000"/>
              </a:lnSpc>
              <a:spcBef>
                <a:spcPts val="135"/>
              </a:spcBef>
              <a:buFont typeface="Arial" pitchFamily="34" charset="0"/>
              <a:buChar char="•"/>
              <a:tabLst>
                <a:tab pos="1066165" algn="l"/>
                <a:tab pos="2926715" algn="l"/>
                <a:tab pos="3101975" algn="l"/>
                <a:tab pos="4457700" algn="l"/>
              </a:tabLst>
            </a:pPr>
            <a:r>
              <a:rPr lang="ru-RU" sz="2400" b="1" spc="-15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Montserrat-SemiBold"/>
              </a:rPr>
              <a:t> Запросов в архивные учреждения при подготовке документов для назначения пенсии направлено в отношении </a:t>
            </a:r>
            <a:r>
              <a:rPr lang="ru-RU" sz="2400" b="1" spc="-15" dirty="0" smtClean="0">
                <a:solidFill>
                  <a:srgbClr val="FF0000"/>
                </a:solidFill>
                <a:latin typeface="Arial Narrow" pitchFamily="34" charset="0"/>
                <a:cs typeface="Montserrat-SemiBold"/>
              </a:rPr>
              <a:t>7,4 тыс. чел. </a:t>
            </a:r>
          </a:p>
          <a:p>
            <a:pPr marL="12700" marR="5080">
              <a:lnSpc>
                <a:spcPct val="80000"/>
              </a:lnSpc>
              <a:spcBef>
                <a:spcPts val="135"/>
              </a:spcBef>
              <a:tabLst>
                <a:tab pos="1066165" algn="l"/>
                <a:tab pos="2926715" algn="l"/>
                <a:tab pos="3101975" algn="l"/>
                <a:tab pos="4457700" algn="l"/>
              </a:tabLst>
            </a:pPr>
            <a:r>
              <a:rPr lang="ru-RU" sz="2400" b="1" spc="-15" dirty="0" smtClean="0">
                <a:solidFill>
                  <a:srgbClr val="FF0000"/>
                </a:solidFill>
                <a:latin typeface="Arial Narrow" pitchFamily="34" charset="0"/>
                <a:cs typeface="Montserrat-SemiBold"/>
              </a:rPr>
              <a:t>(95% от количества назначаемых пенсий)</a:t>
            </a:r>
          </a:p>
          <a:p>
            <a:pPr marL="12700" marR="5080">
              <a:lnSpc>
                <a:spcPct val="80000"/>
              </a:lnSpc>
              <a:spcBef>
                <a:spcPts val="135"/>
              </a:spcBef>
              <a:tabLst>
                <a:tab pos="1066165" algn="l"/>
                <a:tab pos="2926715" algn="l"/>
                <a:tab pos="3101975" algn="l"/>
                <a:tab pos="4457700" algn="l"/>
              </a:tabLst>
            </a:pPr>
            <a:endParaRPr lang="ru-RU" sz="2400" b="1" spc="-15" dirty="0" smtClean="0">
              <a:solidFill>
                <a:srgbClr val="616061"/>
              </a:solidFill>
              <a:latin typeface="Arial Narrow" pitchFamily="34" charset="0"/>
              <a:cs typeface="Montserrat-SemiBold"/>
            </a:endParaRPr>
          </a:p>
          <a:p>
            <a:pPr marL="12700" marR="5080">
              <a:lnSpc>
                <a:spcPct val="80000"/>
              </a:lnSpc>
              <a:spcBef>
                <a:spcPts val="135"/>
              </a:spcBef>
              <a:buFont typeface="Arial" pitchFamily="34" charset="0"/>
              <a:buChar char="•"/>
              <a:tabLst>
                <a:tab pos="1066165" algn="l"/>
                <a:tab pos="2926715" algn="l"/>
                <a:tab pos="3101975" algn="l"/>
                <a:tab pos="4457700" algn="l"/>
              </a:tabLst>
            </a:pPr>
            <a:r>
              <a:rPr lang="ru-RU" sz="2400" b="1" spc="-15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Montserrat-SemiBold"/>
              </a:rPr>
              <a:t> Количество архивных учреждений:</a:t>
            </a:r>
          </a:p>
          <a:p>
            <a:pPr marL="12700" marR="5080">
              <a:lnSpc>
                <a:spcPct val="80000"/>
              </a:lnSpc>
              <a:spcBef>
                <a:spcPts val="135"/>
              </a:spcBef>
              <a:tabLst>
                <a:tab pos="1066165" algn="l"/>
                <a:tab pos="2926715" algn="l"/>
                <a:tab pos="3101975" algn="l"/>
                <a:tab pos="4457700" algn="l"/>
              </a:tabLst>
            </a:pPr>
            <a:r>
              <a:rPr lang="ru-RU" sz="2400" b="1" spc="-15" dirty="0" smtClean="0">
                <a:solidFill>
                  <a:srgbClr val="FF0000"/>
                </a:solidFill>
                <a:latin typeface="Arial Narrow" pitchFamily="34" charset="0"/>
                <a:cs typeface="Montserrat-SemiBold"/>
              </a:rPr>
              <a:t>1 государственный архив</a:t>
            </a:r>
            <a:endParaRPr lang="ru-RU" sz="2400" b="1" spc="-15" dirty="0" smtClean="0">
              <a:solidFill>
                <a:schemeClr val="accent1">
                  <a:lumMod val="75000"/>
                </a:schemeClr>
              </a:solidFill>
              <a:latin typeface="Arial Narrow" pitchFamily="34" charset="0"/>
              <a:cs typeface="Montserrat-SemiBold"/>
            </a:endParaRPr>
          </a:p>
          <a:p>
            <a:pPr marL="12700" marR="5080">
              <a:lnSpc>
                <a:spcPct val="80000"/>
              </a:lnSpc>
              <a:spcBef>
                <a:spcPts val="135"/>
              </a:spcBef>
              <a:tabLst>
                <a:tab pos="1066165" algn="l"/>
                <a:tab pos="2926715" algn="l"/>
                <a:tab pos="3101975" algn="l"/>
                <a:tab pos="4457700" algn="l"/>
              </a:tabLst>
            </a:pPr>
            <a:r>
              <a:rPr lang="ru-RU" sz="2400" b="1" spc="-15" dirty="0" smtClean="0">
                <a:solidFill>
                  <a:srgbClr val="FF0000"/>
                </a:solidFill>
                <a:latin typeface="Arial Narrow" pitchFamily="34" charset="0"/>
                <a:cs typeface="Montserrat-SemiBold"/>
              </a:rPr>
              <a:t>25 муниципальных архивов</a:t>
            </a:r>
          </a:p>
          <a:p>
            <a:pPr>
              <a:buFont typeface="Arial" pitchFamily="34" charset="0"/>
              <a:buChar char="•"/>
            </a:pPr>
            <a:endParaRPr lang="ru-RU" sz="2400" b="1" spc="-15" dirty="0" smtClean="0">
              <a:solidFill>
                <a:srgbClr val="616061"/>
              </a:solidFill>
              <a:latin typeface="Montserrat-SemiBold"/>
              <a:cs typeface="Montserrat-SemiBold"/>
            </a:endParaRPr>
          </a:p>
          <a:p>
            <a:pPr>
              <a:lnSpc>
                <a:spcPct val="80000"/>
              </a:lnSpc>
            </a:pPr>
            <a:endParaRPr lang="ru-RU" sz="2400" b="1" spc="-1" dirty="0">
              <a:solidFill>
                <a:srgbClr val="23387D"/>
              </a:solidFill>
              <a:uFill>
                <a:solidFill>
                  <a:srgbClr val="FFFFFF"/>
                </a:solidFill>
              </a:uFill>
              <a:latin typeface="Arial Black" pitchFamily="34" charset="0"/>
              <a:ea typeface="DejaVu Sans"/>
            </a:endParaRPr>
          </a:p>
          <a:p>
            <a:pPr>
              <a:lnSpc>
                <a:spcPct val="100000"/>
              </a:lnSpc>
            </a:pPr>
            <a:endParaRPr lang="ru-RU" sz="2400" b="1" i="1" strike="noStrike" spc="-1" dirty="0" smtClean="0">
              <a:solidFill>
                <a:srgbClr val="23387D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endParaRPr lang="ru-RU" sz="2800" b="1" i="1" spc="-1" dirty="0">
              <a:solidFill>
                <a:srgbClr val="23387D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endParaRPr b="1" dirty="0"/>
          </a:p>
        </p:txBody>
      </p:sp>
      <p:pic>
        <p:nvPicPr>
          <p:cNvPr id="57" name="Рисунок 56" descr="2022-04-04-15-11-12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842644" y="1214414"/>
            <a:ext cx="5072098" cy="7500990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14544" y="285720"/>
            <a:ext cx="1480214" cy="1857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93"/>
          <a:stretch/>
        </p:blipFill>
        <p:spPr bwMode="auto">
          <a:xfrm>
            <a:off x="5341918" y="5652120"/>
            <a:ext cx="7929618" cy="2571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02212" y="117878"/>
            <a:ext cx="138347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ru-RU" sz="3000" b="1" spc="-1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-Light"/>
                <a:cs typeface="Calibri-Light"/>
              </a:rPr>
              <a:t>Организация электронного взаимодействия с использованием ГИС ЕЦП</a:t>
            </a:r>
            <a:endParaRPr sz="3000" b="1" spc="-1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-Light"/>
              <a:cs typeface="Calibri-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80555" y="1071539"/>
            <a:ext cx="12858841" cy="105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54608" defTabSz="914293">
              <a:spcBef>
                <a:spcPts val="100"/>
              </a:spcBef>
            </a:pPr>
            <a:endParaRPr lang="ru-RU" sz="2300" spc="-35" dirty="0" smtClean="0">
              <a:solidFill>
                <a:srgbClr val="58595B"/>
              </a:solidFill>
              <a:latin typeface="Montserrat"/>
              <a:cs typeface="Montserrat"/>
            </a:endParaRPr>
          </a:p>
          <a:p>
            <a:pPr marL="12700" marR="654608" defTabSz="914293">
              <a:spcBef>
                <a:spcPts val="100"/>
              </a:spcBef>
            </a:pPr>
            <a:endParaRPr lang="ru-RU" sz="2300" spc="-35" dirty="0" smtClean="0">
              <a:solidFill>
                <a:srgbClr val="58595B"/>
              </a:solidFill>
              <a:latin typeface="Montserrat"/>
              <a:cs typeface="Montserrat"/>
            </a:endParaRPr>
          </a:p>
          <a:p>
            <a:pPr marL="12700" marR="654608" defTabSz="914293">
              <a:spcBef>
                <a:spcPts val="100"/>
              </a:spcBef>
            </a:pPr>
            <a:endParaRPr lang="ru-RU" sz="2000" spc="-35" dirty="0" smtClean="0">
              <a:solidFill>
                <a:srgbClr val="58595B"/>
              </a:solidFill>
              <a:latin typeface="Montserrat"/>
              <a:cs typeface="Montserrat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xmlns="" id="{C3053925-BAC7-2944-B357-DFD2DE734132}"/>
              </a:ext>
            </a:extLst>
          </p:cNvPr>
          <p:cNvSpPr/>
          <p:nvPr/>
        </p:nvSpPr>
        <p:spPr>
          <a:xfrm>
            <a:off x="0" y="0"/>
            <a:ext cx="2555837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defTabSz="914293"/>
            <a:endParaRPr>
              <a:solidFill>
                <a:prstClr val="black"/>
              </a:solidFill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xmlns="" id="{61CC682A-3716-0045-A76E-5BAF0D6FCB4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70018" y="0"/>
            <a:ext cx="732194" cy="9144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3B5833D1-1B74-5D4C-BDE2-0CE3091AD1C4}"/>
              </a:ext>
            </a:extLst>
          </p:cNvPr>
          <p:cNvGrpSpPr/>
          <p:nvPr/>
        </p:nvGrpSpPr>
        <p:grpSpPr>
          <a:xfrm>
            <a:off x="656705" y="7554298"/>
            <a:ext cx="914452" cy="1075535"/>
            <a:chOff x="634994" y="7556702"/>
            <a:chExt cx="914452" cy="1075534"/>
          </a:xfrm>
        </p:grpSpPr>
        <p:pic>
          <p:nvPicPr>
            <p:cNvPr id="10" name="object 5">
              <a:extLst>
                <a:ext uri="{FF2B5EF4-FFF2-40B4-BE49-F238E27FC236}">
                  <a16:creationId xmlns:a16="http://schemas.microsoft.com/office/drawing/2014/main" xmlns="" id="{C94FA42B-9A2B-BE44-93F4-0B0F8654801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7218" y="8429396"/>
              <a:ext cx="163266" cy="78676"/>
            </a:xfrm>
            <a:prstGeom prst="rect">
              <a:avLst/>
            </a:prstGeom>
          </p:spPr>
        </p:pic>
        <p:pic>
          <p:nvPicPr>
            <p:cNvPr id="11" name="object 6">
              <a:extLst>
                <a:ext uri="{FF2B5EF4-FFF2-40B4-BE49-F238E27FC236}">
                  <a16:creationId xmlns:a16="http://schemas.microsoft.com/office/drawing/2014/main" xmlns="" id="{165A59F4-01BD-C946-ADBC-A7EF45800476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2641" y="8430279"/>
              <a:ext cx="341118" cy="89959"/>
            </a:xfrm>
            <a:prstGeom prst="rect">
              <a:avLst/>
            </a:prstGeom>
          </p:spPr>
        </p:pic>
        <p:sp>
          <p:nvSpPr>
            <p:cNvPr id="12" name="object 7">
              <a:extLst>
                <a:ext uri="{FF2B5EF4-FFF2-40B4-BE49-F238E27FC236}">
                  <a16:creationId xmlns:a16="http://schemas.microsoft.com/office/drawing/2014/main" xmlns="" id="{F843341C-57F3-8F49-8283-342B6DD9F518}"/>
                </a:ext>
              </a:extLst>
            </p:cNvPr>
            <p:cNvSpPr/>
            <p:nvPr/>
          </p:nvSpPr>
          <p:spPr>
            <a:xfrm>
              <a:off x="1192096" y="84302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70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70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pPr defTabSz="914293"/>
              <a:endParaRPr>
                <a:solidFill>
                  <a:prstClr val="black"/>
                </a:solidFill>
              </a:endParaRPr>
            </a:p>
          </p:txBody>
        </p:sp>
        <p:pic>
          <p:nvPicPr>
            <p:cNvPr id="13" name="object 8">
              <a:extLst>
                <a:ext uri="{FF2B5EF4-FFF2-40B4-BE49-F238E27FC236}">
                  <a16:creationId xmlns:a16="http://schemas.microsoft.com/office/drawing/2014/main" xmlns="" id="{C1741AD8-BEC1-C145-AD3A-A2C64B8A08DE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74796" y="8430279"/>
              <a:ext cx="66154" cy="76911"/>
            </a:xfrm>
            <a:prstGeom prst="rect">
              <a:avLst/>
            </a:prstGeom>
          </p:spPr>
        </p:pic>
        <p:pic>
          <p:nvPicPr>
            <p:cNvPr id="14" name="object 9">
              <a:extLst>
                <a:ext uri="{FF2B5EF4-FFF2-40B4-BE49-F238E27FC236}">
                  <a16:creationId xmlns:a16="http://schemas.microsoft.com/office/drawing/2014/main" xmlns="" id="{C443D848-F671-DE4C-B0C0-32A23629D5D9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69272" y="8430277"/>
              <a:ext cx="85153" cy="76923"/>
            </a:xfrm>
            <a:prstGeom prst="rect">
              <a:avLst/>
            </a:prstGeom>
          </p:spPr>
        </p:pic>
        <p:sp>
          <p:nvSpPr>
            <p:cNvPr id="15" name="object 10">
              <a:extLst>
                <a:ext uri="{FF2B5EF4-FFF2-40B4-BE49-F238E27FC236}">
                  <a16:creationId xmlns:a16="http://schemas.microsoft.com/office/drawing/2014/main" xmlns="" id="{FDE7FB59-E017-5A4C-93C6-9ECD08A0EA47}"/>
                </a:ext>
              </a:extLst>
            </p:cNvPr>
            <p:cNvSpPr/>
            <p:nvPr/>
          </p:nvSpPr>
          <p:spPr>
            <a:xfrm>
              <a:off x="1482771" y="8430279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70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pPr defTabSz="914293"/>
              <a:endParaRPr>
                <a:solidFill>
                  <a:prstClr val="black"/>
                </a:solidFill>
              </a:endParaRPr>
            </a:p>
          </p:txBody>
        </p:sp>
        <p:pic>
          <p:nvPicPr>
            <p:cNvPr id="16" name="object 11">
              <a:extLst>
                <a:ext uri="{FF2B5EF4-FFF2-40B4-BE49-F238E27FC236}">
                  <a16:creationId xmlns:a16="http://schemas.microsoft.com/office/drawing/2014/main" xmlns="" id="{93E28C29-A471-BE43-B603-C78C79D10E6B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4994" y="8541165"/>
              <a:ext cx="188554" cy="82626"/>
            </a:xfrm>
            <a:prstGeom prst="rect">
              <a:avLst/>
            </a:prstGeom>
          </p:spPr>
        </p:pic>
        <p:pic>
          <p:nvPicPr>
            <p:cNvPr id="17" name="object 12">
              <a:extLst>
                <a:ext uri="{FF2B5EF4-FFF2-40B4-BE49-F238E27FC236}">
                  <a16:creationId xmlns:a16="http://schemas.microsoft.com/office/drawing/2014/main" xmlns="" id="{19EF816E-18D4-B444-8B3C-894505F2CADE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45724" y="8544010"/>
              <a:ext cx="164275" cy="88226"/>
            </a:xfrm>
            <a:prstGeom prst="rect">
              <a:avLst/>
            </a:prstGeom>
          </p:spPr>
        </p:pic>
        <p:pic>
          <p:nvPicPr>
            <p:cNvPr id="18" name="object 13">
              <a:extLst>
                <a:ext uri="{FF2B5EF4-FFF2-40B4-BE49-F238E27FC236}">
                  <a16:creationId xmlns:a16="http://schemas.microsoft.com/office/drawing/2014/main" xmlns="" id="{16247A24-811B-7747-8287-D8FBDFA48B55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57757" y="8543142"/>
              <a:ext cx="319289" cy="78663"/>
            </a:xfrm>
            <a:prstGeom prst="rect">
              <a:avLst/>
            </a:prstGeom>
          </p:spPr>
        </p:pic>
        <p:pic>
          <p:nvPicPr>
            <p:cNvPr id="19" name="object 14">
              <a:extLst>
                <a:ext uri="{FF2B5EF4-FFF2-40B4-BE49-F238E27FC236}">
                  <a16:creationId xmlns:a16="http://schemas.microsoft.com/office/drawing/2014/main" xmlns="" id="{019570AD-1ED9-944B-B220-ED184A65F446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96605" y="8544012"/>
              <a:ext cx="66471" cy="76911"/>
            </a:xfrm>
            <a:prstGeom prst="rect">
              <a:avLst/>
            </a:prstGeom>
          </p:spPr>
        </p:pic>
        <p:pic>
          <p:nvPicPr>
            <p:cNvPr id="20" name="object 15">
              <a:extLst>
                <a:ext uri="{FF2B5EF4-FFF2-40B4-BE49-F238E27FC236}">
                  <a16:creationId xmlns:a16="http://schemas.microsoft.com/office/drawing/2014/main" xmlns="" id="{1748ED57-06F3-1946-B418-0591ECA31845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82771" y="8544012"/>
              <a:ext cx="66471" cy="76911"/>
            </a:xfrm>
            <a:prstGeom prst="rect">
              <a:avLst/>
            </a:prstGeom>
          </p:spPr>
        </p:pic>
        <p:sp>
          <p:nvSpPr>
            <p:cNvPr id="21" name="object 16">
              <a:extLst>
                <a:ext uri="{FF2B5EF4-FFF2-40B4-BE49-F238E27FC236}">
                  <a16:creationId xmlns:a16="http://schemas.microsoft.com/office/drawing/2014/main" xmlns="" id="{35769D1B-B433-2646-AB59-61CAFCCF4ABC}"/>
                </a:ext>
              </a:extLst>
            </p:cNvPr>
            <p:cNvSpPr/>
            <p:nvPr/>
          </p:nvSpPr>
          <p:spPr>
            <a:xfrm>
              <a:off x="1489430" y="8408555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4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pPr defTabSz="914293"/>
              <a:endParaRPr>
                <a:solidFill>
                  <a:prstClr val="black"/>
                </a:solidFill>
              </a:endParaRPr>
            </a:p>
          </p:txBody>
        </p:sp>
        <p:pic>
          <p:nvPicPr>
            <p:cNvPr id="22" name="object 17">
              <a:extLst>
                <a:ext uri="{FF2B5EF4-FFF2-40B4-BE49-F238E27FC236}">
                  <a16:creationId xmlns:a16="http://schemas.microsoft.com/office/drawing/2014/main" xmlns="" id="{33A3360B-C80D-AB4C-A4DC-6CA05AA42D07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4093" y="7556702"/>
              <a:ext cx="895848" cy="769188"/>
            </a:xfrm>
            <a:prstGeom prst="rect">
              <a:avLst/>
            </a:prstGeom>
          </p:spPr>
        </p:pic>
      </p:grpSp>
      <p:sp>
        <p:nvSpPr>
          <p:cNvPr id="2" name="Скругленный прямоугольник 1"/>
          <p:cNvSpPr/>
          <p:nvPr/>
        </p:nvSpPr>
        <p:spPr>
          <a:xfrm>
            <a:off x="2555836" y="800012"/>
            <a:ext cx="13573220" cy="603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 целью перехода на использование ГИС ЕЦП проведены следующие мероприятия</a:t>
            </a:r>
            <a:endParaRPr lang="ru-RU" sz="2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55392" y="4860032"/>
            <a:ext cx="2786082" cy="40005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 органы </a:t>
            </a:r>
            <a:r>
              <a:rPr lang="ru-RU" dirty="0"/>
              <a:t>СФР возложена </a:t>
            </a:r>
            <a:r>
              <a:rPr lang="ru-RU" dirty="0" smtClean="0"/>
              <a:t>о</a:t>
            </a:r>
            <a:r>
              <a:rPr lang="ru-RU" b="1" dirty="0" smtClean="0"/>
              <a:t>бязанность </a:t>
            </a:r>
            <a:r>
              <a:rPr lang="ru-RU" b="1" dirty="0"/>
              <a:t>по оказанию содействия </a:t>
            </a:r>
            <a:r>
              <a:rPr lang="ru-RU" dirty="0"/>
              <a:t>гражданам в предоставлении </a:t>
            </a:r>
            <a:r>
              <a:rPr lang="ru-RU" dirty="0" smtClean="0"/>
              <a:t>документов для </a:t>
            </a:r>
            <a:r>
              <a:rPr lang="ru-RU" dirty="0"/>
              <a:t>назначения страховой </a:t>
            </a:r>
            <a:r>
              <a:rPr lang="ru-RU" dirty="0" smtClean="0"/>
              <a:t>пенсии </a:t>
            </a:r>
            <a:r>
              <a:rPr lang="ru-RU" dirty="0"/>
              <a:t>путем направления </a:t>
            </a:r>
            <a:r>
              <a:rPr lang="ru-RU" dirty="0" smtClean="0"/>
              <a:t>запросов (Федеральный закон от 28.12.2013 № 400-ФЗ «О страховых пенсиях») 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271536" y="4932040"/>
            <a:ext cx="2857520" cy="39290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Государственные и </a:t>
            </a:r>
            <a:r>
              <a:rPr lang="ru-RU" dirty="0"/>
              <a:t>муниципальные </a:t>
            </a:r>
            <a:r>
              <a:rPr lang="ru-RU" dirty="0" smtClean="0"/>
              <a:t>архивы</a:t>
            </a:r>
          </a:p>
          <a:p>
            <a:pPr algn="ctr"/>
            <a:r>
              <a:rPr lang="ru-RU" dirty="0" smtClean="0"/>
              <a:t>по </a:t>
            </a:r>
            <a:r>
              <a:rPr lang="ru-RU" dirty="0"/>
              <a:t>запросам </a:t>
            </a:r>
            <a:r>
              <a:rPr lang="ru-RU" dirty="0" smtClean="0"/>
              <a:t>органов СФР представляют сведения</a:t>
            </a:r>
            <a:r>
              <a:rPr lang="ru-RU" dirty="0"/>
              <a:t>, необходимые для пенсионного обеспечения </a:t>
            </a:r>
            <a:r>
              <a:rPr lang="ru-RU" dirty="0" smtClean="0"/>
              <a:t>граждан, </a:t>
            </a:r>
            <a:endParaRPr lang="ru-RU" dirty="0" smtClean="0"/>
          </a:p>
          <a:p>
            <a:pPr algn="ctr"/>
            <a:r>
              <a:rPr lang="ru-RU" dirty="0" smtClean="0"/>
              <a:t>с </a:t>
            </a:r>
            <a:r>
              <a:rPr lang="ru-RU" dirty="0"/>
              <a:t>использованием </a:t>
            </a:r>
            <a:r>
              <a:rPr lang="ru-RU" dirty="0" smtClean="0"/>
              <a:t>ГИС ЕЦП (Федеральный закон от 22.04.2004     № 125-ФЗ «Об архивном деле в Российской Федерации») </a:t>
            </a:r>
            <a:endParaRPr lang="ru-RU" dirty="0"/>
          </a:p>
        </p:txBody>
      </p:sp>
      <p:graphicFrame>
        <p:nvGraphicFramePr>
          <p:cNvPr id="39" name="Схема 38"/>
          <p:cNvGraphicFramePr/>
          <p:nvPr>
            <p:extLst>
              <p:ext uri="{D42A27DB-BD31-4B8C-83A1-F6EECF244321}">
                <p14:modId xmlns="" xmlns:p14="http://schemas.microsoft.com/office/powerpoint/2010/main" val="552792004"/>
              </p:ext>
            </p:extLst>
          </p:nvPr>
        </p:nvGraphicFramePr>
        <p:xfrm>
          <a:off x="2295352" y="1714480"/>
          <a:ext cx="8001056" cy="35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26" name="Схема 25"/>
          <p:cNvGraphicFramePr/>
          <p:nvPr>
            <p:extLst>
              <p:ext uri="{D42A27DB-BD31-4B8C-83A1-F6EECF244321}">
                <p14:modId xmlns="" xmlns:p14="http://schemas.microsoft.com/office/powerpoint/2010/main" val="3410383058"/>
              </p:ext>
            </p:extLst>
          </p:nvPr>
        </p:nvGraphicFramePr>
        <p:xfrm>
          <a:off x="8704064" y="1801283"/>
          <a:ext cx="7429552" cy="2786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="" xmlns:p14="http://schemas.microsoft.com/office/powerpoint/2010/main" val="323942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070ArtemievaIN\Downloads\Систем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6298" y="2428860"/>
            <a:ext cx="5786478" cy="3819534"/>
          </a:xfrm>
          <a:prstGeom prst="rect">
            <a:avLst/>
          </a:prstGeom>
          <a:noFill/>
        </p:spPr>
      </p:pic>
      <p:graphicFrame>
        <p:nvGraphicFramePr>
          <p:cNvPr id="40" name="Схема 39"/>
          <p:cNvGraphicFramePr/>
          <p:nvPr/>
        </p:nvGraphicFramePr>
        <p:xfrm>
          <a:off x="2484398" y="857224"/>
          <a:ext cx="13771602" cy="250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41654" y="127761"/>
            <a:ext cx="12073022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ru-RU" sz="3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Переход на взаимодействие в ГИС ЕЦП </a:t>
            </a:r>
            <a:endParaRPr sz="3000" b="1" spc="-1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-Light"/>
              <a:cs typeface="Calibri-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27400" y="1080717"/>
            <a:ext cx="12858841" cy="105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54608">
              <a:spcBef>
                <a:spcPts val="100"/>
              </a:spcBef>
            </a:pPr>
            <a:endParaRPr lang="ru-RU" sz="2300" spc="-35" dirty="0" smtClean="0">
              <a:solidFill>
                <a:srgbClr val="58595B"/>
              </a:solidFill>
              <a:latin typeface="Montserrat"/>
              <a:cs typeface="Montserrat"/>
            </a:endParaRPr>
          </a:p>
          <a:p>
            <a:pPr marL="12700" marR="654608">
              <a:spcBef>
                <a:spcPts val="100"/>
              </a:spcBef>
            </a:pPr>
            <a:endParaRPr lang="ru-RU" sz="2300" spc="-35" dirty="0" smtClean="0">
              <a:solidFill>
                <a:srgbClr val="58595B"/>
              </a:solidFill>
              <a:latin typeface="Montserrat"/>
              <a:cs typeface="Montserrat"/>
            </a:endParaRPr>
          </a:p>
          <a:p>
            <a:pPr marL="12700" marR="654608">
              <a:spcBef>
                <a:spcPts val="100"/>
              </a:spcBef>
            </a:pPr>
            <a:endParaRPr lang="ru-RU" sz="2000" spc="-35" dirty="0" smtClean="0">
              <a:solidFill>
                <a:srgbClr val="58595B"/>
              </a:solidFill>
              <a:latin typeface="Montserrat"/>
              <a:cs typeface="Montserrat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="" xmlns:a16="http://schemas.microsoft.com/office/drawing/2014/main" id="{C3053925-BAC7-2944-B357-DFD2DE734132}"/>
              </a:ext>
            </a:extLst>
          </p:cNvPr>
          <p:cNvSpPr/>
          <p:nvPr/>
        </p:nvSpPr>
        <p:spPr>
          <a:xfrm>
            <a:off x="0" y="0"/>
            <a:ext cx="2555837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/>
          </a:p>
        </p:txBody>
      </p:sp>
      <p:pic>
        <p:nvPicPr>
          <p:cNvPr id="8" name="object 4">
            <a:extLst>
              <a:ext uri="{FF2B5EF4-FFF2-40B4-BE49-F238E27FC236}">
                <a16:creationId xmlns="" xmlns:a16="http://schemas.microsoft.com/office/drawing/2014/main" id="{61CC682A-3716-0045-A76E-5BAF0D6FCB47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70018" y="0"/>
            <a:ext cx="732194" cy="9144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3B5833D1-1B74-5D4C-BDE2-0CE3091AD1C4}"/>
              </a:ext>
            </a:extLst>
          </p:cNvPr>
          <p:cNvGrpSpPr/>
          <p:nvPr/>
        </p:nvGrpSpPr>
        <p:grpSpPr>
          <a:xfrm>
            <a:off x="656705" y="7554298"/>
            <a:ext cx="914452" cy="1075535"/>
            <a:chOff x="634994" y="7556702"/>
            <a:chExt cx="914452" cy="1075534"/>
          </a:xfrm>
        </p:grpSpPr>
        <p:pic>
          <p:nvPicPr>
            <p:cNvPr id="10" name="object 5">
              <a:extLst>
                <a:ext uri="{FF2B5EF4-FFF2-40B4-BE49-F238E27FC236}">
                  <a16:creationId xmlns="" xmlns:a16="http://schemas.microsoft.com/office/drawing/2014/main" id="{C94FA42B-9A2B-BE44-93F4-0B0F8654801F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7218" y="8429396"/>
              <a:ext cx="163266" cy="78676"/>
            </a:xfrm>
            <a:prstGeom prst="rect">
              <a:avLst/>
            </a:prstGeom>
          </p:spPr>
        </p:pic>
        <p:pic>
          <p:nvPicPr>
            <p:cNvPr id="11" name="object 6">
              <a:extLst>
                <a:ext uri="{FF2B5EF4-FFF2-40B4-BE49-F238E27FC236}">
                  <a16:creationId xmlns="" xmlns:a16="http://schemas.microsoft.com/office/drawing/2014/main" id="{165A59F4-01BD-C946-ADBC-A7EF45800476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2641" y="8430279"/>
              <a:ext cx="341118" cy="89959"/>
            </a:xfrm>
            <a:prstGeom prst="rect">
              <a:avLst/>
            </a:prstGeom>
          </p:spPr>
        </p:pic>
        <p:sp>
          <p:nvSpPr>
            <p:cNvPr id="12" name="object 7">
              <a:extLst>
                <a:ext uri="{FF2B5EF4-FFF2-40B4-BE49-F238E27FC236}">
                  <a16:creationId xmlns="" xmlns:a16="http://schemas.microsoft.com/office/drawing/2014/main" id="{F843341C-57F3-8F49-8283-342B6DD9F518}"/>
                </a:ext>
              </a:extLst>
            </p:cNvPr>
            <p:cNvSpPr/>
            <p:nvPr/>
          </p:nvSpPr>
          <p:spPr>
            <a:xfrm>
              <a:off x="1192096" y="84302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70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70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8">
              <a:extLst>
                <a:ext uri="{FF2B5EF4-FFF2-40B4-BE49-F238E27FC236}">
                  <a16:creationId xmlns="" xmlns:a16="http://schemas.microsoft.com/office/drawing/2014/main" id="{C1741AD8-BEC1-C145-AD3A-A2C64B8A08DE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74796" y="8430279"/>
              <a:ext cx="66154" cy="76911"/>
            </a:xfrm>
            <a:prstGeom prst="rect">
              <a:avLst/>
            </a:prstGeom>
          </p:spPr>
        </p:pic>
        <p:pic>
          <p:nvPicPr>
            <p:cNvPr id="14" name="object 9">
              <a:extLst>
                <a:ext uri="{FF2B5EF4-FFF2-40B4-BE49-F238E27FC236}">
                  <a16:creationId xmlns="" xmlns:a16="http://schemas.microsoft.com/office/drawing/2014/main" id="{C443D848-F671-DE4C-B0C0-32A23629D5D9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69272" y="8430277"/>
              <a:ext cx="85153" cy="76923"/>
            </a:xfrm>
            <a:prstGeom prst="rect">
              <a:avLst/>
            </a:prstGeom>
          </p:spPr>
        </p:pic>
        <p:sp>
          <p:nvSpPr>
            <p:cNvPr id="15" name="object 10">
              <a:extLst>
                <a:ext uri="{FF2B5EF4-FFF2-40B4-BE49-F238E27FC236}">
                  <a16:creationId xmlns="" xmlns:a16="http://schemas.microsoft.com/office/drawing/2014/main" id="{FDE7FB59-E017-5A4C-93C6-9ECD08A0EA47}"/>
                </a:ext>
              </a:extLst>
            </p:cNvPr>
            <p:cNvSpPr/>
            <p:nvPr/>
          </p:nvSpPr>
          <p:spPr>
            <a:xfrm>
              <a:off x="1482771" y="8430279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70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1">
              <a:extLst>
                <a:ext uri="{FF2B5EF4-FFF2-40B4-BE49-F238E27FC236}">
                  <a16:creationId xmlns="" xmlns:a16="http://schemas.microsoft.com/office/drawing/2014/main" id="{93E28C29-A471-BE43-B603-C78C79D10E6B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4994" y="8541165"/>
              <a:ext cx="188554" cy="82626"/>
            </a:xfrm>
            <a:prstGeom prst="rect">
              <a:avLst/>
            </a:prstGeom>
          </p:spPr>
        </p:pic>
        <p:pic>
          <p:nvPicPr>
            <p:cNvPr id="17" name="object 12">
              <a:extLst>
                <a:ext uri="{FF2B5EF4-FFF2-40B4-BE49-F238E27FC236}">
                  <a16:creationId xmlns="" xmlns:a16="http://schemas.microsoft.com/office/drawing/2014/main" id="{19EF816E-18D4-B444-8B3C-894505F2CADE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45724" y="8544010"/>
              <a:ext cx="164275" cy="88226"/>
            </a:xfrm>
            <a:prstGeom prst="rect">
              <a:avLst/>
            </a:prstGeom>
          </p:spPr>
        </p:pic>
        <p:pic>
          <p:nvPicPr>
            <p:cNvPr id="18" name="object 13">
              <a:extLst>
                <a:ext uri="{FF2B5EF4-FFF2-40B4-BE49-F238E27FC236}">
                  <a16:creationId xmlns="" xmlns:a16="http://schemas.microsoft.com/office/drawing/2014/main" id="{16247A24-811B-7747-8287-D8FBDFA48B55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57757" y="8543142"/>
              <a:ext cx="319289" cy="78663"/>
            </a:xfrm>
            <a:prstGeom prst="rect">
              <a:avLst/>
            </a:prstGeom>
          </p:spPr>
        </p:pic>
        <p:pic>
          <p:nvPicPr>
            <p:cNvPr id="19" name="object 14">
              <a:extLst>
                <a:ext uri="{FF2B5EF4-FFF2-40B4-BE49-F238E27FC236}">
                  <a16:creationId xmlns="" xmlns:a16="http://schemas.microsoft.com/office/drawing/2014/main" id="{019570AD-1ED9-944B-B220-ED184A65F446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396605" y="8544012"/>
              <a:ext cx="66471" cy="76911"/>
            </a:xfrm>
            <a:prstGeom prst="rect">
              <a:avLst/>
            </a:prstGeom>
          </p:spPr>
        </p:pic>
        <p:pic>
          <p:nvPicPr>
            <p:cNvPr id="20" name="object 15">
              <a:extLst>
                <a:ext uri="{FF2B5EF4-FFF2-40B4-BE49-F238E27FC236}">
                  <a16:creationId xmlns="" xmlns:a16="http://schemas.microsoft.com/office/drawing/2014/main" id="{1748ED57-06F3-1946-B418-0591ECA31845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82771" y="8544012"/>
              <a:ext cx="66471" cy="76911"/>
            </a:xfrm>
            <a:prstGeom prst="rect">
              <a:avLst/>
            </a:prstGeom>
          </p:spPr>
        </p:pic>
        <p:sp>
          <p:nvSpPr>
            <p:cNvPr id="21" name="object 16">
              <a:extLst>
                <a:ext uri="{FF2B5EF4-FFF2-40B4-BE49-F238E27FC236}">
                  <a16:creationId xmlns="" xmlns:a16="http://schemas.microsoft.com/office/drawing/2014/main" id="{35769D1B-B433-2646-AB59-61CAFCCF4ABC}"/>
                </a:ext>
              </a:extLst>
            </p:cNvPr>
            <p:cNvSpPr/>
            <p:nvPr/>
          </p:nvSpPr>
          <p:spPr>
            <a:xfrm>
              <a:off x="1489430" y="8408555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4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17">
              <a:extLst>
                <a:ext uri="{FF2B5EF4-FFF2-40B4-BE49-F238E27FC236}">
                  <a16:creationId xmlns="" xmlns:a16="http://schemas.microsoft.com/office/drawing/2014/main" id="{33A3360B-C80D-AB4C-A4DC-6CA05AA42D07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44093" y="7556702"/>
              <a:ext cx="895848" cy="769188"/>
            </a:xfrm>
            <a:prstGeom prst="rect">
              <a:avLst/>
            </a:prstGeom>
          </p:spPr>
        </p:pic>
      </p:grpSp>
      <p:sp>
        <p:nvSpPr>
          <p:cNvPr id="29" name="Скругленный прямоугольник 28"/>
          <p:cNvSpPr/>
          <p:nvPr/>
        </p:nvSpPr>
        <p:spPr>
          <a:xfrm>
            <a:off x="2341522" y="4143372"/>
            <a:ext cx="3286148" cy="22145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50 </a:t>
            </a:r>
            <a:r>
              <a:rPr lang="ru-RU" sz="2800" b="1" dirty="0"/>
              <a:t>специалистов </a:t>
            </a:r>
            <a:endParaRPr lang="ru-RU" sz="2800" b="1" dirty="0" smtClean="0"/>
          </a:p>
          <a:p>
            <a:pPr algn="ctr"/>
            <a:r>
              <a:rPr lang="ru-RU" sz="2000" dirty="0" smtClean="0"/>
              <a:t>по </a:t>
            </a:r>
            <a:r>
              <a:rPr lang="ru-RU" sz="2000" dirty="0"/>
              <a:t>оценке пенсионных прав застрахованных лиц и заблаговременной </a:t>
            </a:r>
            <a:r>
              <a:rPr lang="ru-RU" sz="2000" dirty="0" smtClean="0"/>
              <a:t>работы</a:t>
            </a:r>
            <a:endParaRPr lang="ru-RU" sz="2000" dirty="0"/>
          </a:p>
        </p:txBody>
      </p:sp>
      <p:sp>
        <p:nvSpPr>
          <p:cNvPr id="36" name="Стрелка вниз 35"/>
          <p:cNvSpPr/>
          <p:nvPr/>
        </p:nvSpPr>
        <p:spPr>
          <a:xfrm>
            <a:off x="2913026" y="2857488"/>
            <a:ext cx="2071702" cy="11430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7" name="Схема 36"/>
          <p:cNvGraphicFramePr/>
          <p:nvPr>
            <p:extLst>
              <p:ext uri="{D42A27DB-BD31-4B8C-83A1-F6EECF244321}">
                <p14:modId xmlns="" xmlns:p14="http://schemas.microsoft.com/office/powerpoint/2010/main" val="1934385417"/>
              </p:ext>
            </p:extLst>
          </p:nvPr>
        </p:nvGraphicFramePr>
        <p:xfrm>
          <a:off x="4913290" y="5643538"/>
          <a:ext cx="9072626" cy="3500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38" name="Стрелка вниз 37"/>
          <p:cNvSpPr/>
          <p:nvPr/>
        </p:nvSpPr>
        <p:spPr>
          <a:xfrm>
            <a:off x="13271536" y="3000364"/>
            <a:ext cx="2071702" cy="1071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2557156" y="4214810"/>
            <a:ext cx="3571900" cy="157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43 работника </a:t>
            </a:r>
          </a:p>
          <a:p>
            <a:pPr algn="ctr"/>
            <a:r>
              <a:rPr lang="ru-RU" sz="2000" b="1" dirty="0" smtClean="0"/>
              <a:t>архивных учреждений</a:t>
            </a:r>
            <a:endParaRPr lang="ru-RU" sz="2000" b="1" dirty="0"/>
          </a:p>
        </p:txBody>
      </p:sp>
      <p:sp>
        <p:nvSpPr>
          <p:cNvPr id="41" name="Номер слайда 4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257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>
            <a:extLst>
              <a:ext uri="{FF2B5EF4-FFF2-40B4-BE49-F238E27FC236}">
                <a16:creationId xmlns="" xmlns:a16="http://schemas.microsoft.com/office/drawing/2014/main" id="{C3053925-BAC7-2944-B357-DFD2DE734132}"/>
              </a:ext>
            </a:extLst>
          </p:cNvPr>
          <p:cNvSpPr/>
          <p:nvPr/>
        </p:nvSpPr>
        <p:spPr>
          <a:xfrm>
            <a:off x="165713" y="143830"/>
            <a:ext cx="2390124" cy="8856345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/>
          </a:p>
        </p:txBody>
      </p:sp>
      <p:pic>
        <p:nvPicPr>
          <p:cNvPr id="8" name="object 4">
            <a:extLst>
              <a:ext uri="{FF2B5EF4-FFF2-40B4-BE49-F238E27FC236}">
                <a16:creationId xmlns="" xmlns:a16="http://schemas.microsoft.com/office/drawing/2014/main" id="{61CC682A-3716-0045-A76E-5BAF0D6FCB4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70018" y="142844"/>
            <a:ext cx="732194" cy="885865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3B5833D1-1B74-5D4C-BDE2-0CE3091AD1C4}"/>
              </a:ext>
            </a:extLst>
          </p:cNvPr>
          <p:cNvGrpSpPr/>
          <p:nvPr/>
        </p:nvGrpSpPr>
        <p:grpSpPr>
          <a:xfrm>
            <a:off x="656705" y="7554298"/>
            <a:ext cx="914452" cy="1075535"/>
            <a:chOff x="634994" y="7556702"/>
            <a:chExt cx="914452" cy="1075534"/>
          </a:xfrm>
        </p:grpSpPr>
        <p:pic>
          <p:nvPicPr>
            <p:cNvPr id="10" name="object 5">
              <a:extLst>
                <a:ext uri="{FF2B5EF4-FFF2-40B4-BE49-F238E27FC236}">
                  <a16:creationId xmlns="" xmlns:a16="http://schemas.microsoft.com/office/drawing/2014/main" id="{C94FA42B-9A2B-BE44-93F4-0B0F8654801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7218" y="8429396"/>
              <a:ext cx="163266" cy="78676"/>
            </a:xfrm>
            <a:prstGeom prst="rect">
              <a:avLst/>
            </a:prstGeom>
          </p:spPr>
        </p:pic>
        <p:pic>
          <p:nvPicPr>
            <p:cNvPr id="11" name="object 6">
              <a:extLst>
                <a:ext uri="{FF2B5EF4-FFF2-40B4-BE49-F238E27FC236}">
                  <a16:creationId xmlns="" xmlns:a16="http://schemas.microsoft.com/office/drawing/2014/main" id="{165A59F4-01BD-C946-ADBC-A7EF45800476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2641" y="8430279"/>
              <a:ext cx="341118" cy="89959"/>
            </a:xfrm>
            <a:prstGeom prst="rect">
              <a:avLst/>
            </a:prstGeom>
          </p:spPr>
        </p:pic>
        <p:sp>
          <p:nvSpPr>
            <p:cNvPr id="12" name="object 7">
              <a:extLst>
                <a:ext uri="{FF2B5EF4-FFF2-40B4-BE49-F238E27FC236}">
                  <a16:creationId xmlns="" xmlns:a16="http://schemas.microsoft.com/office/drawing/2014/main" id="{F843341C-57F3-8F49-8283-342B6DD9F518}"/>
                </a:ext>
              </a:extLst>
            </p:cNvPr>
            <p:cNvSpPr/>
            <p:nvPr/>
          </p:nvSpPr>
          <p:spPr>
            <a:xfrm>
              <a:off x="1192096" y="84302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70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70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8">
              <a:extLst>
                <a:ext uri="{FF2B5EF4-FFF2-40B4-BE49-F238E27FC236}">
                  <a16:creationId xmlns="" xmlns:a16="http://schemas.microsoft.com/office/drawing/2014/main" id="{C1741AD8-BEC1-C145-AD3A-A2C64B8A08DE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74796" y="8430279"/>
              <a:ext cx="66154" cy="76911"/>
            </a:xfrm>
            <a:prstGeom prst="rect">
              <a:avLst/>
            </a:prstGeom>
          </p:spPr>
        </p:pic>
        <p:pic>
          <p:nvPicPr>
            <p:cNvPr id="14" name="object 9">
              <a:extLst>
                <a:ext uri="{FF2B5EF4-FFF2-40B4-BE49-F238E27FC236}">
                  <a16:creationId xmlns="" xmlns:a16="http://schemas.microsoft.com/office/drawing/2014/main" id="{C443D848-F671-DE4C-B0C0-32A23629D5D9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69272" y="8430277"/>
              <a:ext cx="85153" cy="76923"/>
            </a:xfrm>
            <a:prstGeom prst="rect">
              <a:avLst/>
            </a:prstGeom>
          </p:spPr>
        </p:pic>
        <p:sp>
          <p:nvSpPr>
            <p:cNvPr id="15" name="object 10">
              <a:extLst>
                <a:ext uri="{FF2B5EF4-FFF2-40B4-BE49-F238E27FC236}">
                  <a16:creationId xmlns="" xmlns:a16="http://schemas.microsoft.com/office/drawing/2014/main" id="{FDE7FB59-E017-5A4C-93C6-9ECD08A0EA47}"/>
                </a:ext>
              </a:extLst>
            </p:cNvPr>
            <p:cNvSpPr/>
            <p:nvPr/>
          </p:nvSpPr>
          <p:spPr>
            <a:xfrm>
              <a:off x="1482771" y="8430279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70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1">
              <a:extLst>
                <a:ext uri="{FF2B5EF4-FFF2-40B4-BE49-F238E27FC236}">
                  <a16:creationId xmlns="" xmlns:a16="http://schemas.microsoft.com/office/drawing/2014/main" id="{93E28C29-A471-BE43-B603-C78C79D10E6B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4994" y="8541165"/>
              <a:ext cx="188554" cy="82626"/>
            </a:xfrm>
            <a:prstGeom prst="rect">
              <a:avLst/>
            </a:prstGeom>
          </p:spPr>
        </p:pic>
        <p:pic>
          <p:nvPicPr>
            <p:cNvPr id="17" name="object 12">
              <a:extLst>
                <a:ext uri="{FF2B5EF4-FFF2-40B4-BE49-F238E27FC236}">
                  <a16:creationId xmlns="" xmlns:a16="http://schemas.microsoft.com/office/drawing/2014/main" id="{19EF816E-18D4-B444-8B3C-894505F2CADE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45724" y="8544010"/>
              <a:ext cx="164275" cy="88226"/>
            </a:xfrm>
            <a:prstGeom prst="rect">
              <a:avLst/>
            </a:prstGeom>
          </p:spPr>
        </p:pic>
        <p:pic>
          <p:nvPicPr>
            <p:cNvPr id="18" name="object 13">
              <a:extLst>
                <a:ext uri="{FF2B5EF4-FFF2-40B4-BE49-F238E27FC236}">
                  <a16:creationId xmlns="" xmlns:a16="http://schemas.microsoft.com/office/drawing/2014/main" id="{16247A24-811B-7747-8287-D8FBDFA48B55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57757" y="8543142"/>
              <a:ext cx="319289" cy="78663"/>
            </a:xfrm>
            <a:prstGeom prst="rect">
              <a:avLst/>
            </a:prstGeom>
          </p:spPr>
        </p:pic>
        <p:pic>
          <p:nvPicPr>
            <p:cNvPr id="19" name="object 14">
              <a:extLst>
                <a:ext uri="{FF2B5EF4-FFF2-40B4-BE49-F238E27FC236}">
                  <a16:creationId xmlns="" xmlns:a16="http://schemas.microsoft.com/office/drawing/2014/main" id="{019570AD-1ED9-944B-B220-ED184A65F446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96605" y="8544012"/>
              <a:ext cx="66471" cy="76911"/>
            </a:xfrm>
            <a:prstGeom prst="rect">
              <a:avLst/>
            </a:prstGeom>
          </p:spPr>
        </p:pic>
        <p:pic>
          <p:nvPicPr>
            <p:cNvPr id="20" name="object 15">
              <a:extLst>
                <a:ext uri="{FF2B5EF4-FFF2-40B4-BE49-F238E27FC236}">
                  <a16:creationId xmlns="" xmlns:a16="http://schemas.microsoft.com/office/drawing/2014/main" id="{1748ED57-06F3-1946-B418-0591ECA31845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82771" y="8544012"/>
              <a:ext cx="66471" cy="76911"/>
            </a:xfrm>
            <a:prstGeom prst="rect">
              <a:avLst/>
            </a:prstGeom>
          </p:spPr>
        </p:pic>
        <p:sp>
          <p:nvSpPr>
            <p:cNvPr id="21" name="object 16">
              <a:extLst>
                <a:ext uri="{FF2B5EF4-FFF2-40B4-BE49-F238E27FC236}">
                  <a16:creationId xmlns="" xmlns:a16="http://schemas.microsoft.com/office/drawing/2014/main" id="{35769D1B-B433-2646-AB59-61CAFCCF4ABC}"/>
                </a:ext>
              </a:extLst>
            </p:cNvPr>
            <p:cNvSpPr/>
            <p:nvPr/>
          </p:nvSpPr>
          <p:spPr>
            <a:xfrm>
              <a:off x="1489430" y="8408555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4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17">
              <a:extLst>
                <a:ext uri="{FF2B5EF4-FFF2-40B4-BE49-F238E27FC236}">
                  <a16:creationId xmlns="" xmlns:a16="http://schemas.microsoft.com/office/drawing/2014/main" id="{33A3360B-C80D-AB4C-A4DC-6CA05AA42D07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4093" y="7556702"/>
              <a:ext cx="895848" cy="769188"/>
            </a:xfrm>
            <a:prstGeom prst="rect">
              <a:avLst/>
            </a:prstGeom>
          </p:spPr>
        </p:pic>
      </p:grpSp>
      <p:sp>
        <p:nvSpPr>
          <p:cNvPr id="27" name="Заголовок 50"/>
          <p:cNvSpPr txBox="1">
            <a:spLocks/>
          </p:cNvSpPr>
          <p:nvPr/>
        </p:nvSpPr>
        <p:spPr>
          <a:xfrm>
            <a:off x="3984596" y="142844"/>
            <a:ext cx="11219169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Pro-Cond"/>
                <a:ea typeface="+mj-ea"/>
                <a:cs typeface="MyriadPro-Cond"/>
              </a:rPr>
              <a:t>Преимущества электронного взаимодействия в ГИС ЕЦП</a:t>
            </a:r>
            <a:endParaRPr kumimoji="0" lang="ru-RU" sz="30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yriadPro-Cond"/>
              <a:ea typeface="+mj-ea"/>
              <a:cs typeface="MyriadPro-Cond"/>
            </a:endParaRPr>
          </a:p>
        </p:txBody>
      </p:sp>
      <p:graphicFrame>
        <p:nvGraphicFramePr>
          <p:cNvPr id="23" name="Схема 22"/>
          <p:cNvGraphicFramePr/>
          <p:nvPr>
            <p:extLst>
              <p:ext uri="{D42A27DB-BD31-4B8C-83A1-F6EECF244321}">
                <p14:modId xmlns="" xmlns:p14="http://schemas.microsoft.com/office/powerpoint/2010/main" val="2352437190"/>
              </p:ext>
            </p:extLst>
          </p:nvPr>
        </p:nvGraphicFramePr>
        <p:xfrm>
          <a:off x="-230246" y="928662"/>
          <a:ext cx="10837333" cy="8072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24" name="Схема 23"/>
          <p:cNvGraphicFramePr/>
          <p:nvPr>
            <p:extLst>
              <p:ext uri="{D42A27DB-BD31-4B8C-83A1-F6EECF244321}">
                <p14:modId xmlns="" xmlns:p14="http://schemas.microsoft.com/office/powerpoint/2010/main" val="2865382303"/>
              </p:ext>
            </p:extLst>
          </p:nvPr>
        </p:nvGraphicFramePr>
        <p:xfrm>
          <a:off x="6342050" y="357158"/>
          <a:ext cx="10271140" cy="771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="" xmlns:p14="http://schemas.microsoft.com/office/powerpoint/2010/main" val="10074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57" y="714348"/>
            <a:ext cx="6000792" cy="450059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42" y="714348"/>
            <a:ext cx="3429024" cy="1516158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1338" y="1142976"/>
            <a:ext cx="4286280" cy="521497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777" y="6858016"/>
            <a:ext cx="2222951" cy="207170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82" y="2643174"/>
            <a:ext cx="4857784" cy="342902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56" y="5786446"/>
            <a:ext cx="6929486" cy="321471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Стрелка вправо 11"/>
          <p:cNvSpPr/>
          <p:nvPr/>
        </p:nvSpPr>
        <p:spPr>
          <a:xfrm flipH="1">
            <a:off x="4984728" y="7643834"/>
            <a:ext cx="428628" cy="9286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4" name="Group 8">
            <a:extLst>
              <a:ext uri="{FF2B5EF4-FFF2-40B4-BE49-F238E27FC236}">
                <a16:creationId xmlns="" xmlns:a16="http://schemas.microsoft.com/office/drawing/2014/main" id="{3B5833D1-1B74-5D4C-BDE2-0CE3091AD1C4}"/>
              </a:ext>
            </a:extLst>
          </p:cNvPr>
          <p:cNvGrpSpPr/>
          <p:nvPr/>
        </p:nvGrpSpPr>
        <p:grpSpPr>
          <a:xfrm>
            <a:off x="355500" y="353193"/>
            <a:ext cx="914452" cy="1075535"/>
            <a:chOff x="634994" y="7556702"/>
            <a:chExt cx="914452" cy="1075534"/>
          </a:xfrm>
        </p:grpSpPr>
        <p:pic>
          <p:nvPicPr>
            <p:cNvPr id="15" name="object 5">
              <a:extLst>
                <a:ext uri="{FF2B5EF4-FFF2-40B4-BE49-F238E27FC236}">
                  <a16:creationId xmlns="" xmlns:a16="http://schemas.microsoft.com/office/drawing/2014/main" id="{C94FA42B-9A2B-BE44-93F4-0B0F8654801F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7218" y="8429396"/>
              <a:ext cx="163266" cy="78676"/>
            </a:xfrm>
            <a:prstGeom prst="rect">
              <a:avLst/>
            </a:prstGeom>
          </p:spPr>
        </p:pic>
        <p:pic>
          <p:nvPicPr>
            <p:cNvPr id="16" name="object 6">
              <a:extLst>
                <a:ext uri="{FF2B5EF4-FFF2-40B4-BE49-F238E27FC236}">
                  <a16:creationId xmlns="" xmlns:a16="http://schemas.microsoft.com/office/drawing/2014/main" id="{165A59F4-01BD-C946-ADBC-A7EF45800476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2641" y="8430279"/>
              <a:ext cx="341118" cy="89959"/>
            </a:xfrm>
            <a:prstGeom prst="rect">
              <a:avLst/>
            </a:prstGeom>
          </p:spPr>
        </p:pic>
        <p:sp>
          <p:nvSpPr>
            <p:cNvPr id="17" name="object 7">
              <a:extLst>
                <a:ext uri="{FF2B5EF4-FFF2-40B4-BE49-F238E27FC236}">
                  <a16:creationId xmlns="" xmlns:a16="http://schemas.microsoft.com/office/drawing/2014/main" id="{F843341C-57F3-8F49-8283-342B6DD9F518}"/>
                </a:ext>
              </a:extLst>
            </p:cNvPr>
            <p:cNvSpPr/>
            <p:nvPr/>
          </p:nvSpPr>
          <p:spPr>
            <a:xfrm>
              <a:off x="1192096" y="84302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70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70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8">
              <a:extLst>
                <a:ext uri="{FF2B5EF4-FFF2-40B4-BE49-F238E27FC236}">
                  <a16:creationId xmlns="" xmlns:a16="http://schemas.microsoft.com/office/drawing/2014/main" id="{C1741AD8-BEC1-C145-AD3A-A2C64B8A08DE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74796" y="8430279"/>
              <a:ext cx="66154" cy="76911"/>
            </a:xfrm>
            <a:prstGeom prst="rect">
              <a:avLst/>
            </a:prstGeom>
          </p:spPr>
        </p:pic>
        <p:pic>
          <p:nvPicPr>
            <p:cNvPr id="19" name="object 9">
              <a:extLst>
                <a:ext uri="{FF2B5EF4-FFF2-40B4-BE49-F238E27FC236}">
                  <a16:creationId xmlns="" xmlns:a16="http://schemas.microsoft.com/office/drawing/2014/main" id="{C443D848-F671-DE4C-B0C0-32A23629D5D9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69272" y="8430277"/>
              <a:ext cx="85153" cy="76923"/>
            </a:xfrm>
            <a:prstGeom prst="rect">
              <a:avLst/>
            </a:prstGeom>
          </p:spPr>
        </p:pic>
        <p:sp>
          <p:nvSpPr>
            <p:cNvPr id="20" name="object 10">
              <a:extLst>
                <a:ext uri="{FF2B5EF4-FFF2-40B4-BE49-F238E27FC236}">
                  <a16:creationId xmlns="" xmlns:a16="http://schemas.microsoft.com/office/drawing/2014/main" id="{FDE7FB59-E017-5A4C-93C6-9ECD08A0EA47}"/>
                </a:ext>
              </a:extLst>
            </p:cNvPr>
            <p:cNvSpPr/>
            <p:nvPr/>
          </p:nvSpPr>
          <p:spPr>
            <a:xfrm>
              <a:off x="1482771" y="8430279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70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11">
              <a:extLst>
                <a:ext uri="{FF2B5EF4-FFF2-40B4-BE49-F238E27FC236}">
                  <a16:creationId xmlns="" xmlns:a16="http://schemas.microsoft.com/office/drawing/2014/main" id="{93E28C29-A471-BE43-B603-C78C79D10E6B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4994" y="8541165"/>
              <a:ext cx="188554" cy="82626"/>
            </a:xfrm>
            <a:prstGeom prst="rect">
              <a:avLst/>
            </a:prstGeom>
          </p:spPr>
        </p:pic>
        <p:pic>
          <p:nvPicPr>
            <p:cNvPr id="22" name="object 12">
              <a:extLst>
                <a:ext uri="{FF2B5EF4-FFF2-40B4-BE49-F238E27FC236}">
                  <a16:creationId xmlns="" xmlns:a16="http://schemas.microsoft.com/office/drawing/2014/main" id="{19EF816E-18D4-B444-8B3C-894505F2CADE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45724" y="8544010"/>
              <a:ext cx="164275" cy="88226"/>
            </a:xfrm>
            <a:prstGeom prst="rect">
              <a:avLst/>
            </a:prstGeom>
          </p:spPr>
        </p:pic>
        <p:pic>
          <p:nvPicPr>
            <p:cNvPr id="23" name="object 13">
              <a:extLst>
                <a:ext uri="{FF2B5EF4-FFF2-40B4-BE49-F238E27FC236}">
                  <a16:creationId xmlns="" xmlns:a16="http://schemas.microsoft.com/office/drawing/2014/main" id="{16247A24-811B-7747-8287-D8FBDFA48B55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57757" y="8543142"/>
              <a:ext cx="319289" cy="78663"/>
            </a:xfrm>
            <a:prstGeom prst="rect">
              <a:avLst/>
            </a:prstGeom>
          </p:spPr>
        </p:pic>
        <p:pic>
          <p:nvPicPr>
            <p:cNvPr id="24" name="object 14">
              <a:extLst>
                <a:ext uri="{FF2B5EF4-FFF2-40B4-BE49-F238E27FC236}">
                  <a16:creationId xmlns="" xmlns:a16="http://schemas.microsoft.com/office/drawing/2014/main" id="{019570AD-1ED9-944B-B220-ED184A65F446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396605" y="8544012"/>
              <a:ext cx="66471" cy="76911"/>
            </a:xfrm>
            <a:prstGeom prst="rect">
              <a:avLst/>
            </a:prstGeom>
          </p:spPr>
        </p:pic>
        <p:pic>
          <p:nvPicPr>
            <p:cNvPr id="25" name="object 15">
              <a:extLst>
                <a:ext uri="{FF2B5EF4-FFF2-40B4-BE49-F238E27FC236}">
                  <a16:creationId xmlns="" xmlns:a16="http://schemas.microsoft.com/office/drawing/2014/main" id="{1748ED57-06F3-1946-B418-0591ECA31845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82771" y="8544012"/>
              <a:ext cx="66471" cy="76911"/>
            </a:xfrm>
            <a:prstGeom prst="rect">
              <a:avLst/>
            </a:prstGeom>
          </p:spPr>
        </p:pic>
        <p:sp>
          <p:nvSpPr>
            <p:cNvPr id="26" name="object 16">
              <a:extLst>
                <a:ext uri="{FF2B5EF4-FFF2-40B4-BE49-F238E27FC236}">
                  <a16:creationId xmlns="" xmlns:a16="http://schemas.microsoft.com/office/drawing/2014/main" id="{35769D1B-B433-2646-AB59-61CAFCCF4ABC}"/>
                </a:ext>
              </a:extLst>
            </p:cNvPr>
            <p:cNvSpPr/>
            <p:nvPr/>
          </p:nvSpPr>
          <p:spPr>
            <a:xfrm>
              <a:off x="1489430" y="8408555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4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17">
              <a:extLst>
                <a:ext uri="{FF2B5EF4-FFF2-40B4-BE49-F238E27FC236}">
                  <a16:creationId xmlns="" xmlns:a16="http://schemas.microsoft.com/office/drawing/2014/main" id="{33A3360B-C80D-AB4C-A4DC-6CA05AA42D07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44093" y="7556702"/>
              <a:ext cx="895848" cy="769188"/>
            </a:xfrm>
            <a:prstGeom prst="rect">
              <a:avLst/>
            </a:prstGeom>
          </p:spPr>
        </p:pic>
      </p:grpSp>
      <p:sp>
        <p:nvSpPr>
          <p:cNvPr id="28" name="object 3"/>
          <p:cNvSpPr txBox="1">
            <a:spLocks noGrp="1"/>
          </p:cNvSpPr>
          <p:nvPr>
            <p:ph type="title"/>
          </p:nvPr>
        </p:nvSpPr>
        <p:spPr>
          <a:xfrm>
            <a:off x="3055902" y="56323"/>
            <a:ext cx="12073022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ru-RU" sz="3000" b="1" spc="-1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-Light"/>
                <a:cs typeface="Calibri-Light"/>
              </a:rPr>
              <a:t>Технологические этапы работы. Запрос сведений</a:t>
            </a:r>
            <a:endParaRPr sz="3000" b="1" spc="-1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-Light"/>
              <a:cs typeface="Calibri-Light"/>
            </a:endParaRPr>
          </a:p>
        </p:txBody>
      </p:sp>
      <p:sp>
        <p:nvSpPr>
          <p:cNvPr id="29" name="Скругленная прямоугольная выноска 28"/>
          <p:cNvSpPr/>
          <p:nvPr/>
        </p:nvSpPr>
        <p:spPr>
          <a:xfrm>
            <a:off x="11771338" y="714348"/>
            <a:ext cx="4286280" cy="500066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Запрос о стаже работы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Скругленная прямоугольная выноска 29"/>
          <p:cNvSpPr/>
          <p:nvPr/>
        </p:nvSpPr>
        <p:spPr>
          <a:xfrm>
            <a:off x="5413356" y="5357818"/>
            <a:ext cx="4429156" cy="500066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Запрос о заработной плате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Стрелка вниз 30"/>
          <p:cNvSpPr/>
          <p:nvPr/>
        </p:nvSpPr>
        <p:spPr>
          <a:xfrm>
            <a:off x="2770150" y="2214546"/>
            <a:ext cx="1071570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5056166" y="4143372"/>
            <a:ext cx="428628" cy="9286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11414148" y="4143372"/>
            <a:ext cx="428628" cy="9286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10199702" y="5214942"/>
            <a:ext cx="1071570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Номер слайда 3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942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28" y="1357290"/>
            <a:ext cx="4643470" cy="4857784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488" y="1357290"/>
            <a:ext cx="4643470" cy="428628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48" y="5715008"/>
            <a:ext cx="4500594" cy="3090073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48" y="1357290"/>
            <a:ext cx="4530853" cy="432048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object 3"/>
          <p:cNvSpPr txBox="1">
            <a:spLocks noGrp="1"/>
          </p:cNvSpPr>
          <p:nvPr>
            <p:ph type="title"/>
          </p:nvPr>
        </p:nvSpPr>
        <p:spPr>
          <a:xfrm>
            <a:off x="3341654" y="56323"/>
            <a:ext cx="12073022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ru-RU" sz="2800" b="1" spc="-1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-Light"/>
                <a:cs typeface="Calibri-Light"/>
              </a:rPr>
              <a:t>Технологические этапы работы. Ответы архивных учреждений</a:t>
            </a:r>
            <a:endParaRPr sz="2800" b="1" spc="-1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-Light"/>
              <a:cs typeface="Calibri-Ligh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3B5833D1-1B74-5D4C-BDE2-0CE3091AD1C4}"/>
              </a:ext>
            </a:extLst>
          </p:cNvPr>
          <p:cNvGrpSpPr/>
          <p:nvPr/>
        </p:nvGrpSpPr>
        <p:grpSpPr>
          <a:xfrm>
            <a:off x="355500" y="353193"/>
            <a:ext cx="914452" cy="1075535"/>
            <a:chOff x="634994" y="7556702"/>
            <a:chExt cx="914452" cy="1075534"/>
          </a:xfrm>
        </p:grpSpPr>
        <p:pic>
          <p:nvPicPr>
            <p:cNvPr id="10" name="object 5">
              <a:extLst>
                <a:ext uri="{FF2B5EF4-FFF2-40B4-BE49-F238E27FC236}">
                  <a16:creationId xmlns="" xmlns:a16="http://schemas.microsoft.com/office/drawing/2014/main" id="{C94FA42B-9A2B-BE44-93F4-0B0F8654801F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7218" y="8429396"/>
              <a:ext cx="163266" cy="78676"/>
            </a:xfrm>
            <a:prstGeom prst="rect">
              <a:avLst/>
            </a:prstGeom>
          </p:spPr>
        </p:pic>
        <p:pic>
          <p:nvPicPr>
            <p:cNvPr id="11" name="object 6">
              <a:extLst>
                <a:ext uri="{FF2B5EF4-FFF2-40B4-BE49-F238E27FC236}">
                  <a16:creationId xmlns="" xmlns:a16="http://schemas.microsoft.com/office/drawing/2014/main" id="{165A59F4-01BD-C946-ADBC-A7EF45800476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2641" y="8430279"/>
              <a:ext cx="341118" cy="89959"/>
            </a:xfrm>
            <a:prstGeom prst="rect">
              <a:avLst/>
            </a:prstGeom>
          </p:spPr>
        </p:pic>
        <p:sp>
          <p:nvSpPr>
            <p:cNvPr id="12" name="object 7">
              <a:extLst>
                <a:ext uri="{FF2B5EF4-FFF2-40B4-BE49-F238E27FC236}">
                  <a16:creationId xmlns="" xmlns:a16="http://schemas.microsoft.com/office/drawing/2014/main" id="{F843341C-57F3-8F49-8283-342B6DD9F518}"/>
                </a:ext>
              </a:extLst>
            </p:cNvPr>
            <p:cNvSpPr/>
            <p:nvPr/>
          </p:nvSpPr>
          <p:spPr>
            <a:xfrm>
              <a:off x="1192096" y="84302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70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70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8">
              <a:extLst>
                <a:ext uri="{FF2B5EF4-FFF2-40B4-BE49-F238E27FC236}">
                  <a16:creationId xmlns="" xmlns:a16="http://schemas.microsoft.com/office/drawing/2014/main" id="{C1741AD8-BEC1-C145-AD3A-A2C64B8A08DE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74796" y="8430279"/>
              <a:ext cx="66154" cy="76911"/>
            </a:xfrm>
            <a:prstGeom prst="rect">
              <a:avLst/>
            </a:prstGeom>
          </p:spPr>
        </p:pic>
        <p:pic>
          <p:nvPicPr>
            <p:cNvPr id="14" name="object 9">
              <a:extLst>
                <a:ext uri="{FF2B5EF4-FFF2-40B4-BE49-F238E27FC236}">
                  <a16:creationId xmlns="" xmlns:a16="http://schemas.microsoft.com/office/drawing/2014/main" id="{C443D848-F671-DE4C-B0C0-32A23629D5D9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69272" y="8430277"/>
              <a:ext cx="85153" cy="76923"/>
            </a:xfrm>
            <a:prstGeom prst="rect">
              <a:avLst/>
            </a:prstGeom>
          </p:spPr>
        </p:pic>
        <p:sp>
          <p:nvSpPr>
            <p:cNvPr id="15" name="object 10">
              <a:extLst>
                <a:ext uri="{FF2B5EF4-FFF2-40B4-BE49-F238E27FC236}">
                  <a16:creationId xmlns="" xmlns:a16="http://schemas.microsoft.com/office/drawing/2014/main" id="{FDE7FB59-E017-5A4C-93C6-9ECD08A0EA47}"/>
                </a:ext>
              </a:extLst>
            </p:cNvPr>
            <p:cNvSpPr/>
            <p:nvPr/>
          </p:nvSpPr>
          <p:spPr>
            <a:xfrm>
              <a:off x="1482771" y="8430279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70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1">
              <a:extLst>
                <a:ext uri="{FF2B5EF4-FFF2-40B4-BE49-F238E27FC236}">
                  <a16:creationId xmlns="" xmlns:a16="http://schemas.microsoft.com/office/drawing/2014/main" id="{93E28C29-A471-BE43-B603-C78C79D10E6B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4994" y="8541165"/>
              <a:ext cx="188554" cy="82626"/>
            </a:xfrm>
            <a:prstGeom prst="rect">
              <a:avLst/>
            </a:prstGeom>
          </p:spPr>
        </p:pic>
        <p:pic>
          <p:nvPicPr>
            <p:cNvPr id="17" name="object 12">
              <a:extLst>
                <a:ext uri="{FF2B5EF4-FFF2-40B4-BE49-F238E27FC236}">
                  <a16:creationId xmlns="" xmlns:a16="http://schemas.microsoft.com/office/drawing/2014/main" id="{19EF816E-18D4-B444-8B3C-894505F2CADE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45724" y="8544010"/>
              <a:ext cx="164275" cy="88226"/>
            </a:xfrm>
            <a:prstGeom prst="rect">
              <a:avLst/>
            </a:prstGeom>
          </p:spPr>
        </p:pic>
        <p:pic>
          <p:nvPicPr>
            <p:cNvPr id="18" name="object 13">
              <a:extLst>
                <a:ext uri="{FF2B5EF4-FFF2-40B4-BE49-F238E27FC236}">
                  <a16:creationId xmlns="" xmlns:a16="http://schemas.microsoft.com/office/drawing/2014/main" id="{16247A24-811B-7747-8287-D8FBDFA48B55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57757" y="8543142"/>
              <a:ext cx="319289" cy="78663"/>
            </a:xfrm>
            <a:prstGeom prst="rect">
              <a:avLst/>
            </a:prstGeom>
          </p:spPr>
        </p:pic>
        <p:pic>
          <p:nvPicPr>
            <p:cNvPr id="19" name="object 14">
              <a:extLst>
                <a:ext uri="{FF2B5EF4-FFF2-40B4-BE49-F238E27FC236}">
                  <a16:creationId xmlns="" xmlns:a16="http://schemas.microsoft.com/office/drawing/2014/main" id="{019570AD-1ED9-944B-B220-ED184A65F446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96605" y="8544012"/>
              <a:ext cx="66471" cy="76911"/>
            </a:xfrm>
            <a:prstGeom prst="rect">
              <a:avLst/>
            </a:prstGeom>
          </p:spPr>
        </p:pic>
        <p:pic>
          <p:nvPicPr>
            <p:cNvPr id="20" name="object 15">
              <a:extLst>
                <a:ext uri="{FF2B5EF4-FFF2-40B4-BE49-F238E27FC236}">
                  <a16:creationId xmlns="" xmlns:a16="http://schemas.microsoft.com/office/drawing/2014/main" id="{1748ED57-06F3-1946-B418-0591ECA31845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82771" y="8544012"/>
              <a:ext cx="66471" cy="76911"/>
            </a:xfrm>
            <a:prstGeom prst="rect">
              <a:avLst/>
            </a:prstGeom>
          </p:spPr>
        </p:pic>
        <p:sp>
          <p:nvSpPr>
            <p:cNvPr id="21" name="object 16">
              <a:extLst>
                <a:ext uri="{FF2B5EF4-FFF2-40B4-BE49-F238E27FC236}">
                  <a16:creationId xmlns="" xmlns:a16="http://schemas.microsoft.com/office/drawing/2014/main" id="{35769D1B-B433-2646-AB59-61CAFCCF4ABC}"/>
                </a:ext>
              </a:extLst>
            </p:cNvPr>
            <p:cNvSpPr/>
            <p:nvPr/>
          </p:nvSpPr>
          <p:spPr>
            <a:xfrm>
              <a:off x="1489430" y="8408555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4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17">
              <a:extLst>
                <a:ext uri="{FF2B5EF4-FFF2-40B4-BE49-F238E27FC236}">
                  <a16:creationId xmlns="" xmlns:a16="http://schemas.microsoft.com/office/drawing/2014/main" id="{33A3360B-C80D-AB4C-A4DC-6CA05AA42D07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44093" y="7556702"/>
              <a:ext cx="895848" cy="769188"/>
            </a:xfrm>
            <a:prstGeom prst="rect">
              <a:avLst/>
            </a:prstGeom>
          </p:spPr>
        </p:pic>
      </p:grp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488" y="6429388"/>
            <a:ext cx="4643470" cy="242889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7" name="Скругленная прямоугольная выноска 26"/>
          <p:cNvSpPr/>
          <p:nvPr/>
        </p:nvSpPr>
        <p:spPr>
          <a:xfrm>
            <a:off x="6413488" y="714348"/>
            <a:ext cx="4643470" cy="500066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Ответ о стаже работы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Скругленная прямоугольная выноска 27"/>
          <p:cNvSpPr/>
          <p:nvPr/>
        </p:nvSpPr>
        <p:spPr>
          <a:xfrm>
            <a:off x="11414148" y="714348"/>
            <a:ext cx="4500594" cy="500066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Ответ о заработной плате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Скругленная прямоугольная выноска 28"/>
          <p:cNvSpPr/>
          <p:nvPr/>
        </p:nvSpPr>
        <p:spPr>
          <a:xfrm>
            <a:off x="1412828" y="714348"/>
            <a:ext cx="4643470" cy="500066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Карточка ответа на запрос СФР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Скругленная прямоугольная выноска 30"/>
          <p:cNvSpPr/>
          <p:nvPr/>
        </p:nvSpPr>
        <p:spPr>
          <a:xfrm>
            <a:off x="6413488" y="5786446"/>
            <a:ext cx="4643470" cy="500066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Ответ о реорганизациях, переименованиях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2" name="Picture 1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28" y="7000892"/>
            <a:ext cx="4643470" cy="1857388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3" name="Пятно 2 32"/>
          <p:cNvSpPr/>
          <p:nvPr/>
        </p:nvSpPr>
        <p:spPr>
          <a:xfrm>
            <a:off x="5556232" y="5715008"/>
            <a:ext cx="714380" cy="571504"/>
          </a:xfrm>
          <a:prstGeom prst="irregularSeal2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ая прямоугольная выноска 33"/>
          <p:cNvSpPr/>
          <p:nvPr/>
        </p:nvSpPr>
        <p:spPr>
          <a:xfrm>
            <a:off x="1412828" y="6357950"/>
            <a:ext cx="4643470" cy="500066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Журнал запросов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5" name="Номер слайда 3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52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41654" y="127761"/>
            <a:ext cx="12073022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ru-RU" sz="3000" b="1" spc="-1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-Light"/>
                <a:cs typeface="Calibri-Light"/>
              </a:rPr>
              <a:t>Первые результаты электронного взаимодействия через ГИС ЕЦП</a:t>
            </a:r>
            <a:endParaRPr sz="3000" b="1" spc="-1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-Light"/>
              <a:cs typeface="Calibri-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13026" y="857224"/>
            <a:ext cx="5857916" cy="6283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12700" rIns="0" bIns="0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Результаты работы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С 2 апреля 2024 г. по 24 июня 2024 г. </a:t>
            </a:r>
            <a:endParaRPr lang="ru-RU" sz="2000" spc="-35" dirty="0" smtClean="0">
              <a:solidFill>
                <a:srgbClr val="58595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="" xmlns:a16="http://schemas.microsoft.com/office/drawing/2014/main" id="{C3053925-BAC7-2944-B357-DFD2DE734132}"/>
              </a:ext>
            </a:extLst>
          </p:cNvPr>
          <p:cNvSpPr/>
          <p:nvPr/>
        </p:nvSpPr>
        <p:spPr>
          <a:xfrm>
            <a:off x="165713" y="143830"/>
            <a:ext cx="2390124" cy="8856345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/>
          </a:p>
        </p:txBody>
      </p:sp>
      <p:pic>
        <p:nvPicPr>
          <p:cNvPr id="8" name="object 4">
            <a:extLst>
              <a:ext uri="{FF2B5EF4-FFF2-40B4-BE49-F238E27FC236}">
                <a16:creationId xmlns="" xmlns:a16="http://schemas.microsoft.com/office/drawing/2014/main" id="{61CC682A-3716-0045-A76E-5BAF0D6FCB4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0018" y="142844"/>
            <a:ext cx="732194" cy="885865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3B5833D1-1B74-5D4C-BDE2-0CE3091AD1C4}"/>
              </a:ext>
            </a:extLst>
          </p:cNvPr>
          <p:cNvGrpSpPr/>
          <p:nvPr/>
        </p:nvGrpSpPr>
        <p:grpSpPr>
          <a:xfrm>
            <a:off x="656705" y="7554298"/>
            <a:ext cx="914452" cy="1075535"/>
            <a:chOff x="634994" y="7556702"/>
            <a:chExt cx="914452" cy="1075534"/>
          </a:xfrm>
        </p:grpSpPr>
        <p:pic>
          <p:nvPicPr>
            <p:cNvPr id="10" name="object 5">
              <a:extLst>
                <a:ext uri="{FF2B5EF4-FFF2-40B4-BE49-F238E27FC236}">
                  <a16:creationId xmlns="" xmlns:a16="http://schemas.microsoft.com/office/drawing/2014/main" id="{C94FA42B-9A2B-BE44-93F4-0B0F8654801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218" y="8429396"/>
              <a:ext cx="163266" cy="78676"/>
            </a:xfrm>
            <a:prstGeom prst="rect">
              <a:avLst/>
            </a:prstGeom>
          </p:spPr>
        </p:pic>
        <p:pic>
          <p:nvPicPr>
            <p:cNvPr id="11" name="object 6">
              <a:extLst>
                <a:ext uri="{FF2B5EF4-FFF2-40B4-BE49-F238E27FC236}">
                  <a16:creationId xmlns="" xmlns:a16="http://schemas.microsoft.com/office/drawing/2014/main" id="{165A59F4-01BD-C946-ADBC-A7EF4580047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641" y="8430279"/>
              <a:ext cx="341118" cy="89959"/>
            </a:xfrm>
            <a:prstGeom prst="rect">
              <a:avLst/>
            </a:prstGeom>
          </p:spPr>
        </p:pic>
        <p:sp>
          <p:nvSpPr>
            <p:cNvPr id="12" name="object 7">
              <a:extLst>
                <a:ext uri="{FF2B5EF4-FFF2-40B4-BE49-F238E27FC236}">
                  <a16:creationId xmlns="" xmlns:a16="http://schemas.microsoft.com/office/drawing/2014/main" id="{F843341C-57F3-8F49-8283-342B6DD9F518}"/>
                </a:ext>
              </a:extLst>
            </p:cNvPr>
            <p:cNvSpPr/>
            <p:nvPr/>
          </p:nvSpPr>
          <p:spPr>
            <a:xfrm>
              <a:off x="1192096" y="84302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70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70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8">
              <a:extLst>
                <a:ext uri="{FF2B5EF4-FFF2-40B4-BE49-F238E27FC236}">
                  <a16:creationId xmlns="" xmlns:a16="http://schemas.microsoft.com/office/drawing/2014/main" id="{C1741AD8-BEC1-C145-AD3A-A2C64B8A08DE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74796" y="8430279"/>
              <a:ext cx="66154" cy="76911"/>
            </a:xfrm>
            <a:prstGeom prst="rect">
              <a:avLst/>
            </a:prstGeom>
          </p:spPr>
        </p:pic>
        <p:pic>
          <p:nvPicPr>
            <p:cNvPr id="14" name="object 9">
              <a:extLst>
                <a:ext uri="{FF2B5EF4-FFF2-40B4-BE49-F238E27FC236}">
                  <a16:creationId xmlns="" xmlns:a16="http://schemas.microsoft.com/office/drawing/2014/main" id="{C443D848-F671-DE4C-B0C0-32A23629D5D9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69272" y="8430277"/>
              <a:ext cx="85153" cy="76923"/>
            </a:xfrm>
            <a:prstGeom prst="rect">
              <a:avLst/>
            </a:prstGeom>
          </p:spPr>
        </p:pic>
        <p:sp>
          <p:nvSpPr>
            <p:cNvPr id="15" name="object 10">
              <a:extLst>
                <a:ext uri="{FF2B5EF4-FFF2-40B4-BE49-F238E27FC236}">
                  <a16:creationId xmlns="" xmlns:a16="http://schemas.microsoft.com/office/drawing/2014/main" id="{FDE7FB59-E017-5A4C-93C6-9ECD08A0EA47}"/>
                </a:ext>
              </a:extLst>
            </p:cNvPr>
            <p:cNvSpPr/>
            <p:nvPr/>
          </p:nvSpPr>
          <p:spPr>
            <a:xfrm>
              <a:off x="1482771" y="8430279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70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1">
              <a:extLst>
                <a:ext uri="{FF2B5EF4-FFF2-40B4-BE49-F238E27FC236}">
                  <a16:creationId xmlns="" xmlns:a16="http://schemas.microsoft.com/office/drawing/2014/main" id="{93E28C29-A471-BE43-B603-C78C79D10E6B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4994" y="8541165"/>
              <a:ext cx="188554" cy="82626"/>
            </a:xfrm>
            <a:prstGeom prst="rect">
              <a:avLst/>
            </a:prstGeom>
          </p:spPr>
        </p:pic>
        <p:pic>
          <p:nvPicPr>
            <p:cNvPr id="17" name="object 12">
              <a:extLst>
                <a:ext uri="{FF2B5EF4-FFF2-40B4-BE49-F238E27FC236}">
                  <a16:creationId xmlns="" xmlns:a16="http://schemas.microsoft.com/office/drawing/2014/main" id="{19EF816E-18D4-B444-8B3C-894505F2CADE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5724" y="8544010"/>
              <a:ext cx="164275" cy="88226"/>
            </a:xfrm>
            <a:prstGeom prst="rect">
              <a:avLst/>
            </a:prstGeom>
          </p:spPr>
        </p:pic>
        <p:pic>
          <p:nvPicPr>
            <p:cNvPr id="18" name="object 13">
              <a:extLst>
                <a:ext uri="{FF2B5EF4-FFF2-40B4-BE49-F238E27FC236}">
                  <a16:creationId xmlns="" xmlns:a16="http://schemas.microsoft.com/office/drawing/2014/main" id="{16247A24-811B-7747-8287-D8FBDFA48B55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7757" y="8543142"/>
              <a:ext cx="319289" cy="78663"/>
            </a:xfrm>
            <a:prstGeom prst="rect">
              <a:avLst/>
            </a:prstGeom>
          </p:spPr>
        </p:pic>
        <p:pic>
          <p:nvPicPr>
            <p:cNvPr id="19" name="object 14">
              <a:extLst>
                <a:ext uri="{FF2B5EF4-FFF2-40B4-BE49-F238E27FC236}">
                  <a16:creationId xmlns="" xmlns:a16="http://schemas.microsoft.com/office/drawing/2014/main" id="{019570AD-1ED9-944B-B220-ED184A65F446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96605" y="8544012"/>
              <a:ext cx="66471" cy="76911"/>
            </a:xfrm>
            <a:prstGeom prst="rect">
              <a:avLst/>
            </a:prstGeom>
          </p:spPr>
        </p:pic>
        <p:pic>
          <p:nvPicPr>
            <p:cNvPr id="20" name="object 15">
              <a:extLst>
                <a:ext uri="{FF2B5EF4-FFF2-40B4-BE49-F238E27FC236}">
                  <a16:creationId xmlns="" xmlns:a16="http://schemas.microsoft.com/office/drawing/2014/main" id="{1748ED57-06F3-1946-B418-0591ECA31845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82771" y="8544012"/>
              <a:ext cx="66471" cy="76911"/>
            </a:xfrm>
            <a:prstGeom prst="rect">
              <a:avLst/>
            </a:prstGeom>
          </p:spPr>
        </p:pic>
        <p:sp>
          <p:nvSpPr>
            <p:cNvPr id="21" name="object 16">
              <a:extLst>
                <a:ext uri="{FF2B5EF4-FFF2-40B4-BE49-F238E27FC236}">
                  <a16:creationId xmlns="" xmlns:a16="http://schemas.microsoft.com/office/drawing/2014/main" id="{35769D1B-B433-2646-AB59-61CAFCCF4ABC}"/>
                </a:ext>
              </a:extLst>
            </p:cNvPr>
            <p:cNvSpPr/>
            <p:nvPr/>
          </p:nvSpPr>
          <p:spPr>
            <a:xfrm>
              <a:off x="1489430" y="8408555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4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17">
              <a:extLst>
                <a:ext uri="{FF2B5EF4-FFF2-40B4-BE49-F238E27FC236}">
                  <a16:creationId xmlns="" xmlns:a16="http://schemas.microsoft.com/office/drawing/2014/main" id="{33A3360B-C80D-AB4C-A4DC-6CA05AA42D07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4093" y="7556702"/>
              <a:ext cx="895848" cy="769188"/>
            </a:xfrm>
            <a:prstGeom prst="rect">
              <a:avLst/>
            </a:prstGeom>
          </p:spPr>
        </p:pic>
      </p:grpSp>
      <p:sp>
        <p:nvSpPr>
          <p:cNvPr id="63" name="Овал 62"/>
          <p:cNvSpPr/>
          <p:nvPr/>
        </p:nvSpPr>
        <p:spPr>
          <a:xfrm>
            <a:off x="12342842" y="7000892"/>
            <a:ext cx="3786214" cy="141577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 дней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</a:t>
            </a:r>
            <a:r>
              <a:rPr lang="en-US" sz="2000" dirty="0" smtClean="0">
                <a:solidFill>
                  <a:schemeClr val="tx1"/>
                </a:solidFill>
              </a:rPr>
              <a:t>c</a:t>
            </a:r>
            <a:r>
              <a:rPr lang="ru-RU" sz="2000" dirty="0" smtClean="0">
                <a:solidFill>
                  <a:schemeClr val="tx1"/>
                </a:solidFill>
              </a:rPr>
              <a:t>реднестатистический срок исполнения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запроса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0" name="Схема 59"/>
          <p:cNvGraphicFramePr/>
          <p:nvPr>
            <p:extLst>
              <p:ext uri="{D42A27DB-BD31-4B8C-83A1-F6EECF244321}">
                <p14:modId xmlns="" xmlns:p14="http://schemas.microsoft.com/office/powerpoint/2010/main" val="3918226664"/>
              </p:ext>
            </p:extLst>
          </p:nvPr>
        </p:nvGraphicFramePr>
        <p:xfrm>
          <a:off x="2627274" y="1571604"/>
          <a:ext cx="6215106" cy="3998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65" name="object 27"/>
          <p:cNvSpPr txBox="1"/>
          <p:nvPr/>
        </p:nvSpPr>
        <p:spPr>
          <a:xfrm>
            <a:off x="3033683" y="3286116"/>
            <a:ext cx="87947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2</a:t>
            </a:r>
            <a:endParaRPr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66" name="object 27"/>
          <p:cNvSpPr txBox="1"/>
          <p:nvPr/>
        </p:nvSpPr>
        <p:spPr>
          <a:xfrm>
            <a:off x="2747931" y="4572000"/>
            <a:ext cx="87947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3</a:t>
            </a:r>
            <a:endParaRPr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68" name="object 27"/>
          <p:cNvSpPr txBox="1"/>
          <p:nvPr/>
        </p:nvSpPr>
        <p:spPr>
          <a:xfrm>
            <a:off x="2770150" y="2071670"/>
            <a:ext cx="87947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1</a:t>
            </a:r>
            <a:endParaRPr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71" name="object 4"/>
          <p:cNvSpPr txBox="1"/>
          <p:nvPr/>
        </p:nvSpPr>
        <p:spPr>
          <a:xfrm>
            <a:off x="10556892" y="5929323"/>
            <a:ext cx="1214446" cy="289823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Запросы</a:t>
            </a:r>
            <a:endParaRPr lang="ru-RU" spc="-35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object 4"/>
          <p:cNvSpPr txBox="1"/>
          <p:nvPr/>
        </p:nvSpPr>
        <p:spPr>
          <a:xfrm>
            <a:off x="11771338" y="5929323"/>
            <a:ext cx="1143008" cy="28982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Ответы</a:t>
            </a:r>
            <a:endParaRPr lang="ru-RU" spc="-35" dirty="0" smtClean="0">
              <a:solidFill>
                <a:srgbClr val="58595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Номер слайда 7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3" name="Диаграмма 32"/>
          <p:cNvGraphicFramePr/>
          <p:nvPr/>
        </p:nvGraphicFramePr>
        <p:xfrm>
          <a:off x="9842512" y="1857356"/>
          <a:ext cx="6413488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34" name="Диаграмма 33"/>
          <p:cNvGraphicFramePr/>
          <p:nvPr/>
        </p:nvGraphicFramePr>
        <p:xfrm>
          <a:off x="1912894" y="5429256"/>
          <a:ext cx="6929486" cy="35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sp>
        <p:nvSpPr>
          <p:cNvPr id="32" name="Овал 31"/>
          <p:cNvSpPr/>
          <p:nvPr/>
        </p:nvSpPr>
        <p:spPr>
          <a:xfrm>
            <a:off x="8128000" y="7000892"/>
            <a:ext cx="4143404" cy="1415776"/>
          </a:xfrm>
          <a:prstGeom prst="ellipse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95%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2000" dirty="0" smtClean="0">
                <a:solidFill>
                  <a:schemeClr val="bg1"/>
                </a:solidFill>
              </a:rPr>
              <a:t>запросы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в архивные учреждения Псковской области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5" name="object 4"/>
          <p:cNvSpPr txBox="1"/>
          <p:nvPr/>
        </p:nvSpPr>
        <p:spPr>
          <a:xfrm>
            <a:off x="10342578" y="857224"/>
            <a:ext cx="2571768" cy="566822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Архивные учреждения Псковской области</a:t>
            </a:r>
            <a:endParaRPr lang="ru-RU" spc="-35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object 4"/>
          <p:cNvSpPr txBox="1"/>
          <p:nvPr/>
        </p:nvSpPr>
        <p:spPr>
          <a:xfrm>
            <a:off x="13271536" y="861906"/>
            <a:ext cx="2571768" cy="566822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Архивные учреждения других субъектов РФ</a:t>
            </a:r>
            <a:endParaRPr lang="ru-RU" spc="-35" dirty="0" smtClean="0">
              <a:solidFill>
                <a:schemeClr val="accent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object 4"/>
          <p:cNvSpPr txBox="1"/>
          <p:nvPr/>
        </p:nvSpPr>
        <p:spPr>
          <a:xfrm>
            <a:off x="14771734" y="5925251"/>
            <a:ext cx="1143008" cy="28982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Ответы</a:t>
            </a:r>
            <a:endParaRPr lang="ru-RU" spc="-35" dirty="0" smtClean="0">
              <a:solidFill>
                <a:srgbClr val="58595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object 4"/>
          <p:cNvSpPr txBox="1"/>
          <p:nvPr/>
        </p:nvSpPr>
        <p:spPr>
          <a:xfrm>
            <a:off x="13771602" y="5929323"/>
            <a:ext cx="1071570" cy="289823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Запросы</a:t>
            </a:r>
            <a:endParaRPr lang="ru-RU" spc="-35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rot="16200000" flipH="1">
            <a:off x="10449734" y="3536148"/>
            <a:ext cx="5357850" cy="1"/>
          </a:xfrm>
          <a:prstGeom prst="line">
            <a:avLst/>
          </a:prstGeom>
          <a:ln w="635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853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70084" y="168421"/>
            <a:ext cx="13985916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ru-RU" sz="3000" b="1" spc="-1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-Light"/>
                <a:cs typeface="Calibri-Light"/>
              </a:rPr>
              <a:t>Предложения по повышению качества электронного взаимодействия</a:t>
            </a:r>
            <a:endParaRPr sz="3000" b="1" spc="-1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-Light"/>
              <a:cs typeface="Calibri-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98777" y="1071539"/>
            <a:ext cx="12858841" cy="105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54608">
              <a:spcBef>
                <a:spcPts val="100"/>
              </a:spcBef>
            </a:pPr>
            <a:endParaRPr lang="ru-RU" sz="2300" spc="-35" dirty="0" smtClean="0">
              <a:solidFill>
                <a:srgbClr val="58595B"/>
              </a:solidFill>
              <a:latin typeface="Montserrat"/>
              <a:cs typeface="Montserrat"/>
            </a:endParaRPr>
          </a:p>
          <a:p>
            <a:pPr marL="12700" marR="654608">
              <a:spcBef>
                <a:spcPts val="100"/>
              </a:spcBef>
            </a:pPr>
            <a:endParaRPr lang="ru-RU" sz="2300" spc="-35" dirty="0" smtClean="0">
              <a:solidFill>
                <a:srgbClr val="58595B"/>
              </a:solidFill>
              <a:latin typeface="Montserrat"/>
              <a:cs typeface="Montserrat"/>
            </a:endParaRPr>
          </a:p>
          <a:p>
            <a:pPr marL="12700" marR="654608">
              <a:spcBef>
                <a:spcPts val="100"/>
              </a:spcBef>
            </a:pPr>
            <a:endParaRPr lang="ru-RU" sz="2000" spc="-35" dirty="0" smtClean="0">
              <a:solidFill>
                <a:srgbClr val="58595B"/>
              </a:solidFill>
              <a:latin typeface="Montserrat"/>
              <a:cs typeface="Montserrat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="" xmlns:a16="http://schemas.microsoft.com/office/drawing/2014/main" id="{C3053925-BAC7-2944-B357-DFD2DE734132}"/>
              </a:ext>
            </a:extLst>
          </p:cNvPr>
          <p:cNvSpPr/>
          <p:nvPr/>
        </p:nvSpPr>
        <p:spPr>
          <a:xfrm>
            <a:off x="165713" y="143830"/>
            <a:ext cx="2390124" cy="8856345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/>
          </a:p>
        </p:txBody>
      </p:sp>
      <p:pic>
        <p:nvPicPr>
          <p:cNvPr id="8" name="object 4">
            <a:extLst>
              <a:ext uri="{FF2B5EF4-FFF2-40B4-BE49-F238E27FC236}">
                <a16:creationId xmlns="" xmlns:a16="http://schemas.microsoft.com/office/drawing/2014/main" id="{61CC682A-3716-0045-A76E-5BAF0D6FCB4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70018" y="142844"/>
            <a:ext cx="732194" cy="885865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3B5833D1-1B74-5D4C-BDE2-0CE3091AD1C4}"/>
              </a:ext>
            </a:extLst>
          </p:cNvPr>
          <p:cNvGrpSpPr/>
          <p:nvPr/>
        </p:nvGrpSpPr>
        <p:grpSpPr>
          <a:xfrm>
            <a:off x="656705" y="7554298"/>
            <a:ext cx="914452" cy="1075535"/>
            <a:chOff x="634994" y="7556702"/>
            <a:chExt cx="914452" cy="1075534"/>
          </a:xfrm>
        </p:grpSpPr>
        <p:pic>
          <p:nvPicPr>
            <p:cNvPr id="10" name="object 5">
              <a:extLst>
                <a:ext uri="{FF2B5EF4-FFF2-40B4-BE49-F238E27FC236}">
                  <a16:creationId xmlns="" xmlns:a16="http://schemas.microsoft.com/office/drawing/2014/main" id="{C94FA42B-9A2B-BE44-93F4-0B0F8654801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7218" y="8429396"/>
              <a:ext cx="163266" cy="78676"/>
            </a:xfrm>
            <a:prstGeom prst="rect">
              <a:avLst/>
            </a:prstGeom>
          </p:spPr>
        </p:pic>
        <p:pic>
          <p:nvPicPr>
            <p:cNvPr id="11" name="object 6">
              <a:extLst>
                <a:ext uri="{FF2B5EF4-FFF2-40B4-BE49-F238E27FC236}">
                  <a16:creationId xmlns="" xmlns:a16="http://schemas.microsoft.com/office/drawing/2014/main" id="{165A59F4-01BD-C946-ADBC-A7EF45800476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2641" y="8430279"/>
              <a:ext cx="341118" cy="89959"/>
            </a:xfrm>
            <a:prstGeom prst="rect">
              <a:avLst/>
            </a:prstGeom>
          </p:spPr>
        </p:pic>
        <p:sp>
          <p:nvSpPr>
            <p:cNvPr id="12" name="object 7">
              <a:extLst>
                <a:ext uri="{FF2B5EF4-FFF2-40B4-BE49-F238E27FC236}">
                  <a16:creationId xmlns="" xmlns:a16="http://schemas.microsoft.com/office/drawing/2014/main" id="{F843341C-57F3-8F49-8283-342B6DD9F518}"/>
                </a:ext>
              </a:extLst>
            </p:cNvPr>
            <p:cNvSpPr/>
            <p:nvPr/>
          </p:nvSpPr>
          <p:spPr>
            <a:xfrm>
              <a:off x="1192096" y="84302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70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70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8">
              <a:extLst>
                <a:ext uri="{FF2B5EF4-FFF2-40B4-BE49-F238E27FC236}">
                  <a16:creationId xmlns="" xmlns:a16="http://schemas.microsoft.com/office/drawing/2014/main" id="{C1741AD8-BEC1-C145-AD3A-A2C64B8A08DE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74796" y="8430279"/>
              <a:ext cx="66154" cy="76911"/>
            </a:xfrm>
            <a:prstGeom prst="rect">
              <a:avLst/>
            </a:prstGeom>
          </p:spPr>
        </p:pic>
        <p:pic>
          <p:nvPicPr>
            <p:cNvPr id="14" name="object 9">
              <a:extLst>
                <a:ext uri="{FF2B5EF4-FFF2-40B4-BE49-F238E27FC236}">
                  <a16:creationId xmlns="" xmlns:a16="http://schemas.microsoft.com/office/drawing/2014/main" id="{C443D848-F671-DE4C-B0C0-32A23629D5D9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69272" y="8430277"/>
              <a:ext cx="85153" cy="76923"/>
            </a:xfrm>
            <a:prstGeom prst="rect">
              <a:avLst/>
            </a:prstGeom>
          </p:spPr>
        </p:pic>
        <p:sp>
          <p:nvSpPr>
            <p:cNvPr id="15" name="object 10">
              <a:extLst>
                <a:ext uri="{FF2B5EF4-FFF2-40B4-BE49-F238E27FC236}">
                  <a16:creationId xmlns="" xmlns:a16="http://schemas.microsoft.com/office/drawing/2014/main" id="{FDE7FB59-E017-5A4C-93C6-9ECD08A0EA47}"/>
                </a:ext>
              </a:extLst>
            </p:cNvPr>
            <p:cNvSpPr/>
            <p:nvPr/>
          </p:nvSpPr>
          <p:spPr>
            <a:xfrm>
              <a:off x="1482771" y="8430279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70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1">
              <a:extLst>
                <a:ext uri="{FF2B5EF4-FFF2-40B4-BE49-F238E27FC236}">
                  <a16:creationId xmlns="" xmlns:a16="http://schemas.microsoft.com/office/drawing/2014/main" id="{93E28C29-A471-BE43-B603-C78C79D10E6B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4994" y="8541165"/>
              <a:ext cx="188554" cy="82626"/>
            </a:xfrm>
            <a:prstGeom prst="rect">
              <a:avLst/>
            </a:prstGeom>
          </p:spPr>
        </p:pic>
        <p:pic>
          <p:nvPicPr>
            <p:cNvPr id="17" name="object 12">
              <a:extLst>
                <a:ext uri="{FF2B5EF4-FFF2-40B4-BE49-F238E27FC236}">
                  <a16:creationId xmlns="" xmlns:a16="http://schemas.microsoft.com/office/drawing/2014/main" id="{19EF816E-18D4-B444-8B3C-894505F2CADE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45724" y="8544010"/>
              <a:ext cx="164275" cy="88226"/>
            </a:xfrm>
            <a:prstGeom prst="rect">
              <a:avLst/>
            </a:prstGeom>
          </p:spPr>
        </p:pic>
        <p:pic>
          <p:nvPicPr>
            <p:cNvPr id="18" name="object 13">
              <a:extLst>
                <a:ext uri="{FF2B5EF4-FFF2-40B4-BE49-F238E27FC236}">
                  <a16:creationId xmlns="" xmlns:a16="http://schemas.microsoft.com/office/drawing/2014/main" id="{16247A24-811B-7747-8287-D8FBDFA48B55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57757" y="8543142"/>
              <a:ext cx="319289" cy="78663"/>
            </a:xfrm>
            <a:prstGeom prst="rect">
              <a:avLst/>
            </a:prstGeom>
          </p:spPr>
        </p:pic>
        <p:pic>
          <p:nvPicPr>
            <p:cNvPr id="19" name="object 14">
              <a:extLst>
                <a:ext uri="{FF2B5EF4-FFF2-40B4-BE49-F238E27FC236}">
                  <a16:creationId xmlns="" xmlns:a16="http://schemas.microsoft.com/office/drawing/2014/main" id="{019570AD-1ED9-944B-B220-ED184A65F446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96605" y="8544012"/>
              <a:ext cx="66471" cy="76911"/>
            </a:xfrm>
            <a:prstGeom prst="rect">
              <a:avLst/>
            </a:prstGeom>
          </p:spPr>
        </p:pic>
        <p:pic>
          <p:nvPicPr>
            <p:cNvPr id="20" name="object 15">
              <a:extLst>
                <a:ext uri="{FF2B5EF4-FFF2-40B4-BE49-F238E27FC236}">
                  <a16:creationId xmlns="" xmlns:a16="http://schemas.microsoft.com/office/drawing/2014/main" id="{1748ED57-06F3-1946-B418-0591ECA31845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82771" y="8544012"/>
              <a:ext cx="66471" cy="76911"/>
            </a:xfrm>
            <a:prstGeom prst="rect">
              <a:avLst/>
            </a:prstGeom>
          </p:spPr>
        </p:pic>
        <p:sp>
          <p:nvSpPr>
            <p:cNvPr id="21" name="object 16">
              <a:extLst>
                <a:ext uri="{FF2B5EF4-FFF2-40B4-BE49-F238E27FC236}">
                  <a16:creationId xmlns="" xmlns:a16="http://schemas.microsoft.com/office/drawing/2014/main" id="{35769D1B-B433-2646-AB59-61CAFCCF4ABC}"/>
                </a:ext>
              </a:extLst>
            </p:cNvPr>
            <p:cNvSpPr/>
            <p:nvPr/>
          </p:nvSpPr>
          <p:spPr>
            <a:xfrm>
              <a:off x="1489430" y="8408555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4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17">
              <a:extLst>
                <a:ext uri="{FF2B5EF4-FFF2-40B4-BE49-F238E27FC236}">
                  <a16:creationId xmlns="" xmlns:a16="http://schemas.microsoft.com/office/drawing/2014/main" id="{33A3360B-C80D-AB4C-A4DC-6CA05AA42D07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4093" y="7556702"/>
              <a:ext cx="895848" cy="769188"/>
            </a:xfrm>
            <a:prstGeom prst="rect">
              <a:avLst/>
            </a:prstGeom>
          </p:spPr>
        </p:pic>
      </p:grpSp>
      <p:sp>
        <p:nvSpPr>
          <p:cNvPr id="23" name="Номер слайда 2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4" name="Схема 23"/>
          <p:cNvGraphicFramePr/>
          <p:nvPr>
            <p:extLst>
              <p:ext uri="{D42A27DB-BD31-4B8C-83A1-F6EECF244321}">
                <p14:modId xmlns="" xmlns:p14="http://schemas.microsoft.com/office/powerpoint/2010/main" val="2392760555"/>
              </p:ext>
            </p:extLst>
          </p:nvPr>
        </p:nvGraphicFramePr>
        <p:xfrm>
          <a:off x="2484398" y="785786"/>
          <a:ext cx="13771602" cy="8001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26" name="object 27"/>
          <p:cNvSpPr txBox="1"/>
          <p:nvPr/>
        </p:nvSpPr>
        <p:spPr>
          <a:xfrm>
            <a:off x="2962245" y="1864979"/>
            <a:ext cx="87947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1</a:t>
            </a:r>
            <a:endParaRPr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676625" y="3722367"/>
            <a:ext cx="87947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2</a:t>
            </a:r>
            <a:endParaRPr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28" name="object 27"/>
          <p:cNvSpPr txBox="1"/>
          <p:nvPr/>
        </p:nvSpPr>
        <p:spPr>
          <a:xfrm>
            <a:off x="3720133" y="5447709"/>
            <a:ext cx="87947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3</a:t>
            </a:r>
            <a:endParaRPr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29" name="object 27"/>
          <p:cNvSpPr txBox="1"/>
          <p:nvPr/>
        </p:nvSpPr>
        <p:spPr>
          <a:xfrm>
            <a:off x="2943424" y="7308304"/>
            <a:ext cx="87947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4</a:t>
            </a:r>
            <a:endParaRPr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787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</a:spPr>
      <a:bodyPr wrap="square" lIns="0" tIns="0" rIns="0" bIns="0" rtlCol="0"/>
      <a:lstStyle>
        <a:defPPr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12046</TotalTime>
  <Words>654</Words>
  <Application>Microsoft Office PowerPoint</Application>
  <PresentationFormat>Произвольный</PresentationFormat>
  <Paragraphs>126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Office Theme</vt:lpstr>
      <vt:lpstr>2_Office Theme</vt:lpstr>
      <vt:lpstr>Слайд 1</vt:lpstr>
      <vt:lpstr>Статистические данные о Псковской области</vt:lpstr>
      <vt:lpstr>Организация электронного взаимодействия с использованием ГИС ЕЦП</vt:lpstr>
      <vt:lpstr>Переход на взаимодействие в ГИС ЕЦП </vt:lpstr>
      <vt:lpstr>Слайд 5</vt:lpstr>
      <vt:lpstr>Технологические этапы работы. Запрос сведений</vt:lpstr>
      <vt:lpstr>Технологические этапы работы. Ответы архивных учреждений</vt:lpstr>
      <vt:lpstr>Первые результаты электронного взаимодействия через ГИС ЕЦП</vt:lpstr>
      <vt:lpstr>Предложения по повышению качества электронного взаимодействия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Артемьева Елена Сергеевна</dc:creator>
  <cp:lastModifiedBy>070ArtemievaIN</cp:lastModifiedBy>
  <cp:revision>1278</cp:revision>
  <dcterms:created xsi:type="dcterms:W3CDTF">2023-05-03T09:25:15Z</dcterms:created>
  <dcterms:modified xsi:type="dcterms:W3CDTF">2024-06-21T09:08:29Z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2023-05-03T00:00:00Z</vt:filetime>
  </property>
  <property fmtid="{D5CDD505-2E9C-101B-9397-08002B2CF9AE}" pid="3" name="Creator">
    <vt:lpwstr>Adobe InDesign 16.1 (Macintosh)</vt:lpwstr>
  </property>
  <property fmtid="{D5CDD505-2E9C-101B-9397-08002B2CF9AE}" pid="4" name="LastSaved">
    <vt:filetime>2023-05-03T00:00:00Z</vt:filetime>
  </property>
</Properties>
</file>