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65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vatars.mds.yandex.net/get-pdb/202366/b810b57f-01ce-4bcb-ab6b-27880c309f45/s1200?webp=false"/>
          <p:cNvPicPr/>
          <p:nvPr/>
        </p:nvPicPr>
        <p:blipFill rotWithShape="1">
          <a:blip r:embed="rId2"/>
          <a:srcRect b="5141"/>
          <a:stretch/>
        </p:blipFill>
        <p:spPr bwMode="auto">
          <a:xfrm>
            <a:off x="-66344" y="-148432"/>
            <a:ext cx="9210344" cy="700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14325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volhovsk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385763" y="123825"/>
            <a:ext cx="32400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1898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Комплектование архивного отдела администрации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Волховского муниципального района Ленинградской области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Новый опыт –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 на хранение неописанных документов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ликвидированных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9966389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93354"/>
            <a:ext cx="842493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Архивный отдел </a:t>
            </a:r>
          </a:p>
          <a:p>
            <a:pPr algn="ctr"/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Волховского муниципального района</a:t>
            </a:r>
          </a:p>
          <a:p>
            <a:pPr algn="ctr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Штат 5 сотрудников: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начальник отдела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главный специалист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ведущий специалист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специалист 1-ой категории</a:t>
            </a:r>
          </a:p>
          <a:p>
            <a:pPr marL="342900" indent="-342900">
              <a:buFontTx/>
              <a:buChar char="-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ведущий инспектор 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Располагается в двух приспособленных зданиях: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общая площадь помещений             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780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площадь архивохранилищ               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536,6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кв.м. 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протяженность стеллажных полок 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1500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пог.м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загруженность архивохранилищ     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75%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36" y="1495315"/>
            <a:ext cx="4069432" cy="206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544652" cy="2658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volhovsk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79343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24634716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-91064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бывших совхозов).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4416" y="836712"/>
            <a:ext cx="763284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01.01.2024 года в архиве числится: 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Фондов документов –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469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том числе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148 фондов  управленческой документации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12 фондов документов личного происхождения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Общее количество единиц хранения –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94 402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 хр., из них: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постоянного хранения – 26 195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по личному составу – 66 846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личного происхождения – 393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фотодокументы - 968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списке источников комплектования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организации: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6 государственных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41  муниципальных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7  негосударственных  (акционерные общества, созданные на базе        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бывших совхозов)</a:t>
            </a:r>
          </a:p>
        </p:txBody>
      </p:sp>
      <p:pic>
        <p:nvPicPr>
          <p:cNvPr id="4" name="Picture 8" descr="volhovs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4416" y="101071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11670965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459"/>
            <a:ext cx="79928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в 2020-2021 гг. было принято неописанных документов </a:t>
            </a:r>
          </a:p>
          <a:p>
            <a:pPr algn="ctr"/>
            <a:endParaRPr lang="ru-RU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11 774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(1945-2010 гг.) -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Новоладожский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судоремонтный завод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777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(1950-1993 гг. ) - Совхоз «Светлана»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1309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(1933-1996 гг.) - Управление образования Волховского района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779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(1940-2005 гг.) - Комитет финансов Волховского района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(1940-1974 гг.) - Домовые книги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г.Новая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Ладога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0399"/>
            <a:ext cx="3816350" cy="436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400399"/>
            <a:ext cx="3524250" cy="4384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volhovsk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2219" y="58738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124635571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18" y="883505"/>
            <a:ext cx="288032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6" y="883505"/>
            <a:ext cx="2880320" cy="2835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21" y="1198989"/>
            <a:ext cx="253828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680848"/>
            <a:ext cx="2691607" cy="314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47" y="4185825"/>
            <a:ext cx="4205535" cy="2635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volhovsk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566" y="87860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45244"/>
            <a:ext cx="807612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Было принято принципиальное решение – справки по документам выдавать</a:t>
            </a:r>
          </a:p>
        </p:txBody>
      </p:sp>
    </p:spTree>
    <p:extLst>
      <p:ext uri="{BB962C8B-B14F-4D97-AF65-F5344CB8AC3E}">
        <p14:creationId xmlns:p14="http://schemas.microsoft.com/office/powerpoint/2010/main" val="14742352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работ обнаруживались документы других организаций. 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результате образовались новые фонды: 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Новоладожская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линейная больница Балтийского водного бассейна (документы с 1941 года), </a:t>
            </a:r>
          </a:p>
          <a:p>
            <a:pPr marL="342900" indent="-342900">
              <a:buFontTx/>
              <a:buChar char="-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Староладожская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школа-интернат» (документы с 1951, а история учреждения с дореволюционных времен), </a:t>
            </a:r>
          </a:p>
          <a:p>
            <a:pPr marL="342900" indent="-342900">
              <a:buFontTx/>
              <a:buChar char="-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«Пионерский лагерь «Зеленые огни».</a:t>
            </a:r>
          </a:p>
          <a:p>
            <a:pPr marL="342900" indent="-342900">
              <a:buFontTx/>
              <a:buChar char="-"/>
            </a:pP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Некоторые документы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были отложены в короба,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подписаны и ждут своего часа</a:t>
            </a:r>
          </a:p>
          <a:p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19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2700000" cy="3383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29" y="3429000"/>
            <a:ext cx="2700000" cy="3462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8524" y="83039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  <p:pic>
        <p:nvPicPr>
          <p:cNvPr id="7" name="Picture 8" descr="volhovsk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54324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сегодняшний день работы по описанию документов полностью завершены.</a:t>
            </a:r>
          </a:p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объем выполненных работ:</a:t>
            </a:r>
          </a:p>
          <a:p>
            <a:pPr algn="ctr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сформировано (сшито) 1261 дело,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пронумеровано 128 979 листов,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составлены внутренние описи к 319 делам,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присвоен архивный шифр 15038 делам,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закартонировано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15038 дел,</a:t>
            </a:r>
          </a:p>
          <a:p>
            <a:pPr marL="342900" indent="-342900">
              <a:buFontTx/>
              <a:buChar char="-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наклеены ярлыки на 692 коробки</a:t>
            </a:r>
          </a:p>
          <a:p>
            <a:pPr marL="342900" indent="-342900">
              <a:buFontTx/>
              <a:buChar char="-"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92110"/>
            <a:ext cx="3956496" cy="366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volhovsk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0867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82013"/>
            <a:ext cx="8064896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Принятые документы оказались очень востребованы, не только для исполнения социально-правовых запросов, но и для использования в исследовательских, краеведческих целях.</a:t>
            </a: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Например, книга приказов по Новоладожскому Судоремонтному заводу за 1945 г., которая велась поверх записей в старинной купеческой приходно-расходной книге, датированной 1902 г. </a:t>
            </a:r>
          </a:p>
          <a:p>
            <a:pPr algn="just"/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/>
          <a:stretch/>
        </p:blipFill>
        <p:spPr bwMode="auto">
          <a:xfrm rot="682645">
            <a:off x="5951563" y="1395644"/>
            <a:ext cx="3024336" cy="4067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9019" r="7356"/>
          <a:stretch/>
        </p:blipFill>
        <p:spPr bwMode="auto">
          <a:xfrm rot="21019856">
            <a:off x="218068" y="1455517"/>
            <a:ext cx="3194947" cy="397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09" y="1534882"/>
            <a:ext cx="2944813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volhovsk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542" y="68590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103814536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http://photos.wikimapia.org/p/00/06/80/99/17_big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505" y="0"/>
            <a:ext cx="9433048" cy="6741368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142209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7" name="Picture 8" descr="volhovsk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3" y="58738"/>
            <a:ext cx="247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58738"/>
            <a:ext cx="3249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ВОЛХОВСКИЙ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17066865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346</TotalTime>
  <Words>464</Words>
  <Application>Microsoft Office PowerPoint</Application>
  <PresentationFormat>Экран (4:3)</PresentationFormat>
  <Paragraphs>103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Лютикова</dc:creator>
  <cp:lastModifiedBy>Татьяна Лютикова</cp:lastModifiedBy>
  <cp:revision>27</cp:revision>
  <dcterms:created xsi:type="dcterms:W3CDTF">2022-03-22T06:16:10Z</dcterms:created>
  <dcterms:modified xsi:type="dcterms:W3CDTF">2024-06-20T08:07:50Z</dcterms:modified>
</cp:coreProperties>
</file>