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66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74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6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2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1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1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4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70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468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154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B4DD7E3-F04A-43A3-B831-480578C7D9C0}" type="datetimeFigureOut">
              <a:rPr lang="ru-RU" smtClean="0"/>
              <a:t>20.06.2024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6D2D218-D90B-48A1-9FC7-D57AF0142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820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382" y="33244"/>
            <a:ext cx="1194261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культуры и архивного дела Республики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учреждение Республики Коми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архив Республики Коми»</a:t>
            </a:r>
          </a:p>
          <a:p>
            <a:pPr algn="ctr"/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и перспективы работы с архивными документами, имеющими повреждения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носителя и информации в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Национальном архиве Республики Коми  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892" y="5007134"/>
            <a:ext cx="11339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Карина Наталья Викторовна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1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К36\Downloads\photo_5237763642139728412_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61" y="970196"/>
            <a:ext cx="6656591" cy="55616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8118397" y="1689894"/>
            <a:ext cx="385116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ЭФП  в архиве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профессиональных книжных планетарных (бесконтактных) сканеров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 А2,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ЭларПланСкан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</a:t>
            </a:r>
          </a:p>
          <a:p>
            <a:pPr indent="360000"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215" y="323865"/>
            <a:ext cx="1189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Оцифровка документов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8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462" y="473904"/>
            <a:ext cx="10681230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Лаборатория обеспечения сохранности архивных документов</a:t>
            </a:r>
          </a:p>
          <a:p>
            <a:pPr marL="342900" indent="-342900" algn="just">
              <a:lnSpc>
                <a:spcPct val="107000"/>
              </a:lnSpc>
              <a:buFontTx/>
              <a:buChar char="-"/>
            </a:pP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сканеры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формата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А2 (</a:t>
            </a:r>
            <a:r>
              <a:rPr lang="ru-RU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ЭларПланСкан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-V)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Tx/>
              <a:buChar char="-"/>
            </a:pP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компьютеры для ведения учетной документации и работы с сервером.</a:t>
            </a:r>
          </a:p>
          <a:p>
            <a:pPr algn="just"/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архиве оцифровано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8 590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 хр.,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1 039 460 </a:t>
            </a:r>
            <a:r>
              <a:rPr lang="ru-RU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 </a:t>
            </a:r>
            <a:r>
              <a:rPr lang="ru-RU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образа, объемом 2,34 Тб. </a:t>
            </a:r>
            <a:endParaRPr lang="ru-RU" sz="26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К36\Downloads\photo_5242267241767099047_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67" y="2881170"/>
            <a:ext cx="479999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79" y="2881170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671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248" y="1910543"/>
            <a:ext cx="5605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9778" y="870209"/>
            <a:ext cx="630335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фондов – 5231 ед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хр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дел - 1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145 253 ед.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хр.</a:t>
            </a:r>
          </a:p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дел,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имеющих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повреждение носителя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39 203 ед. хр.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33" y="1075154"/>
            <a:ext cx="4472722" cy="3316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07810" y="490379"/>
            <a:ext cx="987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 РК «Национальный  архив Республики Коми» 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59778" y="3888492"/>
            <a:ext cx="10974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Ежегодно: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9 тыс. пользователей архивной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информации,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свыше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тыс. дел выдается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пользователям,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более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тыс. социально-правовых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запросов,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- 2,5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посещений читальных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залов. 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15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2130" r="23083"/>
          <a:stretch/>
        </p:blipFill>
        <p:spPr>
          <a:xfrm>
            <a:off x="9033260" y="499660"/>
            <a:ext cx="2422824" cy="27405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96913" y="1086552"/>
            <a:ext cx="70743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систематическая влажная уборка;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хранилищ в чистоте, в условиях, исключающих возможность появления плесени, насекомых, грызунов, пыли;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циркуляция воздуха;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нахождения в уличной одежде и обуви, хранения и использования пищевых продуктов, курения;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полного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обеспыливания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реже 1 раза в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190" y="3240207"/>
            <a:ext cx="3510612" cy="3478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093" y="290982"/>
            <a:ext cx="108138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Санитарно-гигиенический режим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73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47657" y="1558583"/>
            <a:ext cx="62092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просушки путем вымораживания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документов 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морозильном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ларе.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857" y="310299"/>
            <a:ext cx="1100714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сохранности намокших архивных документов: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47657" y="3412161"/>
            <a:ext cx="62092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Восстановительная сушка в сублимационной камере,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дающая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появления  плесени и других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биоповреждений.</a:t>
            </a:r>
          </a:p>
          <a:p>
            <a:pPr marL="342900" indent="-342900" algn="just">
              <a:buFontTx/>
              <a:buChar char="-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78" y="1173235"/>
            <a:ext cx="2895246" cy="2889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4" b="11526"/>
          <a:stretch/>
        </p:blipFill>
        <p:spPr>
          <a:xfrm>
            <a:off x="1495199" y="4062550"/>
            <a:ext cx="3870692" cy="27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82" y="4148143"/>
            <a:ext cx="5153891" cy="24550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88102" y="376454"/>
            <a:ext cx="10824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направления: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Штрих-кодирование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8102" y="1101154"/>
            <a:ext cx="105783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32000"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технологии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для: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32000"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ценных документов,</a:t>
            </a:r>
          </a:p>
          <a:p>
            <a:pPr indent="432000"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наиболее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используемых документов. </a:t>
            </a:r>
          </a:p>
          <a:p>
            <a:pPr indent="432000"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позволяет проследить, где в данную минуту находится дело. Осуществление полного контроля за движением архивных документов и недопущение фактов утраты документов или несанкционированного выноса документов из помещения архива.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22529" y="4549676"/>
            <a:ext cx="6111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4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/>
          <a:stretch/>
        </p:blipFill>
        <p:spPr>
          <a:xfrm rot="5400000">
            <a:off x="2246846" y="614908"/>
            <a:ext cx="3195173" cy="34859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9866" r="2751" b="2400"/>
          <a:stretch/>
        </p:blipFill>
        <p:spPr>
          <a:xfrm>
            <a:off x="7065818" y="738869"/>
            <a:ext cx="4272143" cy="315216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14601" r="5447" b="7000"/>
          <a:stretch/>
        </p:blipFill>
        <p:spPr>
          <a:xfrm>
            <a:off x="7063225" y="3966796"/>
            <a:ext cx="4274736" cy="28912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В архив Архангельской области вернут рукопись XV век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480" y="4023186"/>
            <a:ext cx="3485903" cy="26609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1583113" y="6065199"/>
            <a:ext cx="3453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Склеившиеся листы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8973" y="3532754"/>
            <a:ext cx="2610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реставрации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79678" y="3460143"/>
            <a:ext cx="26538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2744" y="112887"/>
            <a:ext cx="1092925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Реставрация документов на бумажных носителях </a:t>
            </a:r>
          </a:p>
        </p:txBody>
      </p:sp>
    </p:spTree>
    <p:extLst>
      <p:ext uri="{BB962C8B-B14F-4D97-AF65-F5344CB8AC3E}">
        <p14:creationId xmlns:p14="http://schemas.microsoft.com/office/powerpoint/2010/main" val="154142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bd\Volume_1\Отделы архива\Отдел обеспечения сохранности\презентация ос\IMG_21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7" t="4946" r="33021" b="10693"/>
          <a:stretch/>
        </p:blipFill>
        <p:spPr bwMode="auto">
          <a:xfrm>
            <a:off x="1276415" y="1318576"/>
            <a:ext cx="4061939" cy="52805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276415" y="167425"/>
            <a:ext cx="1079388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7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физического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состояния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 на бумажной основе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буквенно-цифровой индексации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(БЦИ)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6221" y="1430137"/>
            <a:ext cx="64409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 возможность своевременно  выявлять: 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дела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плохом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степень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повреждения носителя (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бумаги),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возможность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 дел из хранилищ для использования исследователям, 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очередность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 дел  на реставрацию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92930" y="203982"/>
            <a:ext cx="2996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 БЦИ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09805" y="491551"/>
            <a:ext cx="5312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Карточка составляется 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 дело с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отражением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повреждений носителя и текста.  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лицевой стороне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карточки указываются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повреждения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носителя 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повреждения текста.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8941" y="4538748"/>
            <a:ext cx="4924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правом верхнем углу карточки проставляется общий индекс повреждений.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7" t="5969" r="9454" b="5212"/>
          <a:stretch/>
        </p:blipFill>
        <p:spPr>
          <a:xfrm rot="16200000">
            <a:off x="2109424" y="120531"/>
            <a:ext cx="3688434" cy="514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7879" r="12242" b="8758"/>
          <a:stretch/>
        </p:blipFill>
        <p:spPr>
          <a:xfrm rot="16200000">
            <a:off x="7458727" y="2250619"/>
            <a:ext cx="3693987" cy="514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331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r="5795"/>
          <a:stretch/>
        </p:blipFill>
        <p:spPr>
          <a:xfrm>
            <a:off x="8519937" y="156754"/>
            <a:ext cx="3530978" cy="47635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216321" y="1023159"/>
            <a:ext cx="71105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истема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цифрового микрофильмирования (СОM-система) SMA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105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предназначенная для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перевода информации из электронного вида на черно-белую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цветную форматную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микрофишу.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064" y="287348"/>
            <a:ext cx="7860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Страховое копирование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К36\Downloads\IMG_110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9391" r="5086" b="19203"/>
          <a:stretch/>
        </p:blipFill>
        <p:spPr bwMode="auto">
          <a:xfrm>
            <a:off x="6156961" y="3448888"/>
            <a:ext cx="4798422" cy="32257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47" y="3448888"/>
            <a:ext cx="4300945" cy="322570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21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1330</TotalTime>
  <Words>459</Words>
  <Application>Microsoft Office PowerPoint</Application>
  <PresentationFormat>Широкоэкранный</PresentationFormat>
  <Paragraphs>65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Gill Sans MT</vt:lpstr>
      <vt:lpstr>Times New Roman</vt:lpstr>
      <vt:lpstr>Wingdings</vt:lpstr>
      <vt:lpstr>Parcel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Лахтионова Светлана Анатольевна</cp:lastModifiedBy>
  <cp:revision>97</cp:revision>
  <dcterms:created xsi:type="dcterms:W3CDTF">2024-04-24T05:56:22Z</dcterms:created>
  <dcterms:modified xsi:type="dcterms:W3CDTF">2024-06-20T13:27:42Z</dcterms:modified>
</cp:coreProperties>
</file>