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12192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FCC7-C0D9-4FA3-A848-16FC31D56C33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5E56-FEFC-4CAB-B86A-BB6A2B944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023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6FCC7-C0D9-4FA3-A848-16FC31D56C33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75E56-FEFC-4CAB-B86A-BB6A2B944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73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824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287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01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527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347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220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013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80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916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886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9446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Боева ЕМ</dc:creator>
  <cp:lastModifiedBy>Боева ЕМ</cp:lastModifiedBy>
  <cp:revision>1</cp:revision>
  <dcterms:created xsi:type="dcterms:W3CDTF">2024-06-20T09:58:29Z</dcterms:created>
  <dcterms:modified xsi:type="dcterms:W3CDTF">2024-06-20T09:58:29Z</dcterms:modified>
</cp:coreProperties>
</file>