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-61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748618E9-EE2D-4864-9EEE-58939BD4FBB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317D1EC0-23FF-4FC8-B22D-E34878EAA4C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5AB929A7-258C-4469-AAB4-A67D713F7A8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DA635CDB-2D00-49D5-B26E-0694A25000C7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B4288D7A-F857-418D-92F2-368E841B9F27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F1084F50-7F3C-4A4A-877E-FFD9EC7CD88B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331E64C1-F4C0-4A94-B319-BB1A0A2450B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363D8374-8052-417F-AB69-B97EAC43D51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C7750734-4D51-4019-A003-38A3DE49B434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71B693D1-DBA2-4D3B-9B37-D9EE8C4112F4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1BCD3EA8-E4C0-4AF6-817F-F9F29157A499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7A170FB3-B397-4AC9-85FD-65388F26D90A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BE5EC0B9-49C7-4777-AEC5-B5EF8DE40498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7902048B-30F7-4434-87A5-140F9BB4BEB1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0500A6E2-A41C-4751-8A4E-9A0C5718D930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FC259517-7BE7-45F9-81C0-3A6362BF143C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90652F56-7B71-42B2-AB68-22204A6DF17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1059830E-1C3D-4D42-8789-524971CB46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B53325A7-86D3-4B52-A7E3-ADDF408B40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6D53F46F-EC12-484C-A4E7-791E57687AC1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464ED9CA-8950-47B8-A9ED-22B45CE15FB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E4429F7B-9FD7-438F-8ECA-3FCAD006180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0C558100-D455-4B41-890C-BCC898B2D1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F2886397-398A-4318-BE16-2CBAC1902F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7D32A3A6-CE6E-4ABD-8522-2C8DC88C07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F9014C09-5B84-4798-8BDE-C80D76E67B8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A29EB9E-ED9D-4C69-8A26-9A7A0A83056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AA2899F9-1795-416F-8F3D-26EEB684DB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3043474-8625-495C-BD06-3627FD286C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D432CE47-7631-408E-8DDC-79EE378B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B2C8832D-8B8D-4036-B913-2D363143274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1CCEFEAF-E87B-4FF2-A947-94CABAA0610D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43A7CD3-94E1-42A9-BAB7-2AFCD9FCBD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91078" y="722903"/>
            <a:ext cx="10495904" cy="2460770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8467609B-8FD3-4FF7-8EBC-6619CA868B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91078" y="3428997"/>
            <a:ext cx="10495904" cy="2306639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2437C4A8-8E3A-4ADA-93B9-64737CE1ABB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ACC7A76F-3401-4F50-AE85-8F2AA247B9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DEF02E50-D34E-4DD4-8B3B-55D08F25F5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7B53B71-D2FA-4DDC-9C9C-E26F7B591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92011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989BD70F-ACE4-4595-845E-2296BDF83B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B6978CD9-E0B5-4B48-8366-91E6D22C9F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22FAF4B4-44D3-4E29-B235-A1B868207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E2D7BA37-9639-480E-84AB-EA277225C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32BFC658-154E-48DE-AD31-813E5170C9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5145210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65405209-5179-4359-91ED-1B1A46619A9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0E32344F-3BE0-4CE8-B1BD-9ABD425E1C0D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599DE306-F4FB-4730-A066-ADF38D73956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CCB32885-303F-477F-A081-27425944F230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260C0C0B-4CD0-467D-A382-2B2415102C48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5788DF0F-327F-43A5-AB71-3D32053D83CA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298A0902-2662-4911-A532-AA6310861479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4ABDA4F7-23F4-46D1-8B7E-A21DD84083E1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D7FC9FC2-8808-438E-8FFB-5FE416BFB5C8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204694E5-71F9-4210-9BE8-FC12CC177BD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0B37E805-A7E5-4906-B0C5-1373F3DA962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7A4CD964-FBD6-41AB-8A02-9509A2BAC11F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E9CD7FF8-E827-4E0A-BCE2-CCB34EDAC0F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5C4AD6BB-F1EE-4FB8-96E8-6890447800EC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FE935057-E0A3-4DAE-B9C8-6E818D7A7205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308DDF69-1C14-453C-BC3A-37D3FE69DFC7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E6C26D82-15BA-4B2E-A42D-2ECA8012D307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D7F73B67-E5E9-4000-91DA-034B2127EFD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EAFAC1B5-F0DD-4FC0-B4C9-77CB29DF44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9ACB3DB-54B2-4CEE-A791-C6FC6C758DA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68324004-1030-47D9-B817-425FF6ECC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1AA001C4-81AB-4FA6-ADAA-C8618056353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8D1DAD34-7844-4F16-9874-F51F2A23B9E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77DCBC6D-1BDA-4CB1-A3EC-59F240C8FA1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E5B3C1A0-58E7-47E4-831B-CF3EE21D1E9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08A09FAA-E123-4FE4-B67A-9EBDE1A313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5317B7C6-C816-4A58-B184-135E4FD19F5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4D22ABB-4CE8-47DC-80BF-39B3E4CF704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3A17DE37-A292-4031-AF42-CDB00A13EE7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B73EF673-CB75-435F-9BF3-7594EC3ADF8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D35F4581-15F6-47EE-87D0-1132A093DBA5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565CF984-F5BD-45C4-9A12-B02DB4F044E1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ACE66A86-8455-497B-9CA4-F460A19E5FB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8900000">
            <a:off x="7770390" y="-287370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5868C62B-71EF-4824-9EE8-6CAE1798423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707774" y="715616"/>
            <a:ext cx="3295876" cy="502659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8243E4C8-4AA9-49D7-BF71-1AB5F2CFE1F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3588" y="715616"/>
            <a:ext cx="6770448" cy="5026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97898B3-014E-440B-BA4E-106339212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81C22643-CE63-4C3E-B437-5A1A5EF91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0DD1CE5E-160A-4B37-94E2-3D9DC75BFF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1582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F80D8D6B-70A2-430A-9F5D-DA093D8C1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94A2845-6CA6-4745-A951-25B8D5319D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A049424-7A20-4BA1-9F60-671A5DBB3B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F1BD2B2-E17F-402E-8EA3-5C7C1118A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50D23070-8658-4AC0-B2A3-4BE605A84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1513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>
            <a:extLst>
              <a:ext uri="{FF2B5EF4-FFF2-40B4-BE49-F238E27FC236}">
                <a16:creationId xmlns="" xmlns:a16="http://schemas.microsoft.com/office/drawing/2014/main" id="{A69DB7AC-F7D7-430A-A2A7-CD3EBBF1D35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66AAF10E-F092-4160-BF4A-FF568555B790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36341C04-9B94-4385-A661-7B8C1700049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F4C1D709-6A0F-409C-B2D0-C248E562265E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B999BE53-BA11-4B67-BFBB-6281DB50C75D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9B662D93-31C1-4DFB-A938-E631F89AA9F0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97ECC8DA-0BEC-4508-89D4-12FA35B481F5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67DC8E6C-1B78-4B89-82DD-BBA778CD1482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28E5F54A-0315-4B15-B865-1F0460526260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4DD7F352-DE39-4835-8D3F-69CDEC490F1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49D6F20A-F777-4F41-B23B-735A64FA5DA3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21BBADBA-0F74-418B-BC50-AD44596C3EF8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3918BE26-88E5-457C-8095-745F34D1536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4FB269E0-E058-4340-B93D-7D40FFF521F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EDDD9AEE-5501-4385-B339-4616F567B53D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84D29C61-8926-4C98-882B-AB90108C8386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CAC585F9-B633-4F7E-AADE-75079DC17158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E5DC6366-5525-4FBC-9886-D4409F6B299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7CC03CF9-098C-4140-806A-023D3DC3F2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9C41BC4-89DF-4EC4-A141-9EF16D8EEB5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432AD067-E64C-499E-9C0A-A725258744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6653DD54-FA2B-4B91-A94E-3C46AE21B38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586AC204-156B-442E-B028-01036BD1F26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303512DE-F013-431A-9F6E-ADDA88FB2DD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8E95FEE1-61A9-4065-B9F8-5589180AC62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5028AA59-C1FA-46C0-BFDD-1C1D3404C81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0A5C99EE-B791-470A-8639-0357A751EB4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454F4204-F48B-4AF5-B11E-0CE7D972AC3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076643FE-3966-4B82-9623-C61A56EDD20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2DD769C5-B1B1-45BD-A40A-67E6568C843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2A511707-50C7-48B2-81F7-5C82BF57795C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838D44F3-CCFE-48A0-8414-FFF5E43D9184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2D126FE0-8204-40BB-AD46-4A0C7A475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18115"/>
            <a:ext cx="10312571" cy="278150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CB25E350-4200-419C-A167-527DD6B777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3753350"/>
            <a:ext cx="10312571" cy="1991572"/>
          </a:xfrm>
        </p:spPr>
        <p:txBody>
          <a:bodyPr/>
          <a:lstStyle>
            <a:lvl1pPr marL="0" indent="0">
              <a:buNone/>
              <a:defRPr lang="en-US" sz="2400" kern="120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Right Triangle 38">
            <a:extLst>
              <a:ext uri="{FF2B5EF4-FFF2-40B4-BE49-F238E27FC236}">
                <a16:creationId xmlns="" xmlns:a16="http://schemas.microsoft.com/office/drawing/2014/main" id="{6741F519-22CF-4C01-B140-5480DBAB30F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260790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05D1550-9064-4767-B70A-3501AF956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81E1C33-2E8E-4041-9683-12048CB8AB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2D36992-B921-4F3F-9C4A-0D67E618D1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05006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62ACFDF5-4B31-4F1B-83BA-82A9510379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312571" cy="135484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14EC9A6-F718-4497-8A75-637EE17458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91078" y="2345843"/>
            <a:ext cx="500958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7D503E57-9695-4508-9778-B3DB1FB5FA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935075" y="2345843"/>
            <a:ext cx="5068574" cy="32743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8474CEE6-B9DC-4CCC-8F4C-0B4DADFB01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2AC85191-5804-47C9-95EB-D49D715737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2D6B0A03-44F6-4299-B45D-E07A023906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64910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16920E6-CC97-4BD8-92FE-8F36024D0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0"/>
            <a:ext cx="10320062" cy="14075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473872FB-EDD5-42FB-8A9A-279EAD4FB0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8" y="2331481"/>
            <a:ext cx="4963444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245F28C1-95C8-476A-8D93-D580DD39D8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1078" y="2954564"/>
            <a:ext cx="4963444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54315485-EE1A-41B0-873A-BA9D06E88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03351" y="2331481"/>
            <a:ext cx="4900298" cy="540072"/>
          </a:xfrm>
        </p:spPr>
        <p:txBody>
          <a:bodyPr anchor="b"/>
          <a:lstStyle>
            <a:lvl1pPr marL="0" indent="0">
              <a:buNone/>
              <a:defRPr sz="24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6581A6FB-1583-4A1B-A4A7-C65062C57B7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03351" y="2954564"/>
            <a:ext cx="4900298" cy="27903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23A29EA7-E61E-4617-9DA9-40B9299B328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83587" y="6215870"/>
            <a:ext cx="3843779" cy="417126"/>
          </a:xfrm>
        </p:spPr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D56249CC-EB72-46A6-87D9-5FBDA8E45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EAA04EE7-47BE-4ECE-A170-793C4E5695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7903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4FEE4946-24AD-40DD-95A7-49BA49C227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8" y="722903"/>
            <a:ext cx="10501177" cy="1401231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7D8CF342-49F6-482D-943E-7E50B1694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064033E5-3797-4FF8-866F-9FD9325A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91078" y="236364"/>
            <a:ext cx="4114800" cy="417126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66DC1E67-424D-4638-98F8-38E71A410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902165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45BED274-5EB4-4EF4-B353-E55BD502655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="" xmlns:a16="http://schemas.microsoft.com/office/drawing/2014/main" id="{E0418BE5-560E-4E49-B12D-B555511FED72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="" xmlns:a16="http://schemas.microsoft.com/office/drawing/2014/main" id="{849D1162-73B9-420F-BCBE-95039D00CD2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="" xmlns:a16="http://schemas.microsoft.com/office/drawing/2014/main" id="{92BA76FE-316A-48E2-A03B-4E05691C4348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0E678FBC-A6AD-4422-BA24-A4172F8862CA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DD3C5C3E-2D08-43F0-AFAC-E15360CA7D3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E0BEAC62-AF92-4A65-9790-6F6E0C6C5A1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3C77D7C5-E76E-4E82-BFC4-9A75D2C8089D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C66E0152-96B9-4067-80D3-D9BDE6D7EC9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0918AFCC-B9DA-4092-8FBA-2CFEDB0388E3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91EC7D33-C87E-4812-A722-53C5D99272B5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95F239E3-501A-4C3C-9BE4-6BFA0D3126B7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B62BF3B-95BB-4188-AAE5-015A0EF3D18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B14E5F0F-0124-40D0-A0BF-AE307A0E15F4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2BADC3B1-26C7-4CF1-B29D-4D0DEA3E2633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A0A7DF6E-1132-4A80-9B18-593B1ACD778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9EF19589-10D8-4A8F-A0B1-F7CE380E3001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28E6BB32-C4F8-4914-88D3-7DC5E79D023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A8F046EE-9DBA-4924-A19C-ED8741F5F81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8AABBC44-ABA8-4913-824E-64D344724644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54272B22-1C39-47A0-8551-73666AFBEE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08CDFF66-464C-4ABF-BB01-00500A3B75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3079FC88-BD3B-4C04-9B90-0FC93C17921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B1FCAED8-8687-4141-A7C3-0D88ACEDFEC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065038E6-7B32-460F-B804-D6C105FF44C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EC5DAE85-AD17-454B-AB64-CEFF52FDAB9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8C603643-2066-4967-AE4B-9DA143843B2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437E9533-9B07-43E3-B939-7BADC01FEE8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EDCCAAEE-AB2E-4534-893A-3DB109499FB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48BD39A2-970F-4714-AAA6-67EE99A0EAA9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CF4A1387-348B-4E46-9B65-FDF76ED0EF20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BF5DAF27-A54D-442A-93E4-BA7F04EAE379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D2EA265F-80A1-448D-A6EB-CE8D6F6EC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4815D00D-89E6-4E7A-9A4D-A8CCEB3BED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222B5AEA-8C38-4776-878C-AB01474D9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86601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Right Triangle 39">
            <a:extLst>
              <a:ext uri="{FF2B5EF4-FFF2-40B4-BE49-F238E27FC236}">
                <a16:creationId xmlns="" xmlns:a16="http://schemas.microsoft.com/office/drawing/2014/main" id="{C4853C57-22BC-4465-8B37-DC06FE5A000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2" y="3144857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7E67C0A6-48E9-4845-9EBF-EF2A3DFD2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99914" cy="2996581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2A8B542-2084-485C-ABFC-94340B4C7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98672" y="708102"/>
            <a:ext cx="5656716" cy="543064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9647791F-9546-470D-A174-D75285263C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6544"/>
            <a:ext cx="4499914" cy="2162201"/>
          </a:xfrm>
        </p:spPr>
        <p:txBody>
          <a:bodyPr>
            <a:normAutofit/>
          </a:bodyPr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Clr>
                <a:schemeClr val="tx2">
                  <a:lumMod val="50000"/>
                  <a:lumOff val="50000"/>
                </a:schemeClr>
              </a:buClr>
              <a:buSzPct val="75000"/>
              <a:buFont typeface="Wingdings" panose="05000000000000000000" pitchFamily="2" charset="2"/>
              <a:buNone/>
            </a:pPr>
            <a:r>
              <a:rPr lang="en-US"/>
              <a:t>Click to edit Master text styles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550D594-9D00-4E12-9A7B-8B78EC19948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C5DEA230-2680-47DD-BD49-FDBF4C1105A5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EF0BA61D-887F-46F1-B20D-EA4C38D467C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F350DFBA-D16D-4AE0-8339-58C4089B94AD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CF4AAAA5-CEFC-4C25-91D3-5AE49F720DA5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14D142AD-3FA3-43E4-8A61-61CF1E415684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9C3755A3-93F4-4EC4-9635-7E89E4AF1D3F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E0BFB588-0AB8-4BD8-9272-1CA867726018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F45A6DF3-CF29-4480-A235-EAE88D65A63C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D6FF036-365A-4C15-8E15-0D5BBEBCEA58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A85E76FF-4E86-4E42-B67E-B11AAE8D3076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41A64CEE-7CED-4EB2-A414-6F2D91E824F9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012C571B-47A6-49EB-A29F-678368BAED9F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3160B109-845C-4119-BB66-9887B3859A7D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B68B7447-FF64-42D9-B3C6-2BDC6F547ED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4FFF9B71-8653-450D-AFBE-2140D586FB5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EF0B9E5A-C1DA-445C-A911-721DF98DDCDD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F5C9A3DC-A478-4469-9359-34A435689F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D7DE3299-EED7-4771-A270-F6B02941AD6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B434422A-5B59-41DC-8E2A-1A8244580E3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4A176117-0990-434B-A9D9-B4B9043C544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A7D6425E-C84A-462F-98F8-D0AB4FC3AF8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AF13AB68-7321-4AC2-AC60-0F417877D07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FE275CCE-D06F-49D0-8A47-372C5040330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9D4B374E-EEBC-4A9C-B3B4-B269EC71985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2D80A7E6-BBEF-4EF1-B14A-29F26BFCF8E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2D7BC013-9B50-459D-8B8D-F756514A478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E48964C0-675D-4807-B795-4B695A8F84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96911512-51A8-4CE7-A043-425C809EB5F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43C15D1E-0EDF-4AD7-90C7-3D8D64E645DB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78265A2D-2A6A-4301-B59F-8BAD98D9A57B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D4A4907F-2D1D-49D1-882D-119AA5E1183B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AF6A2284-37AB-43F5-98B8-8AB49DBFA9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9AD8ABAA-E2F7-4C89-99ED-2C340220D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C252EF12-B2CD-4F3C-9F19-A8691540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748767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="" xmlns:a16="http://schemas.microsoft.com/office/drawing/2014/main" id="{0DDA6865-0A03-48FA-AD6E-D5BF8FDE927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="" xmlns:a16="http://schemas.microsoft.com/office/drawing/2014/main" id="{2277E8EB-0DA2-40E4-AD12-1CCD0D262D0B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="" xmlns:a16="http://schemas.microsoft.com/office/drawing/2014/main" id="{75BFE9F8-907A-4FFC-9FDE-2B51D238C40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="" xmlns:a16="http://schemas.microsoft.com/office/drawing/2014/main" id="{4BDDC323-8732-4007-BB81-1BE917E3B2FF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B908FC40-8403-438D-95CA-E4EDC66192A9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="" xmlns:a16="http://schemas.microsoft.com/office/drawing/2014/main" id="{5411D218-3FEA-4455-9809-91F029FB55AE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A541390F-BE50-4E4E-9DA2-B5F23F1A93D8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="" xmlns:a16="http://schemas.microsoft.com/office/drawing/2014/main" id="{0EB3F094-97B5-48E1-A4DE-8BEED2550283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2D4DBB43-CB34-4881-9445-A7FE131D5327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8B71F972-027A-47F0-996C-84BFE4574050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3C41353D-93C8-43F8-BBDE-7AB6B29EC38C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CF07B24-CBD8-4F09-81EB-504285F8E11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B27873BB-1D79-4055-801C-BDA0F9A15136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8008D42B-2F35-497E-A26D-9AF008619D43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07F57499-C4D9-4B7D-BADA-38462AA3164E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1271F2B9-1FFA-4350-9370-B098459A2324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38FBAFFC-DC8F-4BB4-B405-E4AAA269AED4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F94FCE64-D7A5-411A-8795-932DD39F952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E0B4ECFC-FD43-44CF-B7FA-2A8C5651400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99DFBC12-1E1D-44DE-9966-BAB05B24663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B9BEF096-361C-478B-81EB-37584119BFE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EFC81993-CE86-4910-B9CE-B69375BDCEE3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475613D7-9FB0-4D33-8784-EC059DE019C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D520AFD9-E849-4F42-99B2-928E6098C29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6A200B0B-91CD-4D66-ADFC-9585D283103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B5DB0C45-30CE-4C85-95C6-FFF4977C646A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BDC31604-5F93-436D-A9D2-A48846D4E0D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1FF1B965-7DE1-4AE3-B28B-DB6847BC52CC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EFD9FB65-4392-4D6A-8ACC-8151F682BFE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4B40380C-3493-4AFE-BF13-AE68A8D244B4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3CB21DF1-4859-4991-9C10-F8FA68F41013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354AD212-17DC-4506-AAA0-34A46A0B11C3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35B556E7-762B-4E18-A961-A4F7A9ECF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87" y="713677"/>
            <a:ext cx="4434823" cy="3020519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FB7118AF-C54D-406D-AABE-AED6576D12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98672" y="713677"/>
            <a:ext cx="5304977" cy="543064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0" name="Right Triangle 39">
            <a:extLst>
              <a:ext uri="{FF2B5EF4-FFF2-40B4-BE49-F238E27FC236}">
                <a16:creationId xmlns="" xmlns:a16="http://schemas.microsoft.com/office/drawing/2014/main" id="{205CDEB9-8DED-4711-8140-4C943FC2CDA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3" y="314330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02E13C3F-6360-4760-9477-C3831A6E26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83587" y="3970330"/>
            <a:ext cx="4434823" cy="2173992"/>
          </a:xfrm>
        </p:spPr>
        <p:txBody>
          <a:bodyPr/>
          <a:lstStyle>
            <a:lvl1pPr marL="0" indent="0">
              <a:buNone/>
              <a:defRPr lang="en-US" sz="2400" b="0" i="1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8192D3B-60EE-4FC5-9ED7-444530084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2BA41-EC5B-4197-BCC8-0FD2E523CD7A}" type="datetimeFigureOut">
              <a:rPr lang="en-US" smtClean="0"/>
              <a:pPr/>
              <a:t>6/21/2024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5BCF831E-9B19-4936-8BC9-F62A9B118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1E71E1D1-F7A2-40D0-91DA-07468A9651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15108C-154A-4A5A-9C05-91A49A422BA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1607919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>
            <a:extLst>
              <a:ext uri="{FF2B5EF4-FFF2-40B4-BE49-F238E27FC236}">
                <a16:creationId xmlns="" xmlns:a16="http://schemas.microsoft.com/office/drawing/2014/main" id="{BDF0D99C-5D42-41C6-A50C-C4E2D6B2A36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5F28962D-50BA-43F8-8863-28ECE711D3FC}"/>
                </a:ext>
              </a:extLst>
            </p:cNvPr>
            <p:cNvCxnSpPr>
              <a:cxnSpLocks/>
            </p:cNvCxnSpPr>
            <p:nvPr/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780F5939-D4E0-46FD-9A5A-5D648E381092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="" xmlns:a16="http://schemas.microsoft.com/office/drawing/2014/main" id="{8633D331-78CB-40A1-B167-8185EC5D707B}"/>
                </a:ext>
              </a:extLst>
            </p:cNvPr>
            <p:cNvCxnSpPr>
              <a:cxnSpLocks/>
            </p:cNvCxnSpPr>
            <p:nvPr/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="" xmlns:a16="http://schemas.microsoft.com/office/drawing/2014/main" id="{C512E4B1-E78E-49E7-AA36-374CC1B084E4}"/>
                </a:ext>
              </a:extLst>
            </p:cNvPr>
            <p:cNvCxnSpPr>
              <a:cxnSpLocks/>
            </p:cNvCxnSpPr>
            <p:nvPr/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="" xmlns:a16="http://schemas.microsoft.com/office/drawing/2014/main" id="{A7D46340-CBFC-490F-B44E-7AA8FBF58B05}"/>
                </a:ext>
              </a:extLst>
            </p:cNvPr>
            <p:cNvCxnSpPr>
              <a:cxnSpLocks/>
            </p:cNvCxnSpPr>
            <p:nvPr/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="" xmlns:a16="http://schemas.microsoft.com/office/drawing/2014/main" id="{3575C26C-3EBD-4AA9-BA4D-2561E295D65D}"/>
                </a:ext>
              </a:extLst>
            </p:cNvPr>
            <p:cNvCxnSpPr>
              <a:cxnSpLocks/>
            </p:cNvCxnSpPr>
            <p:nvPr/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Connector 47">
              <a:extLst>
                <a:ext uri="{FF2B5EF4-FFF2-40B4-BE49-F238E27FC236}">
                  <a16:creationId xmlns="" xmlns:a16="http://schemas.microsoft.com/office/drawing/2014/main" id="{235DB6BE-E065-4559-BF5C-36B56B379040}"/>
                </a:ext>
              </a:extLst>
            </p:cNvPr>
            <p:cNvCxnSpPr>
              <a:cxnSpLocks/>
            </p:cNvCxnSpPr>
            <p:nvPr/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Connector 48">
              <a:extLst>
                <a:ext uri="{FF2B5EF4-FFF2-40B4-BE49-F238E27FC236}">
                  <a16:creationId xmlns="" xmlns:a16="http://schemas.microsoft.com/office/drawing/2014/main" id="{3DA54272-CD9D-4F68-BBAB-4F0C0C3EC635}"/>
                </a:ext>
              </a:extLst>
            </p:cNvPr>
            <p:cNvCxnSpPr>
              <a:cxnSpLocks/>
            </p:cNvCxnSpPr>
            <p:nvPr/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Straight Connector 49">
              <a:extLst>
                <a:ext uri="{FF2B5EF4-FFF2-40B4-BE49-F238E27FC236}">
                  <a16:creationId xmlns="" xmlns:a16="http://schemas.microsoft.com/office/drawing/2014/main" id="{A002CE8F-9256-4F2C-B474-58873717119E}"/>
                </a:ext>
              </a:extLst>
            </p:cNvPr>
            <p:cNvCxnSpPr>
              <a:cxnSpLocks/>
            </p:cNvCxnSpPr>
            <p:nvPr/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1" name="Straight Connector 50">
              <a:extLst>
                <a:ext uri="{FF2B5EF4-FFF2-40B4-BE49-F238E27FC236}">
                  <a16:creationId xmlns="" xmlns:a16="http://schemas.microsoft.com/office/drawing/2014/main" id="{59C9DE9F-4252-401D-913E-B74C9E326F98}"/>
                </a:ext>
              </a:extLst>
            </p:cNvPr>
            <p:cNvCxnSpPr>
              <a:cxnSpLocks/>
            </p:cNvCxnSpPr>
            <p:nvPr/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2" name="Straight Connector 51">
              <a:extLst>
                <a:ext uri="{FF2B5EF4-FFF2-40B4-BE49-F238E27FC236}">
                  <a16:creationId xmlns="" xmlns:a16="http://schemas.microsoft.com/office/drawing/2014/main" id="{8FE4E69B-534F-4A80-9E1C-798BEE1B0795}"/>
                </a:ext>
              </a:extLst>
            </p:cNvPr>
            <p:cNvCxnSpPr>
              <a:cxnSpLocks/>
            </p:cNvCxnSpPr>
            <p:nvPr/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Connector 52">
              <a:extLst>
                <a:ext uri="{FF2B5EF4-FFF2-40B4-BE49-F238E27FC236}">
                  <a16:creationId xmlns="" xmlns:a16="http://schemas.microsoft.com/office/drawing/2014/main" id="{27564E1C-009C-4832-AE8D-E98286693F0C}"/>
                </a:ext>
              </a:extLst>
            </p:cNvPr>
            <p:cNvCxnSpPr>
              <a:cxnSpLocks/>
            </p:cNvCxnSpPr>
            <p:nvPr/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Straight Connector 53">
              <a:extLst>
                <a:ext uri="{FF2B5EF4-FFF2-40B4-BE49-F238E27FC236}">
                  <a16:creationId xmlns="" xmlns:a16="http://schemas.microsoft.com/office/drawing/2014/main" id="{4305DF1C-5801-43F2-A8B9-5351369418C0}"/>
                </a:ext>
              </a:extLst>
            </p:cNvPr>
            <p:cNvCxnSpPr>
              <a:cxnSpLocks/>
            </p:cNvCxnSpPr>
            <p:nvPr/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Connector 54">
              <a:extLst>
                <a:ext uri="{FF2B5EF4-FFF2-40B4-BE49-F238E27FC236}">
                  <a16:creationId xmlns="" xmlns:a16="http://schemas.microsoft.com/office/drawing/2014/main" id="{806E71C8-0783-4E17-9B34-F51231DD2954}"/>
                </a:ext>
              </a:extLst>
            </p:cNvPr>
            <p:cNvCxnSpPr>
              <a:cxnSpLocks/>
            </p:cNvCxnSpPr>
            <p:nvPr/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6" name="Straight Connector 55">
              <a:extLst>
                <a:ext uri="{FF2B5EF4-FFF2-40B4-BE49-F238E27FC236}">
                  <a16:creationId xmlns="" xmlns:a16="http://schemas.microsoft.com/office/drawing/2014/main" id="{FD908F17-2A89-4B0A-A2EA-692390969FE0}"/>
                </a:ext>
              </a:extLst>
            </p:cNvPr>
            <p:cNvCxnSpPr>
              <a:cxnSpLocks/>
            </p:cNvCxnSpPr>
            <p:nvPr/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Connector 56">
              <a:extLst>
                <a:ext uri="{FF2B5EF4-FFF2-40B4-BE49-F238E27FC236}">
                  <a16:creationId xmlns="" xmlns:a16="http://schemas.microsoft.com/office/drawing/2014/main" id="{FBE22751-380F-44F9-BEED-0A553CF87BE5}"/>
                </a:ext>
              </a:extLst>
            </p:cNvPr>
            <p:cNvCxnSpPr>
              <a:cxnSpLocks/>
            </p:cNvCxnSpPr>
            <p:nvPr/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8" name="Straight Connector 57">
              <a:extLst>
                <a:ext uri="{FF2B5EF4-FFF2-40B4-BE49-F238E27FC236}">
                  <a16:creationId xmlns="" xmlns:a16="http://schemas.microsoft.com/office/drawing/2014/main" id="{77B27910-846F-4E4E-B588-F5B2E026FE96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Connector 58">
              <a:extLst>
                <a:ext uri="{FF2B5EF4-FFF2-40B4-BE49-F238E27FC236}">
                  <a16:creationId xmlns="" xmlns:a16="http://schemas.microsoft.com/office/drawing/2014/main" id="{E6E0501E-134E-46D7-984F-3A382B0BB29B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>
              <a:extLst>
                <a:ext uri="{FF2B5EF4-FFF2-40B4-BE49-F238E27FC236}">
                  <a16:creationId xmlns="" xmlns:a16="http://schemas.microsoft.com/office/drawing/2014/main" id="{90A83974-CBD7-4A69-9D84-2D3BBDE027A5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>
              <a:extLst>
                <a:ext uri="{FF2B5EF4-FFF2-40B4-BE49-F238E27FC236}">
                  <a16:creationId xmlns="" xmlns:a16="http://schemas.microsoft.com/office/drawing/2014/main" id="{A503E931-00D4-4B0C-BC69-49FE5C766518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2" name="Straight Connector 61">
              <a:extLst>
                <a:ext uri="{FF2B5EF4-FFF2-40B4-BE49-F238E27FC236}">
                  <a16:creationId xmlns="" xmlns:a16="http://schemas.microsoft.com/office/drawing/2014/main" id="{97732A30-BE2F-4D71-BC37-60F7B44591B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Straight Connector 62">
              <a:extLst>
                <a:ext uri="{FF2B5EF4-FFF2-40B4-BE49-F238E27FC236}">
                  <a16:creationId xmlns="" xmlns:a16="http://schemas.microsoft.com/office/drawing/2014/main" id="{0C8EB840-DE7D-4E67-989C-F4D8F50E15BD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="" xmlns:a16="http://schemas.microsoft.com/office/drawing/2014/main" id="{F05D2CC2-53CC-487E-A72E-42B1E9B18460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="" xmlns:a16="http://schemas.microsoft.com/office/drawing/2014/main" id="{03A12D6B-1D60-4F26-8FB9-74AD5B070BD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>
              <a:extLst>
                <a:ext uri="{FF2B5EF4-FFF2-40B4-BE49-F238E27FC236}">
                  <a16:creationId xmlns="" xmlns:a16="http://schemas.microsoft.com/office/drawing/2014/main" id="{41895D00-2D63-443C-95A8-5EB6E5EECBFF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>
              <a:extLst>
                <a:ext uri="{FF2B5EF4-FFF2-40B4-BE49-F238E27FC236}">
                  <a16:creationId xmlns="" xmlns:a16="http://schemas.microsoft.com/office/drawing/2014/main" id="{6AC50652-2A56-4382-95D0-971644EE0FA9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>
              <a:extLst>
                <a:ext uri="{FF2B5EF4-FFF2-40B4-BE49-F238E27FC236}">
                  <a16:creationId xmlns="" xmlns:a16="http://schemas.microsoft.com/office/drawing/2014/main" id="{DA50A374-8880-482D-B54F-F74E0D7BE187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Connector 68">
              <a:extLst>
                <a:ext uri="{FF2B5EF4-FFF2-40B4-BE49-F238E27FC236}">
                  <a16:creationId xmlns="" xmlns:a16="http://schemas.microsoft.com/office/drawing/2014/main" id="{C66364D8-CCC7-4AAF-94BC-766EC160D99E}"/>
                </a:ext>
              </a:extLst>
            </p:cNvPr>
            <p:cNvCxnSpPr>
              <a:cxnSpLocks/>
            </p:cNvCxnSpPr>
            <p:nvPr/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="" xmlns:a16="http://schemas.microsoft.com/office/drawing/2014/main" id="{4A0DC409-26E2-4453-89FD-745EA849BE7F}"/>
                </a:ext>
              </a:extLst>
            </p:cNvPr>
            <p:cNvCxnSpPr>
              <a:cxnSpLocks/>
            </p:cNvCxnSpPr>
            <p:nvPr/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="" xmlns:a16="http://schemas.microsoft.com/office/drawing/2014/main" id="{239ED039-D66C-4A5E-AA35-E7A5FA2E64C2}"/>
                </a:ext>
              </a:extLst>
            </p:cNvPr>
            <p:cNvCxnSpPr>
              <a:cxnSpLocks/>
            </p:cNvCxnSpPr>
            <p:nvPr/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2" name="Straight Connector 71">
              <a:extLst>
                <a:ext uri="{FF2B5EF4-FFF2-40B4-BE49-F238E27FC236}">
                  <a16:creationId xmlns="" xmlns:a16="http://schemas.microsoft.com/office/drawing/2014/main" id="{C72C13DC-161E-49CF-96B5-5383AA052AB7}"/>
                </a:ext>
              </a:extLst>
            </p:cNvPr>
            <p:cNvCxnSpPr>
              <a:cxnSpLocks/>
            </p:cNvCxnSpPr>
            <p:nvPr/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05103067-48DA-458C-99F6-9921C19A80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079" y="725951"/>
            <a:ext cx="10325000" cy="14424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BCB86862-507E-4F73-890F-3B77BCFA3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079" y="2340131"/>
            <a:ext cx="10325000" cy="35644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EFBC0BB-AF05-4753-9159-41A16FBFC3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3587" y="6215870"/>
            <a:ext cx="3843779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72BA41-EC5B-4197-BCC8-0FD2E523CD7A}" type="datetimeFigureOut">
              <a:rPr lang="en-US" smtClean="0"/>
              <a:pPr/>
              <a:t>6/21/2024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28362F82-EA1A-4B02-8A64-3B44C0D9DAC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91078" y="236364"/>
            <a:ext cx="4114800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9C5EF32-1CA9-4CDA-8182-2FB0C30A0F6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03649" y="6215870"/>
            <a:ext cx="979151" cy="4171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15108C-154A-4A5A-9C05-91A49A422BA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ight Triangle 6">
            <a:extLst>
              <a:ext uri="{FF2B5EF4-FFF2-40B4-BE49-F238E27FC236}">
                <a16:creationId xmlns="" xmlns:a16="http://schemas.microsoft.com/office/drawing/2014/main" id="{63BAC6E0-ADAC-40FB-AF53-88FA5F83738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/>
        </p:nvSpPr>
        <p:spPr>
          <a:xfrm rot="13500000">
            <a:off x="-281094" y="1516214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725549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66" r:id="rId6"/>
    <p:sldLayoutId id="2147483662" r:id="rId7"/>
    <p:sldLayoutId id="2147483663" r:id="rId8"/>
    <p:sldLayoutId id="2147483664" r:id="rId9"/>
    <p:sldLayoutId id="2147483665" r:id="rId10"/>
    <p:sldLayoutId id="2147483667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10000"/>
        </a:lnSpc>
        <a:spcBef>
          <a:spcPts val="500"/>
        </a:spcBef>
        <a:buClr>
          <a:schemeClr val="tx2">
            <a:lumMod val="50000"/>
            <a:lumOff val="50000"/>
          </a:schemeClr>
        </a:buClr>
        <a:buSzPct val="75000"/>
        <a:buFont typeface="Wingdings" panose="05000000000000000000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BA6285CA-6AFA-4F27-AFB5-1B32CDE09B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5DBF4C08-1E63-4DF5-8493-1C3BBDCA3B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2" name="Straight Connector 10">
              <a:extLst>
                <a:ext uri="{FF2B5EF4-FFF2-40B4-BE49-F238E27FC236}">
                  <a16:creationId xmlns="" xmlns:a16="http://schemas.microsoft.com/office/drawing/2014/main" id="{B0172335-C8F3-4867-9911-2F5BD212C8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67BDAF4F-CC6E-411F-A8CD-919C9BF088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12">
              <a:extLst>
                <a:ext uri="{FF2B5EF4-FFF2-40B4-BE49-F238E27FC236}">
                  <a16:creationId xmlns="" xmlns:a16="http://schemas.microsoft.com/office/drawing/2014/main" id="{5DA124D5-EC6C-40E8-A453-8021DEF63F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CC7C4E89-FF36-4C86-8662-1B0DE7F21A8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14">
              <a:extLst>
                <a:ext uri="{FF2B5EF4-FFF2-40B4-BE49-F238E27FC236}">
                  <a16:creationId xmlns="" xmlns:a16="http://schemas.microsoft.com/office/drawing/2014/main" id="{6728F9F7-96C0-40B6-8FEC-1204F7E578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9BF2264B-0EBB-4AE9-B192-C49A516383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80A4381-2144-4FCB-95A1-1538834F48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E0FDAAE2-E1A2-4517-838D-DB7B1BE30BD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7BBB666-4FE4-459B-AA22-99776D6B02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8E23CB0F-9564-4C2B-8847-CECC117187D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0A06EBC9-FF83-480F-BAFC-F11C07A109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30B19B23-13F1-4B16-9E14-7C8A6CD4BC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5E4C9EBB-4687-4958-B779-A7E68209D7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43686F2B-B045-40CC-B434-69B83AA197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764C71E8-FEA3-4F9B-AC53-A8374AA97E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85743F8F-79CE-483D-884E-4737026CEAF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A5687DE6-BF15-4C4D-A34A-43FE9DF281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80C30A15-74C6-479D-9415-BD3A15509B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F39D2221-2473-4D0C-867E-15E42CEDAC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A37B0AC9-52B2-49AE-B9F4-5130967F95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0DA4F0D5-4E38-4439-957C-14C7B2C44B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231DB7A2-5177-4E09-ACE9-15F56E7A02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BF7AF76B-566E-437B-9B3D-C6061B789A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80CCD94C-5468-4E4D-83E1-087C30B101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F7DE3320-D7F0-4B34-979B-D695DA26341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1961C1D5-CC28-4E56-8667-F195AC96C8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F8B42B07-3D51-413F-9B94-05C7689829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F4D497D7-863D-4842-99B7-A1B3711A97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09017E5D-F3C5-4CE7-B844-A566DFB81B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24CC2EB5-F3D5-40B2-B140-F5A643C3A3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10C7D98B-0230-4C73-9AFC-BF783AAC5C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1C0415-8498-E2CB-C8F7-CDAB06A33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2775" y="1122363"/>
            <a:ext cx="9807425" cy="230663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000" dirty="0"/>
              <a:t>Проблемы комплектования государственного и</a:t>
            </a:r>
            <a:br>
              <a:rPr lang="ru-RU" sz="3000" dirty="0"/>
            </a:br>
            <a:r>
              <a:rPr lang="ru-RU" sz="3000" dirty="0"/>
              <a:t>муниципальных архивов Вологодской области и пути их решения</a:t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A9F27FC-097B-2925-83A4-973DF1F6B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3240" y="4390744"/>
            <a:ext cx="7847491" cy="1834555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</a:pPr>
            <a:r>
              <a:rPr lang="ru-RU" sz="1900" dirty="0"/>
              <a:t>Артемова Ольга Валериевна,</a:t>
            </a:r>
          </a:p>
          <a:p>
            <a:pPr algn="r">
              <a:lnSpc>
                <a:spcPct val="90000"/>
              </a:lnSpc>
              <a:spcBef>
                <a:spcPts val="0"/>
              </a:spcBef>
            </a:pPr>
            <a:r>
              <a:rPr lang="ru-RU" sz="1900" dirty="0"/>
              <a:t>главный советник управления государственной политики</a:t>
            </a:r>
          </a:p>
          <a:p>
            <a:pPr algn="r">
              <a:lnSpc>
                <a:spcPct val="90000"/>
              </a:lnSpc>
              <a:spcBef>
                <a:spcPts val="0"/>
              </a:spcBef>
            </a:pPr>
            <a:r>
              <a:rPr lang="ru-RU" sz="1900" dirty="0"/>
              <a:t>в сфере  культуры, искусства и организации архивного дела области Департамента культуры и туризма Вологодской области</a:t>
            </a:r>
          </a:p>
          <a:p>
            <a:pPr algn="r"/>
            <a:endParaRPr lang="ru-RU" dirty="0"/>
          </a:p>
        </p:txBody>
      </p:sp>
      <p:sp>
        <p:nvSpPr>
          <p:cNvPr id="43" name="Right Triangle 42">
            <a:extLst>
              <a:ext uri="{FF2B5EF4-FFF2-40B4-BE49-F238E27FC236}">
                <a16:creationId xmlns="" xmlns:a16="http://schemas.microsoft.com/office/drawing/2014/main" id="{1B82D339-163C-4586-A620-52BB056E6E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>
            <a:off x="5814053" y="-285756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44436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177F554-455D-5FB6-1BB4-FE5B0A5485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Проблема </a:t>
            </a:r>
            <a:r>
              <a:rPr lang="en-US" sz="3200" dirty="0" smtClean="0"/>
              <a:t> </a:t>
            </a:r>
            <a:r>
              <a:rPr lang="ru-RU" sz="3200" dirty="0" smtClean="0"/>
              <a:t>«Определение </a:t>
            </a:r>
            <a:r>
              <a:rPr lang="ru-RU" sz="3200" dirty="0"/>
              <a:t>организаций – источников комплектования архивов»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2A79EFD-7E0E-0C94-3D0C-B31A7BD7A7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Тенденция – сокращение списка организаций - источников комплектования архивов».</a:t>
            </a:r>
            <a:endParaRPr lang="en-US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Количество организаций – источников комплектования государственного архива</a:t>
            </a:r>
            <a:endParaRPr lang="ru-RU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>
            <a:extLst>
              <a:ext uri="{FF2B5EF4-FFF2-40B4-BE49-F238E27FC236}">
                <a16:creationId xmlns="" xmlns:a16="http://schemas.microsoft.com/office/drawing/2014/main" id="{A0CEBC51-737E-43D1-5260-083816656F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79011173"/>
              </p:ext>
            </p:extLst>
          </p:nvPr>
        </p:nvGraphicFramePr>
        <p:xfrm>
          <a:off x="2032000" y="3843788"/>
          <a:ext cx="8128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="" xmlns:a16="http://schemas.microsoft.com/office/drawing/2014/main" val="3701752381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2647207765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1231006015"/>
                    </a:ext>
                  </a:extLst>
                </a:gridCol>
                <a:gridCol w="2032000">
                  <a:extLst>
                    <a:ext uri="{9D8B030D-6E8A-4147-A177-3AD203B41FA5}">
                      <a16:colId xmlns="" xmlns:a16="http://schemas.microsoft.com/office/drawing/2014/main" val="189378700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2021 </a:t>
                      </a:r>
                      <a:r>
                        <a:rPr lang="ru-RU" dirty="0"/>
                        <a:t>г.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2022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2023 г.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2024 г.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64571512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205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8583344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15382501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135A518-1E13-CF92-79AC-F5DDF9AFC0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r>
              <a:rPr lang="ru-RU" sz="3600" dirty="0"/>
              <a:t>Проблема </a:t>
            </a:r>
            <a:r>
              <a:rPr lang="ru-RU" sz="3600" dirty="0" smtClean="0"/>
              <a:t>«Экспертиза </a:t>
            </a:r>
            <a:r>
              <a:rPr lang="ru-RU" sz="3600" dirty="0"/>
              <a:t>ценности документов»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43EE9CBF-3B97-CC30-81D9-438FAAD1AD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dirty="0"/>
              <a:t>Вопрос о </a:t>
            </a:r>
            <a:r>
              <a:rPr lang="ru-RU" dirty="0" smtClean="0"/>
              <a:t>хранении документов, имеющих </a:t>
            </a:r>
            <a:r>
              <a:rPr lang="ru-RU" smtClean="0"/>
              <a:t>срок хранения  «постоянно» </a:t>
            </a:r>
            <a:r>
              <a:rPr lang="ru-RU" dirty="0" smtClean="0"/>
              <a:t>в электронном виде.</a:t>
            </a:r>
            <a:endParaRPr lang="ru-RU" dirty="0"/>
          </a:p>
          <a:p>
            <a:pPr algn="just"/>
            <a:r>
              <a:rPr lang="ru-RU" dirty="0"/>
              <a:t>Отсутствие практической возможности провести экспертизу </a:t>
            </a:r>
            <a:r>
              <a:rPr lang="ru-RU" dirty="0" smtClean="0"/>
              <a:t>документов, создающихся в электронном виде, </a:t>
            </a:r>
            <a:r>
              <a:rPr lang="ru-RU" dirty="0"/>
              <a:t>с отметкой  (ЭПК). </a:t>
            </a:r>
          </a:p>
          <a:p>
            <a:pPr algn="just"/>
            <a:r>
              <a:rPr lang="ru-RU" dirty="0"/>
              <a:t> Вопрос проведения экспертизы ценности документов по личному составу и приему  их на постоянное хранение.</a:t>
            </a:r>
          </a:p>
          <a:p>
            <a:pPr algn="just"/>
            <a:r>
              <a:rPr lang="ru-RU" dirty="0" smtClean="0"/>
              <a:t>Невнимание </a:t>
            </a:r>
            <a:r>
              <a:rPr lang="ru-RU" dirty="0"/>
              <a:t>к проблемам комплектования архивов со стороны </a:t>
            </a:r>
            <a:r>
              <a:rPr lang="ru-RU" dirty="0" smtClean="0"/>
              <a:t> органов  местного самоуправления.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977488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4CDA410-488C-21CF-5F47-553C50F614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/>
              <a:t>Пути решения проблем в сфере комплектования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ED692F0-DBFA-7DB5-04B8-BA396F7F5F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+mj-lt"/>
              <a:buAutoNum type="arabicPeriod"/>
            </a:pPr>
            <a:r>
              <a:rPr lang="ru-RU" dirty="0"/>
              <a:t>Совершенствование регионального государственного контроля (надзора) за соблюдением законодательства об архивном деле.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ru-RU" dirty="0" smtClean="0"/>
              <a:t>Скорейшее принятие </a:t>
            </a:r>
            <a:r>
              <a:rPr lang="ru-RU" dirty="0"/>
              <a:t>перечня видов архивных документов, относящихся к составу Архивного фонда Российской Федерации, хранение которых осуществляется исключительно на бумажном носителе.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2404900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BA6285CA-6AFA-4F27-AFB5-1B32CDE09B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="" xmlns:a16="http://schemas.microsoft.com/office/drawing/2014/main" id="{5DBF4C08-1E63-4DF5-8493-1C3BBDCA3BB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GrpSpPr>
        <p:grpSpPr>
          <a:xfrm>
            <a:off x="-6214" y="-1"/>
            <a:ext cx="12214827" cy="6858000"/>
            <a:chOff x="-6214" y="-1"/>
            <a:chExt cx="12214827" cy="6858000"/>
          </a:xfrm>
        </p:grpSpPr>
        <p:cxnSp>
          <p:nvCxnSpPr>
            <p:cNvPr id="42" name="Straight Connector 10">
              <a:extLst>
                <a:ext uri="{FF2B5EF4-FFF2-40B4-BE49-F238E27FC236}">
                  <a16:creationId xmlns="" xmlns:a16="http://schemas.microsoft.com/office/drawing/2014/main" id="{B0172335-C8F3-4867-9911-2F5BD212C866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-6214" y="66862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="" xmlns:a16="http://schemas.microsoft.com/office/drawing/2014/main" id="{67BDAF4F-CC6E-411F-A8CD-919C9BF0883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12">
              <a:extLst>
                <a:ext uri="{FF2B5EF4-FFF2-40B4-BE49-F238E27FC236}">
                  <a16:creationId xmlns="" xmlns:a16="http://schemas.microsoft.com/office/drawing/2014/main" id="{5DA124D5-EC6C-40E8-A453-8021DEF63F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99325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="" xmlns:a16="http://schemas.microsoft.com/office/drawing/2014/main" id="{CC7C4E89-FF36-4C86-8662-1B0DE7F21A8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9252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14">
              <a:extLst>
                <a:ext uri="{FF2B5EF4-FFF2-40B4-BE49-F238E27FC236}">
                  <a16:creationId xmlns="" xmlns:a16="http://schemas.microsoft.com/office/drawing/2014/main" id="{6728F9F7-96C0-40B6-8FEC-1204F7E578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7592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="" xmlns:a16="http://schemas.microsoft.com/office/drawing/2014/main" id="{9BF2264B-0EBB-4AE9-B192-C49A5163835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215931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="" xmlns:a16="http://schemas.microsoft.com/office/drawing/2014/main" id="{980A4381-2144-4FCB-95A1-1538834F48F7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314271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="" xmlns:a16="http://schemas.microsoft.com/office/drawing/2014/main" id="{E0FDAAE2-E1A2-4517-838D-DB7B1BE30BD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412610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="" xmlns:a16="http://schemas.microsoft.com/office/drawing/2014/main" id="{57BBB666-4FE4-459B-AA22-99776D6B026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510949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="" xmlns:a16="http://schemas.microsoft.com/office/drawing/2014/main" id="{8E23CB0F-9564-4C2B-8847-CECC117187D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09289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="" xmlns:a16="http://schemas.microsoft.com/office/drawing/2014/main" id="{0A06EBC9-FF83-480F-BAFC-F11C07A1093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70762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="" xmlns:a16="http://schemas.microsoft.com/office/drawing/2014/main" id="{30B19B23-13F1-4B16-9E14-7C8A6CD4BCA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8059680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="" xmlns:a16="http://schemas.microsoft.com/office/drawing/2014/main" id="{5E4C9EBB-4687-4958-B779-A7E68209D7F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9043074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="" xmlns:a16="http://schemas.microsoft.com/office/drawing/2014/main" id="{43686F2B-B045-40CC-B434-69B83AA1976A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0026468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="" xmlns:a16="http://schemas.microsoft.com/office/drawing/2014/main" id="{764C71E8-FEA3-4F9B-AC53-A8374AA97E4C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009862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="" xmlns:a16="http://schemas.microsoft.com/office/drawing/2014/main" id="{85743F8F-79CE-483D-884E-4737026CEAF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2185786" y="-1"/>
              <a:ext cx="0" cy="685800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="" xmlns:a16="http://schemas.microsoft.com/office/drawing/2014/main" id="{A5687DE6-BF15-4C4D-A34A-43FE9DF281CB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7171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="" xmlns:a16="http://schemas.microsoft.com/office/drawing/2014/main" id="{80C30A15-74C6-479D-9415-BD3A15509BC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71459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="" xmlns:a16="http://schemas.microsoft.com/office/drawing/2014/main" id="{F39D2221-2473-4D0C-867E-15E42CEDACA5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257478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="" xmlns:a16="http://schemas.microsoft.com/office/drawing/2014/main" id="{A37B0AC9-52B2-49AE-B9F4-5130967F95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180035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="" xmlns:a16="http://schemas.microsoft.com/office/drawing/2014/main" id="{0DA4F0D5-4E38-4439-957C-14C7B2C44B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343240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="" xmlns:a16="http://schemas.microsoft.com/office/drawing/2014/main" id="{231DB7A2-5177-4E09-ACE9-15F56E7A029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2886121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="" xmlns:a16="http://schemas.microsoft.com/office/drawing/2014/main" id="{BF7AF76B-566E-437B-9B3D-C6061B789AB8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429002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>
              <a:extLst>
                <a:ext uri="{FF2B5EF4-FFF2-40B4-BE49-F238E27FC236}">
                  <a16:creationId xmlns="" xmlns:a16="http://schemas.microsoft.com/office/drawing/2014/main" id="{80CCD94C-5468-4E4D-83E1-087C30B101B4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3971883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5" name="Straight Connector 34">
              <a:extLst>
                <a:ext uri="{FF2B5EF4-FFF2-40B4-BE49-F238E27FC236}">
                  <a16:creationId xmlns="" xmlns:a16="http://schemas.microsoft.com/office/drawing/2014/main" id="{F7DE3320-D7F0-4B34-979B-D695DA26341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4514764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Straight Connector 35">
              <a:extLst>
                <a:ext uri="{FF2B5EF4-FFF2-40B4-BE49-F238E27FC236}">
                  <a16:creationId xmlns="" xmlns:a16="http://schemas.microsoft.com/office/drawing/2014/main" id="{1961C1D5-CC28-4E56-8667-F195AC96C8D0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057645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Connector 36">
              <a:extLst>
                <a:ext uri="{FF2B5EF4-FFF2-40B4-BE49-F238E27FC236}">
                  <a16:creationId xmlns="" xmlns:a16="http://schemas.microsoft.com/office/drawing/2014/main" id="{F8B42B07-3D51-413F-9B94-05C76898296F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5600526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Straight Connector 37">
              <a:extLst>
                <a:ext uri="{FF2B5EF4-FFF2-40B4-BE49-F238E27FC236}">
                  <a16:creationId xmlns="" xmlns:a16="http://schemas.microsoft.com/office/drawing/2014/main" id="{F4D497D7-863D-4842-99B7-A1B3711A97D1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0" y="6857999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="" xmlns:a16="http://schemas.microsoft.com/office/drawing/2014/main" id="{09017E5D-F3C5-4CE7-B844-A566DFB81BA9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6613" y="6143407"/>
              <a:ext cx="12192000" cy="0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="" xmlns:a16="http://schemas.microsoft.com/office/drawing/2014/main" id="{24CC2EB5-F3D5-40B2-B140-F5A643C3A303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684225" y="171716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="" xmlns:a16="http://schemas.microsoft.com/office/drawing/2014/main" id="{10C7D98B-0230-4C73-9AFC-BF783AAC5C42}"/>
                </a:ext>
                <a:ext uri="{C183D7F6-B498-43B3-948B-1728B52AA6E4}">
                  <adec:decorative xmlns=""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="" xmlns:p16="http://schemas.microsoft.com/office/powerpoint/2015/main" val="1"/>
                </p:ext>
              </p:extLst>
            </p:nvPr>
          </p:nvCxnSpPr>
          <p:spPr>
            <a:xfrm>
              <a:off x="11508412" y="173267"/>
              <a:ext cx="0" cy="6511464"/>
            </a:xfrm>
            <a:prstGeom prst="line">
              <a:avLst/>
            </a:prstGeom>
            <a:ln w="12700">
              <a:solidFill>
                <a:srgbClr val="BCBCBC">
                  <a:alpha val="29804"/>
                </a:srgb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1C0415-8498-E2CB-C8F7-CDAB06A33D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2775" y="1122363"/>
            <a:ext cx="9807425" cy="2306634"/>
          </a:xfrm>
        </p:spPr>
        <p:txBody>
          <a:bodyPr>
            <a:normAutofit/>
          </a:bodyPr>
          <a:lstStyle/>
          <a:p>
            <a:pPr algn="ctr">
              <a:lnSpc>
                <a:spcPct val="90000"/>
              </a:lnSpc>
            </a:pPr>
            <a:r>
              <a:rPr lang="ru-RU" sz="3000" dirty="0"/>
              <a:t>Проблемы комплектования государственного и</a:t>
            </a:r>
            <a:br>
              <a:rPr lang="ru-RU" sz="3000" dirty="0"/>
            </a:br>
            <a:r>
              <a:rPr lang="ru-RU" sz="3000" dirty="0"/>
              <a:t>муниципальных архивов Вологодской области и пути их решения</a:t>
            </a:r>
            <a:br>
              <a:rPr lang="ru-RU" sz="3000" dirty="0"/>
            </a:br>
            <a:endParaRPr lang="ru-RU" sz="30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BA9F27FC-097B-2925-83A4-973DF1F6B4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3240" y="4390744"/>
            <a:ext cx="7847491" cy="1834555"/>
          </a:xfrm>
        </p:spPr>
        <p:txBody>
          <a:bodyPr>
            <a:normAutofit/>
          </a:bodyPr>
          <a:lstStyle/>
          <a:p>
            <a:pPr algn="r">
              <a:lnSpc>
                <a:spcPct val="90000"/>
              </a:lnSpc>
              <a:spcBef>
                <a:spcPts val="0"/>
              </a:spcBef>
            </a:pPr>
            <a:r>
              <a:rPr lang="ru-RU" sz="1900" dirty="0"/>
              <a:t>Артемова Ольга Валериевна,</a:t>
            </a:r>
          </a:p>
          <a:p>
            <a:pPr algn="r">
              <a:lnSpc>
                <a:spcPct val="90000"/>
              </a:lnSpc>
              <a:spcBef>
                <a:spcPts val="0"/>
              </a:spcBef>
            </a:pPr>
            <a:r>
              <a:rPr lang="ru-RU" sz="1900" dirty="0"/>
              <a:t>главный советник управления государственной политики</a:t>
            </a:r>
          </a:p>
          <a:p>
            <a:pPr algn="r">
              <a:lnSpc>
                <a:spcPct val="90000"/>
              </a:lnSpc>
              <a:spcBef>
                <a:spcPts val="0"/>
              </a:spcBef>
            </a:pPr>
            <a:r>
              <a:rPr lang="ru-RU" sz="1900" dirty="0"/>
              <a:t>в сфере  культуры, искусства и организации архивного дела области Департамента культуры и туризма Вологодской области</a:t>
            </a:r>
          </a:p>
          <a:p>
            <a:pPr algn="r"/>
            <a:endParaRPr lang="ru-RU" dirty="0"/>
          </a:p>
        </p:txBody>
      </p:sp>
      <p:sp>
        <p:nvSpPr>
          <p:cNvPr id="43" name="Right Triangle 42">
            <a:extLst>
              <a:ext uri="{FF2B5EF4-FFF2-40B4-BE49-F238E27FC236}">
                <a16:creationId xmlns="" xmlns:a16="http://schemas.microsoft.com/office/drawing/2014/main" id="{1B82D339-163C-4586-A620-52BB056E6E6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 rot="18900000">
            <a:off x="5814053" y="-285756"/>
            <a:ext cx="568289" cy="568289"/>
          </a:xfrm>
          <a:prstGeom prst="rtTriangle">
            <a:avLst/>
          </a:prstGeom>
          <a:solidFill>
            <a:schemeClr val="accent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3588536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osineVTI">
  <a:themeElements>
    <a:clrScheme name="Custom 133">
      <a:dk1>
        <a:sysClr val="windowText" lastClr="000000"/>
      </a:dk1>
      <a:lt1>
        <a:sysClr val="window" lastClr="FFFFFF"/>
      </a:lt1>
      <a:dk2>
        <a:srgbClr val="2A2735"/>
      </a:dk2>
      <a:lt2>
        <a:srgbClr val="EEEEEE"/>
      </a:lt2>
      <a:accent1>
        <a:srgbClr val="1EBE9B"/>
      </a:accent1>
      <a:accent2>
        <a:srgbClr val="8F99BB"/>
      </a:accent2>
      <a:accent3>
        <a:srgbClr val="FD8686"/>
      </a:accent3>
      <a:accent4>
        <a:srgbClr val="A3A3C1"/>
      </a:accent4>
      <a:accent5>
        <a:srgbClr val="7162FE"/>
      </a:accent5>
      <a:accent6>
        <a:srgbClr val="E76445"/>
      </a:accent6>
      <a:hlink>
        <a:srgbClr val="EF08F7"/>
      </a:hlink>
      <a:folHlink>
        <a:srgbClr val="8477FE"/>
      </a:folHlink>
    </a:clrScheme>
    <a:fontScheme name="Custom 50">
      <a:majorFont>
        <a:latin typeface="Grandview"/>
        <a:ea typeface=""/>
        <a:cs typeface=""/>
      </a:majorFont>
      <a:minorFont>
        <a:latin typeface="Grandvie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osineVTI" id="{4F4449D5-5E9D-4D83-9E2A-939F9CF20276}" vid="{03166EA1-370F-4321-A61E-8851365B431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202</Words>
  <Application>Microsoft Office PowerPoint</Application>
  <PresentationFormat>Произвольный</PresentationFormat>
  <Paragraphs>28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CosineVTI</vt:lpstr>
      <vt:lpstr>Проблемы комплектования государственного и муниципальных архивов Вологодской области и пути их решения </vt:lpstr>
      <vt:lpstr>Проблема  «Определение организаций – источников комплектования архивов»</vt:lpstr>
      <vt:lpstr>  Проблема «Экспертиза ценности документов»</vt:lpstr>
      <vt:lpstr>Пути решения проблем в сфере комплектования</vt:lpstr>
      <vt:lpstr>Проблемы комплектования государственного и муниципальных архивов Вологодской области и пути их решения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комплектования государственного и муниципальных архивов Вологодской области и пути их решения </dc:title>
  <dc:creator>Николай Артёмов</dc:creator>
  <cp:lastModifiedBy>Artemova.OV</cp:lastModifiedBy>
  <cp:revision>6</cp:revision>
  <dcterms:created xsi:type="dcterms:W3CDTF">2024-06-21T11:14:30Z</dcterms:created>
  <dcterms:modified xsi:type="dcterms:W3CDTF">2024-06-21T12:34:32Z</dcterms:modified>
</cp:coreProperties>
</file>