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32" r:id="rId1"/>
  </p:sldMasterIdLst>
  <p:notesMasterIdLst>
    <p:notesMasterId r:id="rId27"/>
  </p:notesMasterIdLst>
  <p:sldIdLst>
    <p:sldId id="256" r:id="rId2"/>
    <p:sldId id="437" r:id="rId3"/>
    <p:sldId id="438" r:id="rId4"/>
    <p:sldId id="439" r:id="rId5"/>
    <p:sldId id="443" r:id="rId6"/>
    <p:sldId id="444" r:id="rId7"/>
    <p:sldId id="457" r:id="rId8"/>
    <p:sldId id="440" r:id="rId9"/>
    <p:sldId id="441" r:id="rId10"/>
    <p:sldId id="445" r:id="rId11"/>
    <p:sldId id="442" r:id="rId12"/>
    <p:sldId id="446" r:id="rId13"/>
    <p:sldId id="447" r:id="rId14"/>
    <p:sldId id="448" r:id="rId15"/>
    <p:sldId id="449" r:id="rId16"/>
    <p:sldId id="450" r:id="rId17"/>
    <p:sldId id="455" r:id="rId18"/>
    <p:sldId id="456" r:id="rId19"/>
    <p:sldId id="451" r:id="rId20"/>
    <p:sldId id="458" r:id="rId21"/>
    <p:sldId id="460" r:id="rId22"/>
    <p:sldId id="462" r:id="rId23"/>
    <p:sldId id="452" r:id="rId24"/>
    <p:sldId id="463" r:id="rId25"/>
    <p:sldId id="297" r:id="rId2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ABBE"/>
    <a:srgbClr val="003366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57" autoAdjust="0"/>
    <p:restoredTop sz="82442" autoAdjust="0"/>
  </p:normalViewPr>
  <p:slideViewPr>
    <p:cSldViewPr>
      <p:cViewPr varScale="1">
        <p:scale>
          <a:sx n="58" d="100"/>
          <a:sy n="58" d="100"/>
        </p:scale>
        <p:origin x="130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8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Павел ___" userId="d11b0dfcd687bf2d" providerId="LiveId" clId="{88E033A8-2205-4F7F-B728-C95471DDF4B7}"/>
    <pc:docChg chg="undo custSel addSld delSld modSld sldOrd">
      <pc:chgData name="Павел ___" userId="d11b0dfcd687bf2d" providerId="LiveId" clId="{88E033A8-2205-4F7F-B728-C95471DDF4B7}" dt="2022-07-10T21:29:01.260" v="2700" actId="122"/>
      <pc:docMkLst>
        <pc:docMk/>
      </pc:docMkLst>
      <pc:sldChg chg="addSp delSp modSp mod">
        <pc:chgData name="Павел ___" userId="d11b0dfcd687bf2d" providerId="LiveId" clId="{88E033A8-2205-4F7F-B728-C95471DDF4B7}" dt="2022-07-10T21:29:01.260" v="2700" actId="122"/>
        <pc:sldMkLst>
          <pc:docMk/>
          <pc:sldMk cId="1014010049" sldId="256"/>
        </pc:sldMkLst>
        <pc:spChg chg="mod">
          <ac:chgData name="Павел ___" userId="d11b0dfcd687bf2d" providerId="LiveId" clId="{88E033A8-2205-4F7F-B728-C95471DDF4B7}" dt="2022-07-10T14:25:13.514" v="124" actId="1076"/>
          <ac:spMkLst>
            <pc:docMk/>
            <pc:sldMk cId="1014010049" sldId="256"/>
            <ac:spMk id="2" creationId="{00000000-0000-0000-0000-000000000000}"/>
          </ac:spMkLst>
        </pc:spChg>
        <pc:spChg chg="mod">
          <ac:chgData name="Павел ___" userId="d11b0dfcd687bf2d" providerId="LiveId" clId="{88E033A8-2205-4F7F-B728-C95471DDF4B7}" dt="2022-07-10T14:25:04.860" v="123" actId="255"/>
          <ac:spMkLst>
            <pc:docMk/>
            <pc:sldMk cId="1014010049" sldId="256"/>
            <ac:spMk id="3" creationId="{00000000-0000-0000-0000-000000000000}"/>
          </ac:spMkLst>
        </pc:spChg>
        <pc:spChg chg="mod">
          <ac:chgData name="Павел ___" userId="d11b0dfcd687bf2d" providerId="LiveId" clId="{88E033A8-2205-4F7F-B728-C95471DDF4B7}" dt="2022-07-10T21:28:29.346" v="2697" actId="14100"/>
          <ac:spMkLst>
            <pc:docMk/>
            <pc:sldMk cId="1014010049" sldId="256"/>
            <ac:spMk id="6" creationId="{00000000-0000-0000-0000-000000000000}"/>
          </ac:spMkLst>
        </pc:spChg>
        <pc:spChg chg="mod">
          <ac:chgData name="Павел ___" userId="d11b0dfcd687bf2d" providerId="LiveId" clId="{88E033A8-2205-4F7F-B728-C95471DDF4B7}" dt="2022-07-10T21:29:01.260" v="2700" actId="122"/>
          <ac:spMkLst>
            <pc:docMk/>
            <pc:sldMk cId="1014010049" sldId="256"/>
            <ac:spMk id="7" creationId="{00000000-0000-0000-0000-000000000000}"/>
          </ac:spMkLst>
        </pc:spChg>
        <pc:picChg chg="add mod">
          <ac:chgData name="Павел ___" userId="d11b0dfcd687bf2d" providerId="LiveId" clId="{88E033A8-2205-4F7F-B728-C95471DDF4B7}" dt="2022-07-10T21:28:25.584" v="2696" actId="1076"/>
          <ac:picMkLst>
            <pc:docMk/>
            <pc:sldMk cId="1014010049" sldId="256"/>
            <ac:picMk id="8" creationId="{AE19EF2C-C3B4-FFDB-A532-C48C3D37C8D5}"/>
          </ac:picMkLst>
        </pc:picChg>
        <pc:picChg chg="del">
          <ac:chgData name="Павел ___" userId="d11b0dfcd687bf2d" providerId="LiveId" clId="{88E033A8-2205-4F7F-B728-C95471DDF4B7}" dt="2022-07-10T21:26:44.797" v="2651" actId="478"/>
          <ac:picMkLst>
            <pc:docMk/>
            <pc:sldMk cId="1014010049" sldId="256"/>
            <ac:picMk id="1029" creationId="{00000000-0000-0000-0000-000000000000}"/>
          </ac:picMkLst>
        </pc:picChg>
      </pc:sldChg>
      <pc:sldChg chg="del">
        <pc:chgData name="Павел ___" userId="d11b0dfcd687bf2d" providerId="LiveId" clId="{88E033A8-2205-4F7F-B728-C95471DDF4B7}" dt="2022-07-10T19:17:04.346" v="171" actId="47"/>
        <pc:sldMkLst>
          <pc:docMk/>
          <pc:sldMk cId="3497202255" sldId="371"/>
        </pc:sldMkLst>
      </pc:sldChg>
      <pc:sldChg chg="modSp mod">
        <pc:chgData name="Павел ___" userId="d11b0dfcd687bf2d" providerId="LiveId" clId="{88E033A8-2205-4F7F-B728-C95471DDF4B7}" dt="2022-07-10T20:34:05.495" v="1593" actId="255"/>
        <pc:sldMkLst>
          <pc:docMk/>
          <pc:sldMk cId="1401938071" sldId="372"/>
        </pc:sldMkLst>
        <pc:spChg chg="mod">
          <ac:chgData name="Павел ___" userId="d11b0dfcd687bf2d" providerId="LiveId" clId="{88E033A8-2205-4F7F-B728-C95471DDF4B7}" dt="2022-07-10T20:34:05.495" v="1593" actId="255"/>
          <ac:spMkLst>
            <pc:docMk/>
            <pc:sldMk cId="1401938071" sldId="372"/>
            <ac:spMk id="2" creationId="{9A13888E-DE09-40F3-B12D-CA964B777EBC}"/>
          </ac:spMkLst>
        </pc:spChg>
      </pc:sldChg>
      <pc:sldChg chg="modSp add del mod">
        <pc:chgData name="Павел ___" userId="d11b0dfcd687bf2d" providerId="LiveId" clId="{88E033A8-2205-4F7F-B728-C95471DDF4B7}" dt="2022-07-10T20:44:54.208" v="2086" actId="47"/>
        <pc:sldMkLst>
          <pc:docMk/>
          <pc:sldMk cId="110525853" sldId="373"/>
        </pc:sldMkLst>
        <pc:spChg chg="mod">
          <ac:chgData name="Павел ___" userId="d11b0dfcd687bf2d" providerId="LiveId" clId="{88E033A8-2205-4F7F-B728-C95471DDF4B7}" dt="2022-07-10T20:27:50.322" v="1530" actId="27636"/>
          <ac:spMkLst>
            <pc:docMk/>
            <pc:sldMk cId="110525853" sldId="373"/>
            <ac:spMk id="2" creationId="{DE4018C2-A91A-4572-94F5-832E547700C6}"/>
          </ac:spMkLst>
        </pc:spChg>
        <pc:spChg chg="mod">
          <ac:chgData name="Павел ___" userId="d11b0dfcd687bf2d" providerId="LiveId" clId="{88E033A8-2205-4F7F-B728-C95471DDF4B7}" dt="2022-07-10T20:27:54.917" v="1532"/>
          <ac:spMkLst>
            <pc:docMk/>
            <pc:sldMk cId="110525853" sldId="373"/>
            <ac:spMk id="4" creationId="{A33890C3-86DF-42F3-AFCB-08258D2BC7EA}"/>
          </ac:spMkLst>
        </pc:spChg>
      </pc:sldChg>
      <pc:sldChg chg="del">
        <pc:chgData name="Павел ___" userId="d11b0dfcd687bf2d" providerId="LiveId" clId="{88E033A8-2205-4F7F-B728-C95471DDF4B7}" dt="2022-07-10T20:32:38.090" v="1587" actId="47"/>
        <pc:sldMkLst>
          <pc:docMk/>
          <pc:sldMk cId="1457281254" sldId="374"/>
        </pc:sldMkLst>
      </pc:sldChg>
      <pc:sldChg chg="modSp del mod">
        <pc:chgData name="Павел ___" userId="d11b0dfcd687bf2d" providerId="LiveId" clId="{88E033A8-2205-4F7F-B728-C95471DDF4B7}" dt="2022-07-10T20:47:52.305" v="2092" actId="47"/>
        <pc:sldMkLst>
          <pc:docMk/>
          <pc:sldMk cId="1998341863" sldId="375"/>
        </pc:sldMkLst>
        <pc:spChg chg="mod">
          <ac:chgData name="Павел ___" userId="d11b0dfcd687bf2d" providerId="LiveId" clId="{88E033A8-2205-4F7F-B728-C95471DDF4B7}" dt="2022-07-10T20:47:43.820" v="2090" actId="21"/>
          <ac:spMkLst>
            <pc:docMk/>
            <pc:sldMk cId="1998341863" sldId="375"/>
            <ac:spMk id="2" creationId="{2EC67429-1C4F-4322-AF0C-D6D20F16F3B1}"/>
          </ac:spMkLst>
        </pc:spChg>
        <pc:spChg chg="mod">
          <ac:chgData name="Павел ___" userId="d11b0dfcd687bf2d" providerId="LiveId" clId="{88E033A8-2205-4F7F-B728-C95471DDF4B7}" dt="2022-07-10T20:47:19.065" v="2088" actId="20577"/>
          <ac:spMkLst>
            <pc:docMk/>
            <pc:sldMk cId="1998341863" sldId="375"/>
            <ac:spMk id="4" creationId="{B60A2EB3-7D8F-4D9E-9A94-2F6B39D859DC}"/>
          </ac:spMkLst>
        </pc:spChg>
      </pc:sldChg>
      <pc:sldChg chg="modSp mod">
        <pc:chgData name="Павел ___" userId="d11b0dfcd687bf2d" providerId="LiveId" clId="{88E033A8-2205-4F7F-B728-C95471DDF4B7}" dt="2022-07-10T21:08:52.133" v="2586" actId="2711"/>
        <pc:sldMkLst>
          <pc:docMk/>
          <pc:sldMk cId="1235284145" sldId="376"/>
        </pc:sldMkLst>
        <pc:spChg chg="mod">
          <ac:chgData name="Павел ___" userId="d11b0dfcd687bf2d" providerId="LiveId" clId="{88E033A8-2205-4F7F-B728-C95471DDF4B7}" dt="2022-07-10T21:08:52.133" v="2586" actId="2711"/>
          <ac:spMkLst>
            <pc:docMk/>
            <pc:sldMk cId="1235284145" sldId="376"/>
            <ac:spMk id="4" creationId="{A33890C3-86DF-42F3-AFCB-08258D2BC7EA}"/>
          </ac:spMkLst>
        </pc:spChg>
      </pc:sldChg>
      <pc:sldChg chg="del">
        <pc:chgData name="Павел ___" userId="d11b0dfcd687bf2d" providerId="LiveId" clId="{88E033A8-2205-4F7F-B728-C95471DDF4B7}" dt="2022-07-10T20:30:48.371" v="1567" actId="47"/>
        <pc:sldMkLst>
          <pc:docMk/>
          <pc:sldMk cId="3889467446" sldId="377"/>
        </pc:sldMkLst>
      </pc:sldChg>
      <pc:sldChg chg="del">
        <pc:chgData name="Павел ___" userId="d11b0dfcd687bf2d" providerId="LiveId" clId="{88E033A8-2205-4F7F-B728-C95471DDF4B7}" dt="2022-07-10T20:47:12.595" v="2087" actId="47"/>
        <pc:sldMkLst>
          <pc:docMk/>
          <pc:sldMk cId="1487739586" sldId="378"/>
        </pc:sldMkLst>
      </pc:sldChg>
      <pc:sldChg chg="modSp mod ord">
        <pc:chgData name="Павел ___" userId="d11b0dfcd687bf2d" providerId="LiveId" clId="{88E033A8-2205-4F7F-B728-C95471DDF4B7}" dt="2022-07-10T21:00:42" v="2329" actId="313"/>
        <pc:sldMkLst>
          <pc:docMk/>
          <pc:sldMk cId="1463028867" sldId="379"/>
        </pc:sldMkLst>
        <pc:spChg chg="mod">
          <ac:chgData name="Павел ___" userId="d11b0dfcd687bf2d" providerId="LiveId" clId="{88E033A8-2205-4F7F-B728-C95471DDF4B7}" dt="2022-07-10T21:00:42" v="2329" actId="313"/>
          <ac:spMkLst>
            <pc:docMk/>
            <pc:sldMk cId="1463028867" sldId="379"/>
            <ac:spMk id="2" creationId="{2EC67429-1C4F-4322-AF0C-D6D20F16F3B1}"/>
          </ac:spMkLst>
        </pc:spChg>
        <pc:spChg chg="mod">
          <ac:chgData name="Павел ___" userId="d11b0dfcd687bf2d" providerId="LiveId" clId="{88E033A8-2205-4F7F-B728-C95471DDF4B7}" dt="2022-07-10T21:00:27.241" v="2323"/>
          <ac:spMkLst>
            <pc:docMk/>
            <pc:sldMk cId="1463028867" sldId="379"/>
            <ac:spMk id="4" creationId="{B60A2EB3-7D8F-4D9E-9A94-2F6B39D859DC}"/>
          </ac:spMkLst>
        </pc:spChg>
      </pc:sldChg>
      <pc:sldChg chg="del">
        <pc:chgData name="Павел ___" userId="d11b0dfcd687bf2d" providerId="LiveId" clId="{88E033A8-2205-4F7F-B728-C95471DDF4B7}" dt="2022-07-10T20:59:59.852" v="2307" actId="47"/>
        <pc:sldMkLst>
          <pc:docMk/>
          <pc:sldMk cId="1427664928" sldId="380"/>
        </pc:sldMkLst>
      </pc:sldChg>
      <pc:sldChg chg="modSp mod ord">
        <pc:chgData name="Павел ___" userId="d11b0dfcd687bf2d" providerId="LiveId" clId="{88E033A8-2205-4F7F-B728-C95471DDF4B7}" dt="2022-07-10T21:09:18.689" v="2589"/>
        <pc:sldMkLst>
          <pc:docMk/>
          <pc:sldMk cId="3992446649" sldId="381"/>
        </pc:sldMkLst>
        <pc:spChg chg="mod">
          <ac:chgData name="Павел ___" userId="d11b0dfcd687bf2d" providerId="LiveId" clId="{88E033A8-2205-4F7F-B728-C95471DDF4B7}" dt="2022-07-10T21:09:11.751" v="2587" actId="2711"/>
          <ac:spMkLst>
            <pc:docMk/>
            <pc:sldMk cId="3992446649" sldId="381"/>
            <ac:spMk id="2" creationId="{2EC67429-1C4F-4322-AF0C-D6D20F16F3B1}"/>
          </ac:spMkLst>
        </pc:spChg>
        <pc:spChg chg="mod">
          <ac:chgData name="Павел ___" userId="d11b0dfcd687bf2d" providerId="LiveId" clId="{88E033A8-2205-4F7F-B728-C95471DDF4B7}" dt="2022-07-10T21:09:18.689" v="2589"/>
          <ac:spMkLst>
            <pc:docMk/>
            <pc:sldMk cId="3992446649" sldId="381"/>
            <ac:spMk id="4" creationId="{B60A2EB3-7D8F-4D9E-9A94-2F6B39D859DC}"/>
          </ac:spMkLst>
        </pc:spChg>
      </pc:sldChg>
      <pc:sldChg chg="del">
        <pc:chgData name="Павел ___" userId="d11b0dfcd687bf2d" providerId="LiveId" clId="{88E033A8-2205-4F7F-B728-C95471DDF4B7}" dt="2022-07-10T19:17:30.949" v="172" actId="47"/>
        <pc:sldMkLst>
          <pc:docMk/>
          <pc:sldMk cId="1864445942" sldId="382"/>
        </pc:sldMkLst>
      </pc:sldChg>
      <pc:sldChg chg="del">
        <pc:chgData name="Павел ___" userId="d11b0dfcd687bf2d" providerId="LiveId" clId="{88E033A8-2205-4F7F-B728-C95471DDF4B7}" dt="2022-07-10T20:29:00.333" v="1549" actId="47"/>
        <pc:sldMkLst>
          <pc:docMk/>
          <pc:sldMk cId="4130609151" sldId="383"/>
        </pc:sldMkLst>
      </pc:sldChg>
      <pc:sldChg chg="del">
        <pc:chgData name="Павел ___" userId="d11b0dfcd687bf2d" providerId="LiveId" clId="{88E033A8-2205-4F7F-B728-C95471DDF4B7}" dt="2022-07-10T20:29:45.099" v="1557" actId="47"/>
        <pc:sldMkLst>
          <pc:docMk/>
          <pc:sldMk cId="2919136089" sldId="384"/>
        </pc:sldMkLst>
      </pc:sldChg>
      <pc:sldChg chg="del">
        <pc:chgData name="Павел ___" userId="d11b0dfcd687bf2d" providerId="LiveId" clId="{88E033A8-2205-4F7F-B728-C95471DDF4B7}" dt="2022-07-10T20:29:01.114" v="1550" actId="47"/>
        <pc:sldMkLst>
          <pc:docMk/>
          <pc:sldMk cId="2020132412" sldId="385"/>
        </pc:sldMkLst>
      </pc:sldChg>
      <pc:sldChg chg="del">
        <pc:chgData name="Павел ___" userId="d11b0dfcd687bf2d" providerId="LiveId" clId="{88E033A8-2205-4F7F-B728-C95471DDF4B7}" dt="2022-07-10T20:29:02.302" v="1551" actId="47"/>
        <pc:sldMkLst>
          <pc:docMk/>
          <pc:sldMk cId="2887007508" sldId="386"/>
        </pc:sldMkLst>
      </pc:sldChg>
      <pc:sldChg chg="modSp del mod">
        <pc:chgData name="Павел ___" userId="d11b0dfcd687bf2d" providerId="LiveId" clId="{88E033A8-2205-4F7F-B728-C95471DDF4B7}" dt="2022-07-10T20:27:58.972" v="1533" actId="47"/>
        <pc:sldMkLst>
          <pc:docMk/>
          <pc:sldMk cId="3189362494" sldId="387"/>
        </pc:sldMkLst>
        <pc:spChg chg="mod">
          <ac:chgData name="Павел ___" userId="d11b0dfcd687bf2d" providerId="LiveId" clId="{88E033A8-2205-4F7F-B728-C95471DDF4B7}" dt="2022-07-10T20:27:40.944" v="1526" actId="21"/>
          <ac:spMkLst>
            <pc:docMk/>
            <pc:sldMk cId="3189362494" sldId="387"/>
            <ac:spMk id="2" creationId="{DE4018C2-A91A-4572-94F5-832E547700C6}"/>
          </ac:spMkLst>
        </pc:spChg>
      </pc:sldChg>
      <pc:sldChg chg="del">
        <pc:chgData name="Павел ___" userId="d11b0dfcd687bf2d" providerId="LiveId" clId="{88E033A8-2205-4F7F-B728-C95471DDF4B7}" dt="2022-07-10T20:28:46.504" v="1547" actId="47"/>
        <pc:sldMkLst>
          <pc:docMk/>
          <pc:sldMk cId="1703547308" sldId="388"/>
        </pc:sldMkLst>
      </pc:sldChg>
      <pc:sldChg chg="del">
        <pc:chgData name="Павел ___" userId="d11b0dfcd687bf2d" providerId="LiveId" clId="{88E033A8-2205-4F7F-B728-C95471DDF4B7}" dt="2022-07-10T20:28:50.586" v="1548" actId="47"/>
        <pc:sldMkLst>
          <pc:docMk/>
          <pc:sldMk cId="3751494695" sldId="389"/>
        </pc:sldMkLst>
      </pc:sldChg>
      <pc:sldChg chg="del">
        <pc:chgData name="Павел ___" userId="d11b0dfcd687bf2d" providerId="LiveId" clId="{88E033A8-2205-4F7F-B728-C95471DDF4B7}" dt="2022-07-10T20:30:07.829" v="1559" actId="47"/>
        <pc:sldMkLst>
          <pc:docMk/>
          <pc:sldMk cId="80185384" sldId="390"/>
        </pc:sldMkLst>
      </pc:sldChg>
      <pc:sldChg chg="del">
        <pc:chgData name="Павел ___" userId="d11b0dfcd687bf2d" providerId="LiveId" clId="{88E033A8-2205-4F7F-B728-C95471DDF4B7}" dt="2022-07-10T20:30:12.177" v="1560" actId="47"/>
        <pc:sldMkLst>
          <pc:docMk/>
          <pc:sldMk cId="3794050356" sldId="391"/>
        </pc:sldMkLst>
      </pc:sldChg>
      <pc:sldChg chg="del">
        <pc:chgData name="Павел ___" userId="d11b0dfcd687bf2d" providerId="LiveId" clId="{88E033A8-2205-4F7F-B728-C95471DDF4B7}" dt="2022-07-10T20:30:13.803" v="1561" actId="47"/>
        <pc:sldMkLst>
          <pc:docMk/>
          <pc:sldMk cId="3114373297" sldId="392"/>
        </pc:sldMkLst>
      </pc:sldChg>
      <pc:sldChg chg="del">
        <pc:chgData name="Павел ___" userId="d11b0dfcd687bf2d" providerId="LiveId" clId="{88E033A8-2205-4F7F-B728-C95471DDF4B7}" dt="2022-07-10T20:27:30.483" v="1525" actId="47"/>
        <pc:sldMkLst>
          <pc:docMk/>
          <pc:sldMk cId="2116977904" sldId="393"/>
        </pc:sldMkLst>
      </pc:sldChg>
      <pc:sldChg chg="modSp mod">
        <pc:chgData name="Павел ___" userId="d11b0dfcd687bf2d" providerId="LiveId" clId="{88E033A8-2205-4F7F-B728-C95471DDF4B7}" dt="2022-07-10T20:31:24.228" v="1573" actId="27636"/>
        <pc:sldMkLst>
          <pc:docMk/>
          <pc:sldMk cId="2511884557" sldId="394"/>
        </pc:sldMkLst>
        <pc:spChg chg="mod">
          <ac:chgData name="Павел ___" userId="d11b0dfcd687bf2d" providerId="LiveId" clId="{88E033A8-2205-4F7F-B728-C95471DDF4B7}" dt="2022-07-10T20:31:24.228" v="1573" actId="27636"/>
          <ac:spMkLst>
            <pc:docMk/>
            <pc:sldMk cId="2511884557" sldId="394"/>
            <ac:spMk id="2" creationId="{DE4018C2-A91A-4572-94F5-832E547700C6}"/>
          </ac:spMkLst>
        </pc:spChg>
        <pc:spChg chg="mod">
          <ac:chgData name="Павел ___" userId="d11b0dfcd687bf2d" providerId="LiveId" clId="{88E033A8-2205-4F7F-B728-C95471DDF4B7}" dt="2022-07-10T20:31:13.486" v="1571" actId="2711"/>
          <ac:spMkLst>
            <pc:docMk/>
            <pc:sldMk cId="2511884557" sldId="394"/>
            <ac:spMk id="4" creationId="{A33890C3-86DF-42F3-AFCB-08258D2BC7EA}"/>
          </ac:spMkLst>
        </pc:spChg>
      </pc:sldChg>
      <pc:sldChg chg="del">
        <pc:chgData name="Павел ___" userId="d11b0dfcd687bf2d" providerId="LiveId" clId="{88E033A8-2205-4F7F-B728-C95471DDF4B7}" dt="2022-07-10T20:31:29.281" v="1574" actId="47"/>
        <pc:sldMkLst>
          <pc:docMk/>
          <pc:sldMk cId="2185864545" sldId="395"/>
        </pc:sldMkLst>
      </pc:sldChg>
      <pc:sldChg chg="modSp mod">
        <pc:chgData name="Павел ___" userId="d11b0dfcd687bf2d" providerId="LiveId" clId="{88E033A8-2205-4F7F-B728-C95471DDF4B7}" dt="2022-07-10T20:31:44.810" v="1578" actId="27636"/>
        <pc:sldMkLst>
          <pc:docMk/>
          <pc:sldMk cId="558818426" sldId="396"/>
        </pc:sldMkLst>
        <pc:spChg chg="mod">
          <ac:chgData name="Павел ___" userId="d11b0dfcd687bf2d" providerId="LiveId" clId="{88E033A8-2205-4F7F-B728-C95471DDF4B7}" dt="2022-07-10T20:31:44.810" v="1578" actId="27636"/>
          <ac:spMkLst>
            <pc:docMk/>
            <pc:sldMk cId="558818426" sldId="396"/>
            <ac:spMk id="2" creationId="{DE4018C2-A91A-4572-94F5-832E547700C6}"/>
          </ac:spMkLst>
        </pc:spChg>
        <pc:spChg chg="mod">
          <ac:chgData name="Павел ___" userId="d11b0dfcd687bf2d" providerId="LiveId" clId="{88E033A8-2205-4F7F-B728-C95471DDF4B7}" dt="2022-07-10T20:31:40.665" v="1576" actId="2711"/>
          <ac:spMkLst>
            <pc:docMk/>
            <pc:sldMk cId="558818426" sldId="396"/>
            <ac:spMk id="4" creationId="{A33890C3-86DF-42F3-AFCB-08258D2BC7EA}"/>
          </ac:spMkLst>
        </pc:spChg>
      </pc:sldChg>
      <pc:sldChg chg="del">
        <pc:chgData name="Павел ___" userId="d11b0dfcd687bf2d" providerId="LiveId" clId="{88E033A8-2205-4F7F-B728-C95471DDF4B7}" dt="2022-07-10T21:01:26.084" v="2339" actId="47"/>
        <pc:sldMkLst>
          <pc:docMk/>
          <pc:sldMk cId="3574463794" sldId="397"/>
        </pc:sldMkLst>
      </pc:sldChg>
      <pc:sldChg chg="modSp mod">
        <pc:chgData name="Павел ___" userId="d11b0dfcd687bf2d" providerId="LiveId" clId="{88E033A8-2205-4F7F-B728-C95471DDF4B7}" dt="2022-07-10T20:59:04.117" v="2295" actId="20577"/>
        <pc:sldMkLst>
          <pc:docMk/>
          <pc:sldMk cId="1570486909" sldId="398"/>
        </pc:sldMkLst>
        <pc:spChg chg="mod">
          <ac:chgData name="Павел ___" userId="d11b0dfcd687bf2d" providerId="LiveId" clId="{88E033A8-2205-4F7F-B728-C95471DDF4B7}" dt="2022-07-10T20:59:04.117" v="2295" actId="20577"/>
          <ac:spMkLst>
            <pc:docMk/>
            <pc:sldMk cId="1570486909" sldId="398"/>
            <ac:spMk id="2" creationId="{2EC67429-1C4F-4322-AF0C-D6D20F16F3B1}"/>
          </ac:spMkLst>
        </pc:spChg>
        <pc:spChg chg="mod">
          <ac:chgData name="Павел ___" userId="d11b0dfcd687bf2d" providerId="LiveId" clId="{88E033A8-2205-4F7F-B728-C95471DDF4B7}" dt="2022-07-10T20:48:26.313" v="2095" actId="113"/>
          <ac:spMkLst>
            <pc:docMk/>
            <pc:sldMk cId="1570486909" sldId="398"/>
            <ac:spMk id="4" creationId="{B60A2EB3-7D8F-4D9E-9A94-2F6B39D859DC}"/>
          </ac:spMkLst>
        </pc:spChg>
      </pc:sldChg>
      <pc:sldChg chg="del ord">
        <pc:chgData name="Павел ___" userId="d11b0dfcd687bf2d" providerId="LiveId" clId="{88E033A8-2205-4F7F-B728-C95471DDF4B7}" dt="2022-07-10T20:59:36.006" v="2302" actId="47"/>
        <pc:sldMkLst>
          <pc:docMk/>
          <pc:sldMk cId="2074659785" sldId="400"/>
        </pc:sldMkLst>
      </pc:sldChg>
      <pc:sldChg chg="modSp mod ord">
        <pc:chgData name="Павел ___" userId="d11b0dfcd687bf2d" providerId="LiveId" clId="{88E033A8-2205-4F7F-B728-C95471DDF4B7}" dt="2022-07-10T21:01:17.848" v="2337"/>
        <pc:sldMkLst>
          <pc:docMk/>
          <pc:sldMk cId="250241226" sldId="401"/>
        </pc:sldMkLst>
        <pc:spChg chg="mod">
          <ac:chgData name="Павел ___" userId="d11b0dfcd687bf2d" providerId="LiveId" clId="{88E033A8-2205-4F7F-B728-C95471DDF4B7}" dt="2022-07-10T21:01:17.848" v="2337"/>
          <ac:spMkLst>
            <pc:docMk/>
            <pc:sldMk cId="250241226" sldId="401"/>
            <ac:spMk id="2" creationId="{2EC67429-1C4F-4322-AF0C-D6D20F16F3B1}"/>
          </ac:spMkLst>
        </pc:spChg>
      </pc:sldChg>
      <pc:sldChg chg="modSp del mod ord">
        <pc:chgData name="Павел ___" userId="d11b0dfcd687bf2d" providerId="LiveId" clId="{88E033A8-2205-4F7F-B728-C95471DDF4B7}" dt="2022-07-10T21:01:20.946" v="2338" actId="47"/>
        <pc:sldMkLst>
          <pc:docMk/>
          <pc:sldMk cId="2475084078" sldId="402"/>
        </pc:sldMkLst>
        <pc:spChg chg="mod">
          <ac:chgData name="Павел ___" userId="d11b0dfcd687bf2d" providerId="LiveId" clId="{88E033A8-2205-4F7F-B728-C95471DDF4B7}" dt="2022-07-10T21:01:07.041" v="2331" actId="27636"/>
          <ac:spMkLst>
            <pc:docMk/>
            <pc:sldMk cId="2475084078" sldId="402"/>
            <ac:spMk id="2" creationId="{2EC67429-1C4F-4322-AF0C-D6D20F16F3B1}"/>
          </ac:spMkLst>
        </pc:spChg>
      </pc:sldChg>
      <pc:sldChg chg="modSp mod">
        <pc:chgData name="Павел ___" userId="d11b0dfcd687bf2d" providerId="LiveId" clId="{88E033A8-2205-4F7F-B728-C95471DDF4B7}" dt="2022-07-10T20:32:30.017" v="1586" actId="20577"/>
        <pc:sldMkLst>
          <pc:docMk/>
          <pc:sldMk cId="4245357831" sldId="403"/>
        </pc:sldMkLst>
        <pc:spChg chg="mod">
          <ac:chgData name="Павел ___" userId="d11b0dfcd687bf2d" providerId="LiveId" clId="{88E033A8-2205-4F7F-B728-C95471DDF4B7}" dt="2022-07-10T20:32:30.017" v="1586" actId="20577"/>
          <ac:spMkLst>
            <pc:docMk/>
            <pc:sldMk cId="4245357831" sldId="403"/>
            <ac:spMk id="2" creationId="{DE4018C2-A91A-4572-94F5-832E547700C6}"/>
          </ac:spMkLst>
        </pc:spChg>
        <pc:spChg chg="mod">
          <ac:chgData name="Павел ___" userId="d11b0dfcd687bf2d" providerId="LiveId" clId="{88E033A8-2205-4F7F-B728-C95471DDF4B7}" dt="2022-07-10T20:32:18.971" v="1582" actId="27636"/>
          <ac:spMkLst>
            <pc:docMk/>
            <pc:sldMk cId="4245357831" sldId="403"/>
            <ac:spMk id="4" creationId="{A33890C3-86DF-42F3-AFCB-08258D2BC7EA}"/>
          </ac:spMkLst>
        </pc:spChg>
      </pc:sldChg>
      <pc:sldChg chg="addSp delSp modSp new mod">
        <pc:chgData name="Павел ___" userId="d11b0dfcd687bf2d" providerId="LiveId" clId="{88E033A8-2205-4F7F-B728-C95471DDF4B7}" dt="2022-07-10T21:05:41.935" v="2560"/>
        <pc:sldMkLst>
          <pc:docMk/>
          <pc:sldMk cId="849599192" sldId="404"/>
        </pc:sldMkLst>
        <pc:spChg chg="mod">
          <ac:chgData name="Павел ___" userId="d11b0dfcd687bf2d" providerId="LiveId" clId="{88E033A8-2205-4F7F-B728-C95471DDF4B7}" dt="2022-07-10T21:05:41.935" v="2560"/>
          <ac:spMkLst>
            <pc:docMk/>
            <pc:sldMk cId="849599192" sldId="404"/>
            <ac:spMk id="2" creationId="{09D2EC6D-6E6E-378E-E811-1DDC8F503D9C}"/>
          </ac:spMkLst>
        </pc:spChg>
        <pc:spChg chg="add del mod">
          <ac:chgData name="Павел ___" userId="d11b0dfcd687bf2d" providerId="LiveId" clId="{88E033A8-2205-4F7F-B728-C95471DDF4B7}" dt="2022-07-10T15:05:11.251" v="160" actId="478"/>
          <ac:spMkLst>
            <pc:docMk/>
            <pc:sldMk cId="849599192" sldId="404"/>
            <ac:spMk id="5" creationId="{095D6AA3-3553-E1AB-D7A3-BF5EF54856C6}"/>
          </ac:spMkLst>
        </pc:spChg>
        <pc:spChg chg="add del mod">
          <ac:chgData name="Павел ___" userId="d11b0dfcd687bf2d" providerId="LiveId" clId="{88E033A8-2205-4F7F-B728-C95471DDF4B7}" dt="2022-07-10T15:05:13.808" v="161" actId="478"/>
          <ac:spMkLst>
            <pc:docMk/>
            <pc:sldMk cId="849599192" sldId="404"/>
            <ac:spMk id="7" creationId="{8DA19F8E-BFF5-61B5-85EA-AF57388EFAA1}"/>
          </ac:spMkLst>
        </pc:spChg>
      </pc:sldChg>
      <pc:sldChg chg="addSp delSp modSp new mod ord">
        <pc:chgData name="Павел ___" userId="d11b0dfcd687bf2d" providerId="LiveId" clId="{88E033A8-2205-4F7F-B728-C95471DDF4B7}" dt="2022-07-10T19:44:32.487" v="188"/>
        <pc:sldMkLst>
          <pc:docMk/>
          <pc:sldMk cId="497551487" sldId="405"/>
        </pc:sldMkLst>
        <pc:spChg chg="del mod">
          <ac:chgData name="Павел ___" userId="d11b0dfcd687bf2d" providerId="LiveId" clId="{88E033A8-2205-4F7F-B728-C95471DDF4B7}" dt="2022-07-10T19:43:15.824" v="177"/>
          <ac:spMkLst>
            <pc:docMk/>
            <pc:sldMk cId="497551487" sldId="405"/>
            <ac:spMk id="2" creationId="{1E9F0572-322C-6656-2A9C-937DC62A7663}"/>
          </ac:spMkLst>
        </pc:spChg>
        <pc:spChg chg="del mod">
          <ac:chgData name="Павел ___" userId="d11b0dfcd687bf2d" providerId="LiveId" clId="{88E033A8-2205-4F7F-B728-C95471DDF4B7}" dt="2022-07-10T19:43:08.748" v="175" actId="478"/>
          <ac:spMkLst>
            <pc:docMk/>
            <pc:sldMk cId="497551487" sldId="405"/>
            <ac:spMk id="5" creationId="{0E5DE63E-A143-0476-EFEF-DEC3409A2C7D}"/>
          </ac:spMkLst>
        </pc:spChg>
        <pc:picChg chg="add mod">
          <ac:chgData name="Павел ___" userId="d11b0dfcd687bf2d" providerId="LiveId" clId="{88E033A8-2205-4F7F-B728-C95471DDF4B7}" dt="2022-07-10T19:43:23.113" v="179" actId="14100"/>
          <ac:picMkLst>
            <pc:docMk/>
            <pc:sldMk cId="497551487" sldId="405"/>
            <ac:picMk id="6" creationId="{B06709D0-5F18-1578-FFB6-3E7104A2402D}"/>
          </ac:picMkLst>
        </pc:picChg>
      </pc:sldChg>
      <pc:sldChg chg="modSp add del mod">
        <pc:chgData name="Павел ___" userId="d11b0dfcd687bf2d" providerId="LiveId" clId="{88E033A8-2205-4F7F-B728-C95471DDF4B7}" dt="2022-07-10T19:45:37.177" v="203" actId="47"/>
        <pc:sldMkLst>
          <pc:docMk/>
          <pc:sldMk cId="1652534251" sldId="406"/>
        </pc:sldMkLst>
        <pc:spChg chg="mod">
          <ac:chgData name="Павел ___" userId="d11b0dfcd687bf2d" providerId="LiveId" clId="{88E033A8-2205-4F7F-B728-C95471DDF4B7}" dt="2022-07-10T19:45:35.437" v="202" actId="21"/>
          <ac:spMkLst>
            <pc:docMk/>
            <pc:sldMk cId="1652534251" sldId="406"/>
            <ac:spMk id="2" creationId="{09D2EC6D-6E6E-378E-E811-1DDC8F503D9C}"/>
          </ac:spMkLst>
        </pc:spChg>
      </pc:sldChg>
      <pc:sldChg chg="modSp new mod">
        <pc:chgData name="Павел ___" userId="d11b0dfcd687bf2d" providerId="LiveId" clId="{88E033A8-2205-4F7F-B728-C95471DDF4B7}" dt="2022-07-10T19:46:10.024" v="213" actId="27636"/>
        <pc:sldMkLst>
          <pc:docMk/>
          <pc:sldMk cId="342510790" sldId="407"/>
        </pc:sldMkLst>
        <pc:spChg chg="mod">
          <ac:chgData name="Павел ___" userId="d11b0dfcd687bf2d" providerId="LiveId" clId="{88E033A8-2205-4F7F-B728-C95471DDF4B7}" dt="2022-07-10T19:46:10.024" v="213" actId="27636"/>
          <ac:spMkLst>
            <pc:docMk/>
            <pc:sldMk cId="342510790" sldId="407"/>
            <ac:spMk id="2" creationId="{4616730D-BB7E-7E13-A401-22F0A796E030}"/>
          </ac:spMkLst>
        </pc:spChg>
        <pc:spChg chg="mod">
          <ac:chgData name="Павел ___" userId="d11b0dfcd687bf2d" providerId="LiveId" clId="{88E033A8-2205-4F7F-B728-C95471DDF4B7}" dt="2022-07-10T19:46:04.608" v="211" actId="14100"/>
          <ac:spMkLst>
            <pc:docMk/>
            <pc:sldMk cId="342510790" sldId="407"/>
            <ac:spMk id="5" creationId="{4A1F6539-3A36-ECC1-B5A4-6F7B376E6110}"/>
          </ac:spMkLst>
        </pc:spChg>
      </pc:sldChg>
      <pc:sldChg chg="modSp add mod">
        <pc:chgData name="Павел ___" userId="d11b0dfcd687bf2d" providerId="LiveId" clId="{88E033A8-2205-4F7F-B728-C95471DDF4B7}" dt="2022-07-10T21:06:14.719" v="2567" actId="113"/>
        <pc:sldMkLst>
          <pc:docMk/>
          <pc:sldMk cId="1338489922" sldId="408"/>
        </pc:sldMkLst>
        <pc:spChg chg="mod">
          <ac:chgData name="Павел ___" userId="d11b0dfcd687bf2d" providerId="LiveId" clId="{88E033A8-2205-4F7F-B728-C95471DDF4B7}" dt="2022-07-10T21:06:14.719" v="2567" actId="113"/>
          <ac:spMkLst>
            <pc:docMk/>
            <pc:sldMk cId="1338489922" sldId="408"/>
            <ac:spMk id="2" creationId="{4616730D-BB7E-7E13-A401-22F0A796E030}"/>
          </ac:spMkLst>
        </pc:spChg>
      </pc:sldChg>
      <pc:sldChg chg="modSp add mod">
        <pc:chgData name="Павел ___" userId="d11b0dfcd687bf2d" providerId="LiveId" clId="{88E033A8-2205-4F7F-B728-C95471DDF4B7}" dt="2022-07-10T19:49:59.623" v="278" actId="27636"/>
        <pc:sldMkLst>
          <pc:docMk/>
          <pc:sldMk cId="297132764" sldId="409"/>
        </pc:sldMkLst>
        <pc:spChg chg="mod">
          <ac:chgData name="Павел ___" userId="d11b0dfcd687bf2d" providerId="LiveId" clId="{88E033A8-2205-4F7F-B728-C95471DDF4B7}" dt="2022-07-10T19:49:59.623" v="278" actId="27636"/>
          <ac:spMkLst>
            <pc:docMk/>
            <pc:sldMk cId="297132764" sldId="409"/>
            <ac:spMk id="2" creationId="{4616730D-BB7E-7E13-A401-22F0A796E030}"/>
          </ac:spMkLst>
        </pc:spChg>
        <pc:spChg chg="mod">
          <ac:chgData name="Павел ___" userId="d11b0dfcd687bf2d" providerId="LiveId" clId="{88E033A8-2205-4F7F-B728-C95471DDF4B7}" dt="2022-07-10T19:48:46.827" v="251" actId="20577"/>
          <ac:spMkLst>
            <pc:docMk/>
            <pc:sldMk cId="297132764" sldId="409"/>
            <ac:spMk id="5" creationId="{4A1F6539-3A36-ECC1-B5A4-6F7B376E6110}"/>
          </ac:spMkLst>
        </pc:spChg>
      </pc:sldChg>
      <pc:sldChg chg="modSp add mod">
        <pc:chgData name="Павел ___" userId="d11b0dfcd687bf2d" providerId="LiveId" clId="{88E033A8-2205-4F7F-B728-C95471DDF4B7}" dt="2022-07-10T19:50:10.445" v="280" actId="27636"/>
        <pc:sldMkLst>
          <pc:docMk/>
          <pc:sldMk cId="237186881" sldId="410"/>
        </pc:sldMkLst>
        <pc:spChg chg="mod">
          <ac:chgData name="Павел ___" userId="d11b0dfcd687bf2d" providerId="LiveId" clId="{88E033A8-2205-4F7F-B728-C95471DDF4B7}" dt="2022-07-10T19:50:10.445" v="280" actId="27636"/>
          <ac:spMkLst>
            <pc:docMk/>
            <pc:sldMk cId="237186881" sldId="410"/>
            <ac:spMk id="2" creationId="{4616730D-BB7E-7E13-A401-22F0A796E030}"/>
          </ac:spMkLst>
        </pc:spChg>
      </pc:sldChg>
      <pc:sldChg chg="modSp add mod">
        <pc:chgData name="Павел ___" userId="d11b0dfcd687bf2d" providerId="LiveId" clId="{88E033A8-2205-4F7F-B728-C95471DDF4B7}" dt="2022-07-10T19:52:12.089" v="375" actId="5793"/>
        <pc:sldMkLst>
          <pc:docMk/>
          <pc:sldMk cId="2953198707" sldId="411"/>
        </pc:sldMkLst>
        <pc:spChg chg="mod">
          <ac:chgData name="Павел ___" userId="d11b0dfcd687bf2d" providerId="LiveId" clId="{88E033A8-2205-4F7F-B728-C95471DDF4B7}" dt="2022-07-10T19:52:12.089" v="375" actId="5793"/>
          <ac:spMkLst>
            <pc:docMk/>
            <pc:sldMk cId="2953198707" sldId="411"/>
            <ac:spMk id="2" creationId="{4616730D-BB7E-7E13-A401-22F0A796E030}"/>
          </ac:spMkLst>
        </pc:spChg>
        <pc:spChg chg="mod">
          <ac:chgData name="Павел ___" userId="d11b0dfcd687bf2d" providerId="LiveId" clId="{88E033A8-2205-4F7F-B728-C95471DDF4B7}" dt="2022-07-10T19:51:20.920" v="356" actId="313"/>
          <ac:spMkLst>
            <pc:docMk/>
            <pc:sldMk cId="2953198707" sldId="411"/>
            <ac:spMk id="5" creationId="{4A1F6539-3A36-ECC1-B5A4-6F7B376E6110}"/>
          </ac:spMkLst>
        </pc:spChg>
      </pc:sldChg>
      <pc:sldChg chg="modSp add mod">
        <pc:chgData name="Павел ___" userId="d11b0dfcd687bf2d" providerId="LiveId" clId="{88E033A8-2205-4F7F-B728-C95471DDF4B7}" dt="2022-07-10T20:26:16.122" v="1521" actId="20577"/>
        <pc:sldMkLst>
          <pc:docMk/>
          <pc:sldMk cId="269622039" sldId="412"/>
        </pc:sldMkLst>
        <pc:spChg chg="mod">
          <ac:chgData name="Павел ___" userId="d11b0dfcd687bf2d" providerId="LiveId" clId="{88E033A8-2205-4F7F-B728-C95471DDF4B7}" dt="2022-07-10T20:26:04.804" v="1507" actId="255"/>
          <ac:spMkLst>
            <pc:docMk/>
            <pc:sldMk cId="269622039" sldId="412"/>
            <ac:spMk id="2" creationId="{9A13888E-DE09-40F3-B12D-CA964B777EBC}"/>
          </ac:spMkLst>
        </pc:spChg>
        <pc:spChg chg="mod">
          <ac:chgData name="Павел ___" userId="d11b0dfcd687bf2d" providerId="LiveId" clId="{88E033A8-2205-4F7F-B728-C95471DDF4B7}" dt="2022-07-10T20:26:16.122" v="1521" actId="20577"/>
          <ac:spMkLst>
            <pc:docMk/>
            <pc:sldMk cId="269622039" sldId="412"/>
            <ac:spMk id="4" creationId="{4CB9E30A-91D5-4849-90BC-16B34774C43B}"/>
          </ac:spMkLst>
        </pc:spChg>
      </pc:sldChg>
      <pc:sldChg chg="delSp modSp new mod">
        <pc:chgData name="Павел ___" userId="d11b0dfcd687bf2d" providerId="LiveId" clId="{88E033A8-2205-4F7F-B728-C95471DDF4B7}" dt="2022-07-10T19:55:31.596" v="424" actId="1076"/>
        <pc:sldMkLst>
          <pc:docMk/>
          <pc:sldMk cId="4052692501" sldId="413"/>
        </pc:sldMkLst>
        <pc:spChg chg="mod">
          <ac:chgData name="Павел ___" userId="d11b0dfcd687bf2d" providerId="LiveId" clId="{88E033A8-2205-4F7F-B728-C95471DDF4B7}" dt="2022-07-10T19:55:31.596" v="424" actId="1076"/>
          <ac:spMkLst>
            <pc:docMk/>
            <pc:sldMk cId="4052692501" sldId="413"/>
            <ac:spMk id="2" creationId="{180BB7E0-9C34-0378-4951-EA343E41A6FB}"/>
          </ac:spMkLst>
        </pc:spChg>
        <pc:spChg chg="del mod">
          <ac:chgData name="Павел ___" userId="d11b0dfcd687bf2d" providerId="LiveId" clId="{88E033A8-2205-4F7F-B728-C95471DDF4B7}" dt="2022-07-10T19:55:05.748" v="416" actId="478"/>
          <ac:spMkLst>
            <pc:docMk/>
            <pc:sldMk cId="4052692501" sldId="413"/>
            <ac:spMk id="5" creationId="{02B8C5FF-660F-40B0-D717-BA5903502812}"/>
          </ac:spMkLst>
        </pc:spChg>
      </pc:sldChg>
      <pc:sldChg chg="modSp new mod">
        <pc:chgData name="Павел ___" userId="d11b0dfcd687bf2d" providerId="LiveId" clId="{88E033A8-2205-4F7F-B728-C95471DDF4B7}" dt="2022-07-10T20:55:25.183" v="2219" actId="6549"/>
        <pc:sldMkLst>
          <pc:docMk/>
          <pc:sldMk cId="2982730272" sldId="414"/>
        </pc:sldMkLst>
        <pc:spChg chg="mod">
          <ac:chgData name="Павел ___" userId="d11b0dfcd687bf2d" providerId="LiveId" clId="{88E033A8-2205-4F7F-B728-C95471DDF4B7}" dt="2022-07-10T20:55:25.183" v="2219" actId="6549"/>
          <ac:spMkLst>
            <pc:docMk/>
            <pc:sldMk cId="2982730272" sldId="414"/>
            <ac:spMk id="2" creationId="{C653B292-21E9-3AD8-552C-3CA8D73C8858}"/>
          </ac:spMkLst>
        </pc:spChg>
        <pc:spChg chg="mod">
          <ac:chgData name="Павел ___" userId="d11b0dfcd687bf2d" providerId="LiveId" clId="{88E033A8-2205-4F7F-B728-C95471DDF4B7}" dt="2022-07-10T19:56:50.766" v="511" actId="6549"/>
          <ac:spMkLst>
            <pc:docMk/>
            <pc:sldMk cId="2982730272" sldId="414"/>
            <ac:spMk id="5" creationId="{80DE08E6-B8D4-94AC-8B22-5EA267502CD0}"/>
          </ac:spMkLst>
        </pc:spChg>
      </pc:sldChg>
      <pc:sldChg chg="modSp add mod">
        <pc:chgData name="Павел ___" userId="d11b0dfcd687bf2d" providerId="LiveId" clId="{88E033A8-2205-4F7F-B728-C95471DDF4B7}" dt="2022-07-10T21:11:22.430" v="2650" actId="313"/>
        <pc:sldMkLst>
          <pc:docMk/>
          <pc:sldMk cId="4040422980" sldId="415"/>
        </pc:sldMkLst>
        <pc:spChg chg="mod">
          <ac:chgData name="Павел ___" userId="d11b0dfcd687bf2d" providerId="LiveId" clId="{88E033A8-2205-4F7F-B728-C95471DDF4B7}" dt="2022-07-10T21:11:22.430" v="2650" actId="313"/>
          <ac:spMkLst>
            <pc:docMk/>
            <pc:sldMk cId="4040422980" sldId="415"/>
            <ac:spMk id="2" creationId="{C653B292-21E9-3AD8-552C-3CA8D73C8858}"/>
          </ac:spMkLst>
        </pc:spChg>
      </pc:sldChg>
      <pc:sldChg chg="modSp add mod">
        <pc:chgData name="Павел ___" userId="d11b0dfcd687bf2d" providerId="LiveId" clId="{88E033A8-2205-4F7F-B728-C95471DDF4B7}" dt="2022-07-10T20:12:08.456" v="842" actId="27636"/>
        <pc:sldMkLst>
          <pc:docMk/>
          <pc:sldMk cId="29355286" sldId="416"/>
        </pc:sldMkLst>
        <pc:spChg chg="mod">
          <ac:chgData name="Павел ___" userId="d11b0dfcd687bf2d" providerId="LiveId" clId="{88E033A8-2205-4F7F-B728-C95471DDF4B7}" dt="2022-07-10T20:12:08.456" v="842" actId="27636"/>
          <ac:spMkLst>
            <pc:docMk/>
            <pc:sldMk cId="29355286" sldId="416"/>
            <ac:spMk id="2" creationId="{C653B292-21E9-3AD8-552C-3CA8D73C8858}"/>
          </ac:spMkLst>
        </pc:spChg>
        <pc:spChg chg="mod">
          <ac:chgData name="Павел ___" userId="d11b0dfcd687bf2d" providerId="LiveId" clId="{88E033A8-2205-4F7F-B728-C95471DDF4B7}" dt="2022-07-10T20:09:40.443" v="775" actId="14100"/>
          <ac:spMkLst>
            <pc:docMk/>
            <pc:sldMk cId="29355286" sldId="416"/>
            <ac:spMk id="5" creationId="{80DE08E6-B8D4-94AC-8B22-5EA267502CD0}"/>
          </ac:spMkLst>
        </pc:spChg>
      </pc:sldChg>
      <pc:sldChg chg="modSp add mod">
        <pc:chgData name="Павел ___" userId="d11b0dfcd687bf2d" providerId="LiveId" clId="{88E033A8-2205-4F7F-B728-C95471DDF4B7}" dt="2022-07-10T20:21:14.130" v="1151" actId="27636"/>
        <pc:sldMkLst>
          <pc:docMk/>
          <pc:sldMk cId="1305183434" sldId="417"/>
        </pc:sldMkLst>
        <pc:spChg chg="mod">
          <ac:chgData name="Павел ___" userId="d11b0dfcd687bf2d" providerId="LiveId" clId="{88E033A8-2205-4F7F-B728-C95471DDF4B7}" dt="2022-07-10T20:21:14.130" v="1151" actId="27636"/>
          <ac:spMkLst>
            <pc:docMk/>
            <pc:sldMk cId="1305183434" sldId="417"/>
            <ac:spMk id="2" creationId="{C653B292-21E9-3AD8-552C-3CA8D73C8858}"/>
          </ac:spMkLst>
        </pc:spChg>
      </pc:sldChg>
      <pc:sldChg chg="addSp delSp modSp new mod">
        <pc:chgData name="Павел ___" userId="d11b0dfcd687bf2d" providerId="LiveId" clId="{88E033A8-2205-4F7F-B728-C95471DDF4B7}" dt="2022-07-10T20:15:33.408" v="1092" actId="478"/>
        <pc:sldMkLst>
          <pc:docMk/>
          <pc:sldMk cId="4025418315" sldId="418"/>
        </pc:sldMkLst>
        <pc:spChg chg="del">
          <ac:chgData name="Павел ___" userId="d11b0dfcd687bf2d" providerId="LiveId" clId="{88E033A8-2205-4F7F-B728-C95471DDF4B7}" dt="2022-07-10T20:15:12.399" v="1089"/>
          <ac:spMkLst>
            <pc:docMk/>
            <pc:sldMk cId="4025418315" sldId="418"/>
            <ac:spMk id="2" creationId="{EE50F9DC-8C6E-FF98-2E63-9935DE0DB056}"/>
          </ac:spMkLst>
        </pc:spChg>
        <pc:spChg chg="del">
          <ac:chgData name="Павел ___" userId="d11b0dfcd687bf2d" providerId="LiveId" clId="{88E033A8-2205-4F7F-B728-C95471DDF4B7}" dt="2022-07-10T20:15:33.408" v="1092" actId="478"/>
          <ac:spMkLst>
            <pc:docMk/>
            <pc:sldMk cId="4025418315" sldId="418"/>
            <ac:spMk id="5" creationId="{75A40ECC-EEA3-6E4C-6CD1-409100C4C3B4}"/>
          </ac:spMkLst>
        </pc:spChg>
        <pc:picChg chg="add mod">
          <ac:chgData name="Павел ___" userId="d11b0dfcd687bf2d" providerId="LiveId" clId="{88E033A8-2205-4F7F-B728-C95471DDF4B7}" dt="2022-07-10T20:15:12.399" v="1089"/>
          <ac:picMkLst>
            <pc:docMk/>
            <pc:sldMk cId="4025418315" sldId="418"/>
            <ac:picMk id="6" creationId="{A2CC9114-D251-14FD-79FA-A7B00AEB12A2}"/>
          </ac:picMkLst>
        </pc:picChg>
        <pc:picChg chg="add mod">
          <ac:chgData name="Павел ___" userId="d11b0dfcd687bf2d" providerId="LiveId" clId="{88E033A8-2205-4F7F-B728-C95471DDF4B7}" dt="2022-07-10T20:15:29.378" v="1091" actId="1076"/>
          <ac:picMkLst>
            <pc:docMk/>
            <pc:sldMk cId="4025418315" sldId="418"/>
            <ac:picMk id="7" creationId="{C07B53E9-9C4A-113D-8024-EAE54D72AF61}"/>
          </ac:picMkLst>
        </pc:picChg>
      </pc:sldChg>
      <pc:sldChg chg="addSp delSp modSp new mod ord">
        <pc:chgData name="Павел ___" userId="d11b0dfcd687bf2d" providerId="LiveId" clId="{88E033A8-2205-4F7F-B728-C95471DDF4B7}" dt="2022-07-10T20:20:43.265" v="1116"/>
        <pc:sldMkLst>
          <pc:docMk/>
          <pc:sldMk cId="665841293" sldId="419"/>
        </pc:sldMkLst>
        <pc:spChg chg="del mod">
          <ac:chgData name="Павел ___" userId="d11b0dfcd687bf2d" providerId="LiveId" clId="{88E033A8-2205-4F7F-B728-C95471DDF4B7}" dt="2022-07-10T20:16:52.090" v="1104"/>
          <ac:spMkLst>
            <pc:docMk/>
            <pc:sldMk cId="665841293" sldId="419"/>
            <ac:spMk id="2" creationId="{61163C46-7A34-C0C5-A386-7F71450729CF}"/>
          </ac:spMkLst>
        </pc:spChg>
        <pc:spChg chg="mod">
          <ac:chgData name="Павел ___" userId="d11b0dfcd687bf2d" providerId="LiveId" clId="{88E033A8-2205-4F7F-B728-C95471DDF4B7}" dt="2022-07-10T20:16:11.604" v="1100" actId="113"/>
          <ac:spMkLst>
            <pc:docMk/>
            <pc:sldMk cId="665841293" sldId="419"/>
            <ac:spMk id="5" creationId="{635C0AF8-FE2B-D06C-EB74-9DD9E3135B41}"/>
          </ac:spMkLst>
        </pc:spChg>
        <pc:spChg chg="add del mod">
          <ac:chgData name="Павел ___" userId="d11b0dfcd687bf2d" providerId="LiveId" clId="{88E033A8-2205-4F7F-B728-C95471DDF4B7}" dt="2022-07-10T20:17:27.740" v="1108" actId="478"/>
          <ac:spMkLst>
            <pc:docMk/>
            <pc:sldMk cId="665841293" sldId="419"/>
            <ac:spMk id="10" creationId="{62BF9A50-E84B-13A3-D08F-EAC3B84B7FED}"/>
          </ac:spMkLst>
        </pc:spChg>
        <pc:picChg chg="add del mod">
          <ac:chgData name="Павел ___" userId="d11b0dfcd687bf2d" providerId="LiveId" clId="{88E033A8-2205-4F7F-B728-C95471DDF4B7}" dt="2022-07-10T20:17:25.758" v="1107" actId="478"/>
          <ac:picMkLst>
            <pc:docMk/>
            <pc:sldMk cId="665841293" sldId="419"/>
            <ac:picMk id="6" creationId="{B7D77CB2-BD50-9621-18EA-956007FBBEAE}"/>
          </ac:picMkLst>
        </pc:picChg>
        <pc:picChg chg="add del mod">
          <ac:chgData name="Павел ___" userId="d11b0dfcd687bf2d" providerId="LiveId" clId="{88E033A8-2205-4F7F-B728-C95471DDF4B7}" dt="2022-07-10T20:17:28.872" v="1109" actId="478"/>
          <ac:picMkLst>
            <pc:docMk/>
            <pc:sldMk cId="665841293" sldId="419"/>
            <ac:picMk id="7" creationId="{135377CB-6783-D844-E67C-DEEED314C81D}"/>
          </ac:picMkLst>
        </pc:picChg>
        <pc:picChg chg="add del mod">
          <ac:chgData name="Павел ___" userId="d11b0dfcd687bf2d" providerId="LiveId" clId="{88E033A8-2205-4F7F-B728-C95471DDF4B7}" dt="2022-07-10T20:17:29.649" v="1110" actId="478"/>
          <ac:picMkLst>
            <pc:docMk/>
            <pc:sldMk cId="665841293" sldId="419"/>
            <ac:picMk id="8" creationId="{3A3267A1-F103-B5DD-468D-81B7198362DE}"/>
          </ac:picMkLst>
        </pc:picChg>
        <pc:picChg chg="add mod modCrop">
          <ac:chgData name="Павел ___" userId="d11b0dfcd687bf2d" providerId="LiveId" clId="{88E033A8-2205-4F7F-B728-C95471DDF4B7}" dt="2022-07-10T20:20:31.669" v="1114" actId="14100"/>
          <ac:picMkLst>
            <pc:docMk/>
            <pc:sldMk cId="665841293" sldId="419"/>
            <ac:picMk id="12" creationId="{FBC7C560-91E2-03B7-AF54-B95293F40710}"/>
          </ac:picMkLst>
        </pc:picChg>
      </pc:sldChg>
      <pc:sldChg chg="modSp add mod">
        <pc:chgData name="Павел ___" userId="d11b0dfcd687bf2d" providerId="LiveId" clId="{88E033A8-2205-4F7F-B728-C95471DDF4B7}" dt="2022-07-10T21:06:58.640" v="2568" actId="2711"/>
        <pc:sldMkLst>
          <pc:docMk/>
          <pc:sldMk cId="2537019918" sldId="420"/>
        </pc:sldMkLst>
        <pc:spChg chg="mod">
          <ac:chgData name="Павел ___" userId="d11b0dfcd687bf2d" providerId="LiveId" clId="{88E033A8-2205-4F7F-B728-C95471DDF4B7}" dt="2022-07-10T21:06:58.640" v="2568" actId="2711"/>
          <ac:spMkLst>
            <pc:docMk/>
            <pc:sldMk cId="2537019918" sldId="420"/>
            <ac:spMk id="2" creationId="{61163C46-7A34-C0C5-A386-7F71450729CF}"/>
          </ac:spMkLst>
        </pc:spChg>
      </pc:sldChg>
      <pc:sldChg chg="modSp add mod">
        <pc:chgData name="Павел ___" userId="d11b0dfcd687bf2d" providerId="LiveId" clId="{88E033A8-2205-4F7F-B728-C95471DDF4B7}" dt="2022-07-10T20:28:37.482" v="1546"/>
        <pc:sldMkLst>
          <pc:docMk/>
          <pc:sldMk cId="2998534466" sldId="421"/>
        </pc:sldMkLst>
        <pc:spChg chg="mod">
          <ac:chgData name="Павел ___" userId="d11b0dfcd687bf2d" providerId="LiveId" clId="{88E033A8-2205-4F7F-B728-C95471DDF4B7}" dt="2022-07-10T20:28:21.806" v="1543" actId="20577"/>
          <ac:spMkLst>
            <pc:docMk/>
            <pc:sldMk cId="2998534466" sldId="421"/>
            <ac:spMk id="2" creationId="{DE4018C2-A91A-4572-94F5-832E547700C6}"/>
          </ac:spMkLst>
        </pc:spChg>
        <pc:spChg chg="mod">
          <ac:chgData name="Павел ___" userId="d11b0dfcd687bf2d" providerId="LiveId" clId="{88E033A8-2205-4F7F-B728-C95471DDF4B7}" dt="2022-07-10T20:28:37.482" v="1546"/>
          <ac:spMkLst>
            <pc:docMk/>
            <pc:sldMk cId="2998534466" sldId="421"/>
            <ac:spMk id="4" creationId="{A33890C3-86DF-42F3-AFCB-08258D2BC7EA}"/>
          </ac:spMkLst>
        </pc:spChg>
      </pc:sldChg>
      <pc:sldChg chg="modSp add mod">
        <pc:chgData name="Павел ___" userId="d11b0dfcd687bf2d" providerId="LiveId" clId="{88E033A8-2205-4F7F-B728-C95471DDF4B7}" dt="2022-07-10T21:08:38.817" v="2582" actId="2711"/>
        <pc:sldMkLst>
          <pc:docMk/>
          <pc:sldMk cId="4091351987" sldId="422"/>
        </pc:sldMkLst>
        <pc:spChg chg="mod">
          <ac:chgData name="Павел ___" userId="d11b0dfcd687bf2d" providerId="LiveId" clId="{88E033A8-2205-4F7F-B728-C95471DDF4B7}" dt="2022-07-10T21:08:38.817" v="2582" actId="2711"/>
          <ac:spMkLst>
            <pc:docMk/>
            <pc:sldMk cId="4091351987" sldId="422"/>
            <ac:spMk id="4" creationId="{A33890C3-86DF-42F3-AFCB-08258D2BC7EA}"/>
          </ac:spMkLst>
        </pc:spChg>
      </pc:sldChg>
      <pc:sldChg chg="modSp add mod">
        <pc:chgData name="Павел ___" userId="d11b0dfcd687bf2d" providerId="LiveId" clId="{88E033A8-2205-4F7F-B728-C95471DDF4B7}" dt="2022-07-10T21:08:33.089" v="2581" actId="2711"/>
        <pc:sldMkLst>
          <pc:docMk/>
          <pc:sldMk cId="3542929282" sldId="423"/>
        </pc:sldMkLst>
        <pc:spChg chg="mod">
          <ac:chgData name="Павел ___" userId="d11b0dfcd687bf2d" providerId="LiveId" clId="{88E033A8-2205-4F7F-B728-C95471DDF4B7}" dt="2022-07-10T20:29:41.500" v="1556" actId="6549"/>
          <ac:spMkLst>
            <pc:docMk/>
            <pc:sldMk cId="3542929282" sldId="423"/>
            <ac:spMk id="2" creationId="{DE4018C2-A91A-4572-94F5-832E547700C6}"/>
          </ac:spMkLst>
        </pc:spChg>
        <pc:spChg chg="mod">
          <ac:chgData name="Павел ___" userId="d11b0dfcd687bf2d" providerId="LiveId" clId="{88E033A8-2205-4F7F-B728-C95471DDF4B7}" dt="2022-07-10T21:08:33.089" v="2581" actId="2711"/>
          <ac:spMkLst>
            <pc:docMk/>
            <pc:sldMk cId="3542929282" sldId="423"/>
            <ac:spMk id="4" creationId="{A33890C3-86DF-42F3-AFCB-08258D2BC7EA}"/>
          </ac:spMkLst>
        </pc:spChg>
      </pc:sldChg>
      <pc:sldChg chg="modSp add mod">
        <pc:chgData name="Павел ___" userId="d11b0dfcd687bf2d" providerId="LiveId" clId="{88E033A8-2205-4F7F-B728-C95471DDF4B7}" dt="2022-07-10T21:08:45.057" v="2584"/>
        <pc:sldMkLst>
          <pc:docMk/>
          <pc:sldMk cId="3764404164" sldId="424"/>
        </pc:sldMkLst>
        <pc:spChg chg="mod">
          <ac:chgData name="Павел ___" userId="d11b0dfcd687bf2d" providerId="LiveId" clId="{88E033A8-2205-4F7F-B728-C95471DDF4B7}" dt="2022-07-10T21:08:45.057" v="2584"/>
          <ac:spMkLst>
            <pc:docMk/>
            <pc:sldMk cId="3764404164" sldId="424"/>
            <ac:spMk id="4" creationId="{A33890C3-86DF-42F3-AFCB-08258D2BC7EA}"/>
          </ac:spMkLst>
        </pc:spChg>
      </pc:sldChg>
      <pc:sldChg chg="modSp add mod ord">
        <pc:chgData name="Павел ___" userId="d11b0dfcd687bf2d" providerId="LiveId" clId="{88E033A8-2205-4F7F-B728-C95471DDF4B7}" dt="2022-07-10T20:32:10.149" v="1580" actId="2711"/>
        <pc:sldMkLst>
          <pc:docMk/>
          <pc:sldMk cId="719320090" sldId="425"/>
        </pc:sldMkLst>
        <pc:spChg chg="mod">
          <ac:chgData name="Павел ___" userId="d11b0dfcd687bf2d" providerId="LiveId" clId="{88E033A8-2205-4F7F-B728-C95471DDF4B7}" dt="2022-07-10T20:30:45.438" v="1566" actId="27636"/>
          <ac:spMkLst>
            <pc:docMk/>
            <pc:sldMk cId="719320090" sldId="425"/>
            <ac:spMk id="2" creationId="{DE4018C2-A91A-4572-94F5-832E547700C6}"/>
          </ac:spMkLst>
        </pc:spChg>
        <pc:spChg chg="mod">
          <ac:chgData name="Павел ___" userId="d11b0dfcd687bf2d" providerId="LiveId" clId="{88E033A8-2205-4F7F-B728-C95471DDF4B7}" dt="2022-07-10T20:32:10.149" v="1580" actId="2711"/>
          <ac:spMkLst>
            <pc:docMk/>
            <pc:sldMk cId="719320090" sldId="425"/>
            <ac:spMk id="4" creationId="{A33890C3-86DF-42F3-AFCB-08258D2BC7EA}"/>
          </ac:spMkLst>
        </pc:spChg>
      </pc:sldChg>
      <pc:sldChg chg="add">
        <pc:chgData name="Павел ___" userId="d11b0dfcd687bf2d" providerId="LiveId" clId="{88E033A8-2205-4F7F-B728-C95471DDF4B7}" dt="2022-07-10T20:33:13.427" v="1588" actId="2890"/>
        <pc:sldMkLst>
          <pc:docMk/>
          <pc:sldMk cId="1218273121" sldId="426"/>
        </pc:sldMkLst>
      </pc:sldChg>
      <pc:sldChg chg="modSp add mod">
        <pc:chgData name="Павел ___" userId="d11b0dfcd687bf2d" providerId="LiveId" clId="{88E033A8-2205-4F7F-B728-C95471DDF4B7}" dt="2022-07-10T20:44:39.011" v="2084" actId="255"/>
        <pc:sldMkLst>
          <pc:docMk/>
          <pc:sldMk cId="1150031170" sldId="427"/>
        </pc:sldMkLst>
        <pc:spChg chg="mod">
          <ac:chgData name="Павел ___" userId="d11b0dfcd687bf2d" providerId="LiveId" clId="{88E033A8-2205-4F7F-B728-C95471DDF4B7}" dt="2022-07-10T20:44:39.011" v="2084" actId="255"/>
          <ac:spMkLst>
            <pc:docMk/>
            <pc:sldMk cId="1150031170" sldId="427"/>
            <ac:spMk id="2" creationId="{9A13888E-DE09-40F3-B12D-CA964B777EBC}"/>
          </ac:spMkLst>
        </pc:spChg>
        <pc:spChg chg="mod">
          <ac:chgData name="Павел ___" userId="d11b0dfcd687bf2d" providerId="LiveId" clId="{88E033A8-2205-4F7F-B728-C95471DDF4B7}" dt="2022-07-10T20:44:31.029" v="2083" actId="20577"/>
          <ac:spMkLst>
            <pc:docMk/>
            <pc:sldMk cId="1150031170" sldId="427"/>
            <ac:spMk id="4" creationId="{4CB9E30A-91D5-4849-90BC-16B34774C43B}"/>
          </ac:spMkLst>
        </pc:spChg>
      </pc:sldChg>
      <pc:sldChg chg="modSp add mod">
        <pc:chgData name="Павел ___" userId="d11b0dfcd687bf2d" providerId="LiveId" clId="{88E033A8-2205-4F7F-B728-C95471DDF4B7}" dt="2022-07-10T20:41:59.389" v="1949" actId="27636"/>
        <pc:sldMkLst>
          <pc:docMk/>
          <pc:sldMk cId="1732639278" sldId="428"/>
        </pc:sldMkLst>
        <pc:spChg chg="mod">
          <ac:chgData name="Павел ___" userId="d11b0dfcd687bf2d" providerId="LiveId" clId="{88E033A8-2205-4F7F-B728-C95471DDF4B7}" dt="2022-07-10T20:41:59.389" v="1949" actId="27636"/>
          <ac:spMkLst>
            <pc:docMk/>
            <pc:sldMk cId="1732639278" sldId="428"/>
            <ac:spMk id="2" creationId="{9A13888E-DE09-40F3-B12D-CA964B777EBC}"/>
          </ac:spMkLst>
        </pc:spChg>
        <pc:spChg chg="mod">
          <ac:chgData name="Павел ___" userId="d11b0dfcd687bf2d" providerId="LiveId" clId="{88E033A8-2205-4F7F-B728-C95471DDF4B7}" dt="2022-07-10T20:34:16.565" v="1607"/>
          <ac:spMkLst>
            <pc:docMk/>
            <pc:sldMk cId="1732639278" sldId="428"/>
            <ac:spMk id="4" creationId="{4CB9E30A-91D5-4849-90BC-16B34774C43B}"/>
          </ac:spMkLst>
        </pc:spChg>
      </pc:sldChg>
      <pc:sldChg chg="modSp add mod">
        <pc:chgData name="Павел ___" userId="d11b0dfcd687bf2d" providerId="LiveId" clId="{88E033A8-2205-4F7F-B728-C95471DDF4B7}" dt="2022-07-10T20:44:02.198" v="2041" actId="20577"/>
        <pc:sldMkLst>
          <pc:docMk/>
          <pc:sldMk cId="1180212882" sldId="429"/>
        </pc:sldMkLst>
        <pc:spChg chg="mod">
          <ac:chgData name="Павел ___" userId="d11b0dfcd687bf2d" providerId="LiveId" clId="{88E033A8-2205-4F7F-B728-C95471DDF4B7}" dt="2022-07-10T20:44:02.198" v="2041" actId="20577"/>
          <ac:spMkLst>
            <pc:docMk/>
            <pc:sldMk cId="1180212882" sldId="429"/>
            <ac:spMk id="2" creationId="{9A13888E-DE09-40F3-B12D-CA964B777EBC}"/>
          </ac:spMkLst>
        </pc:spChg>
      </pc:sldChg>
      <pc:sldChg chg="modSp add mod">
        <pc:chgData name="Павел ___" userId="d11b0dfcd687bf2d" providerId="LiveId" clId="{88E033A8-2205-4F7F-B728-C95471DDF4B7}" dt="2022-07-10T21:00:21.967" v="2322" actId="20577"/>
        <pc:sldMkLst>
          <pc:docMk/>
          <pc:sldMk cId="275708792" sldId="430"/>
        </pc:sldMkLst>
        <pc:spChg chg="mod">
          <ac:chgData name="Павел ___" userId="d11b0dfcd687bf2d" providerId="LiveId" clId="{88E033A8-2205-4F7F-B728-C95471DDF4B7}" dt="2022-07-10T21:00:21.967" v="2322" actId="20577"/>
          <ac:spMkLst>
            <pc:docMk/>
            <pc:sldMk cId="275708792" sldId="430"/>
            <ac:spMk id="2" creationId="{DE4018C2-A91A-4572-94F5-832E547700C6}"/>
          </ac:spMkLst>
        </pc:spChg>
      </pc:sldChg>
      <pc:sldChg chg="addSp delSp modSp add mod">
        <pc:chgData name="Павел ___" userId="d11b0dfcd687bf2d" providerId="LiveId" clId="{88E033A8-2205-4F7F-B728-C95471DDF4B7}" dt="2022-07-10T20:56:27.338" v="2226" actId="1076"/>
        <pc:sldMkLst>
          <pc:docMk/>
          <pc:sldMk cId="1133967047" sldId="431"/>
        </pc:sldMkLst>
        <pc:spChg chg="del mod">
          <ac:chgData name="Павел ___" userId="d11b0dfcd687bf2d" providerId="LiveId" clId="{88E033A8-2205-4F7F-B728-C95471DDF4B7}" dt="2022-07-10T20:56:16.421" v="2222"/>
          <ac:spMkLst>
            <pc:docMk/>
            <pc:sldMk cId="1133967047" sldId="431"/>
            <ac:spMk id="2" creationId="{61163C46-7A34-C0C5-A386-7F71450729CF}"/>
          </ac:spMkLst>
        </pc:spChg>
        <pc:spChg chg="del">
          <ac:chgData name="Павел ___" userId="d11b0dfcd687bf2d" providerId="LiveId" clId="{88E033A8-2205-4F7F-B728-C95471DDF4B7}" dt="2022-07-10T20:56:22.333" v="2224" actId="478"/>
          <ac:spMkLst>
            <pc:docMk/>
            <pc:sldMk cId="1133967047" sldId="431"/>
            <ac:spMk id="5" creationId="{635C0AF8-FE2B-D06C-EB74-9DD9E3135B41}"/>
          </ac:spMkLst>
        </pc:spChg>
        <pc:spChg chg="add del mod">
          <ac:chgData name="Павел ___" userId="d11b0dfcd687bf2d" providerId="LiveId" clId="{88E033A8-2205-4F7F-B728-C95471DDF4B7}" dt="2022-07-10T20:56:23.818" v="2225" actId="478"/>
          <ac:spMkLst>
            <pc:docMk/>
            <pc:sldMk cId="1133967047" sldId="431"/>
            <ac:spMk id="8" creationId="{2E9421CC-5EFC-8560-65B4-72FD8324CE7C}"/>
          </ac:spMkLst>
        </pc:spChg>
        <pc:picChg chg="add mod">
          <ac:chgData name="Павел ___" userId="d11b0dfcd687bf2d" providerId="LiveId" clId="{88E033A8-2205-4F7F-B728-C95471DDF4B7}" dt="2022-07-10T20:56:27.338" v="2226" actId="1076"/>
          <ac:picMkLst>
            <pc:docMk/>
            <pc:sldMk cId="1133967047" sldId="431"/>
            <ac:picMk id="6" creationId="{E69D92B6-E571-CDF5-401D-56556C45F5F1}"/>
          </ac:picMkLst>
        </pc:picChg>
      </pc:sldChg>
      <pc:sldChg chg="modSp add mod">
        <pc:chgData name="Павел ___" userId="d11b0dfcd687bf2d" providerId="LiveId" clId="{88E033A8-2205-4F7F-B728-C95471DDF4B7}" dt="2022-07-10T21:07:07.506" v="2570" actId="20577"/>
        <pc:sldMkLst>
          <pc:docMk/>
          <pc:sldMk cId="266200393" sldId="432"/>
        </pc:sldMkLst>
        <pc:spChg chg="mod">
          <ac:chgData name="Павел ___" userId="d11b0dfcd687bf2d" providerId="LiveId" clId="{88E033A8-2205-4F7F-B728-C95471DDF4B7}" dt="2022-07-10T21:07:07.506" v="2570" actId="20577"/>
          <ac:spMkLst>
            <pc:docMk/>
            <pc:sldMk cId="266200393" sldId="432"/>
            <ac:spMk id="2" creationId="{61163C46-7A34-C0C5-A386-7F71450729CF}"/>
          </ac:spMkLst>
        </pc:spChg>
        <pc:spChg chg="mod">
          <ac:chgData name="Павел ___" userId="d11b0dfcd687bf2d" providerId="LiveId" clId="{88E033A8-2205-4F7F-B728-C95471DDF4B7}" dt="2022-07-10T20:56:55.919" v="2228"/>
          <ac:spMkLst>
            <pc:docMk/>
            <pc:sldMk cId="266200393" sldId="432"/>
            <ac:spMk id="5" creationId="{635C0AF8-FE2B-D06C-EB74-9DD9E3135B41}"/>
          </ac:spMkLst>
        </pc:spChg>
      </pc:sldChg>
      <pc:sldChg chg="modSp add mod">
        <pc:chgData name="Павел ___" userId="d11b0dfcd687bf2d" providerId="LiveId" clId="{88E033A8-2205-4F7F-B728-C95471DDF4B7}" dt="2022-07-10T21:09:34.373" v="2592" actId="12"/>
        <pc:sldMkLst>
          <pc:docMk/>
          <pc:sldMk cId="2012463588" sldId="433"/>
        </pc:sldMkLst>
        <pc:spChg chg="mod">
          <ac:chgData name="Павел ___" userId="d11b0dfcd687bf2d" providerId="LiveId" clId="{88E033A8-2205-4F7F-B728-C95471DDF4B7}" dt="2022-07-10T21:09:34.373" v="2592" actId="12"/>
          <ac:spMkLst>
            <pc:docMk/>
            <pc:sldMk cId="2012463588" sldId="433"/>
            <ac:spMk id="2" creationId="{2EC67429-1C4F-4322-AF0C-D6D20F16F3B1}"/>
          </ac:spMkLst>
        </pc:spChg>
        <pc:spChg chg="mod">
          <ac:chgData name="Павел ___" userId="d11b0dfcd687bf2d" providerId="LiveId" clId="{88E033A8-2205-4F7F-B728-C95471DDF4B7}" dt="2022-07-10T21:05:01.103" v="2559" actId="313"/>
          <ac:spMkLst>
            <pc:docMk/>
            <pc:sldMk cId="2012463588" sldId="433"/>
            <ac:spMk id="4" creationId="{B60A2EB3-7D8F-4D9E-9A94-2F6B39D859DC}"/>
          </ac:spMkLst>
        </pc:spChg>
      </pc:sldChg>
      <pc:sldChg chg="modSp add mod">
        <pc:chgData name="Павел ___" userId="d11b0dfcd687bf2d" providerId="LiveId" clId="{88E033A8-2205-4F7F-B728-C95471DDF4B7}" dt="2022-07-10T21:08:10.936" v="2578" actId="20577"/>
        <pc:sldMkLst>
          <pc:docMk/>
          <pc:sldMk cId="4185534340" sldId="434"/>
        </pc:sldMkLst>
        <pc:spChg chg="mod">
          <ac:chgData name="Павел ___" userId="d11b0dfcd687bf2d" providerId="LiveId" clId="{88E033A8-2205-4F7F-B728-C95471DDF4B7}" dt="2022-07-10T21:08:10.936" v="2578" actId="20577"/>
          <ac:spMkLst>
            <pc:docMk/>
            <pc:sldMk cId="4185534340" sldId="434"/>
            <ac:spMk id="2" creationId="{180BB7E0-9C34-0378-4951-EA343E41A6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8261A-C745-4F39-86DC-2F82C49437BA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9BD4B-155A-49A6-A566-851BB2967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49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chemeClr val="tx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CD65B4-C5E5-4CD7-AAF6-9306463ED9A7}" type="datetime1">
              <a:rPr lang="ru-RU" smtClean="0"/>
              <a:t>06.09.2022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43D0-C107-433E-AF3B-57DEA5E4FDF4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9335-C815-4DF1-A8BE-7BFAD681FCB6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9709-469E-4190-9834-EC9BF713A95D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9BC-04D8-4B69-AF30-A114106B59D1}" type="datetime1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F72-F676-4CCD-84CB-56ECF5F1E114}" type="datetime1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F792-4B20-4185-A618-F850BE58914A}" type="datetime1">
              <a:rPr lang="ru-RU" smtClean="0"/>
              <a:t>06.09.2022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C3D3-92D0-4D61-B465-06E15C834962}" type="datetime1">
              <a:rPr lang="ru-RU" smtClean="0"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DBA-CF99-49F0-BD3E-EE705BB1AD36}" type="datetime1">
              <a:rPr lang="ru-RU" smtClean="0"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7E001B9-8FDF-4E10-8BA2-3CCEA385ED05}" type="datetime1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5B8353-32D0-4E3F-8E65-EAAD34FBD24E}" type="datetime1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F93F97-28F3-4FB0-828C-58FE9A495717}" type="datetime1">
              <a:rPr lang="ru-RU" smtClean="0"/>
              <a:t>06.09.2022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7B7F7D-79EA-4AFD-8F93-1B2C33CB4F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28062"/>
            <a:ext cx="9144000" cy="2304257"/>
          </a:xfrm>
        </p:spPr>
        <p:txBody>
          <a:bodyPr>
            <a:noAutofit/>
          </a:bodyPr>
          <a:lstStyle/>
          <a:p>
            <a:pPr marL="12700" algn="ctr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4000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4000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4000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4000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4000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4000" dirty="0" smtClean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Разработка Руководства по соблюдению обязательных требований в сфере архивного дела</a:t>
            </a:r>
            <a:endParaRPr lang="ru-RU" sz="4000" dirty="0">
              <a:effectLst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48064" y="3789040"/>
            <a:ext cx="4395935" cy="1536880"/>
          </a:xfrm>
        </p:spPr>
        <p:txBody>
          <a:bodyPr>
            <a:normAutofit/>
          </a:bodyPr>
          <a:lstStyle/>
          <a:p>
            <a:pPr algn="r"/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ctr">
              <a:buClr>
                <a:srgbClr val="003366"/>
              </a:buClr>
            </a:pPr>
            <a:r>
              <a:rPr lang="ru-RU" sz="2400" b="1" dirty="0">
                <a:solidFill>
                  <a:srgbClr val="003366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Кюнг Павел Алексеевич</a:t>
            </a:r>
          </a:p>
          <a:p>
            <a:pPr lvl="0" algn="ctr">
              <a:buClr>
                <a:srgbClr val="003366"/>
              </a:buClr>
            </a:pPr>
            <a:r>
              <a:rPr lang="ru-RU" sz="2400" b="1" dirty="0">
                <a:solidFill>
                  <a:srgbClr val="003366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Директор ВНИИДАД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547664" y="37753"/>
            <a:ext cx="6400800" cy="288032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-42068"/>
            <a:ext cx="7320354" cy="1490309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Федеральное бюджетное учреждение </a:t>
            </a:r>
          </a:p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«Всероссийский научно-исследовательский институт документоведения и архивного дела»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-180528" y="5437267"/>
            <a:ext cx="9302606" cy="1420733"/>
          </a:xfrm>
          <a:prstGeom prst="rect">
            <a:avLst/>
          </a:prstGeom>
        </p:spPr>
        <p:txBody>
          <a:bodyPr vert="horz" lIns="45720" rIns="45720">
            <a:normAutofit fontScale="92500"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Мурманск, 07.09.2022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Научно-методический совет архивных учреждений Северо-Западного федерального округа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E19EF2C-C3B4-FFDB-A532-C48C3D37C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461"/>
            <a:ext cx="2066925" cy="1638300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0140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996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Официальные разъяснения обязательных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по соблюдению обязательных требований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включаются: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способов соблюдения обязательных требований,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обязательных требований,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принятию контролируемыми лицами конкретных мер для обеспечения соблюдения обязательных требований.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не может содержать новые обязательные требования.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№ 247-ФЗ «Об обязательных требованиях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14022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8320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труду и занятости от 13 мая 2022 г. N 123 "Об утверждении Руководства по соблюдению обязательных требований трудового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законодательства".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труду и занятости от 20 апреля 2022 г. N 101 "Об утверждении руководств по соблюдению обязательных требований в сфере социального обслуживания и оказания гражданам государственной социальной помощи в виде предоставления социальных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услуг"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соблюдению обязательных требований при осуществлении федерального государственного контроля (надзора) за соблюдением законодательства об архивном деле (утв. Федеральным архивным агентством 8 августа 2022 г.)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соблюдению обязательных требований по организации перевозки групп детей автобусами (утв. Федеральной службой по надзору в сфере транспорта 17 мая 2022 г.)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</a:t>
            </a:r>
            <a:endParaRPr lang="ru-RU" sz="4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3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Рекомендуемый перечень нормативных правовых актов (их отдельных положений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 обязательные требования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архивном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организации хранения, комплектования, учета и использования документов Архивного фонда Российской Федерации и других архивных документов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субьектов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архивным агентством составлен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86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75488"/>
              </p:ext>
            </p:extLst>
          </p:nvPr>
        </p:nvGraphicFramePr>
        <p:xfrm>
          <a:off x="395536" y="243172"/>
          <a:ext cx="8424936" cy="5707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3336">
                  <a:extLst>
                    <a:ext uri="{9D8B030D-6E8A-4147-A177-3AD203B41FA5}">
                      <a16:colId xmlns:a16="http://schemas.microsoft.com/office/drawing/2014/main" xmlns="" val="4186939257"/>
                    </a:ext>
                  </a:extLst>
                </a:gridCol>
                <a:gridCol w="3131600">
                  <a:extLst>
                    <a:ext uri="{9D8B030D-6E8A-4147-A177-3AD203B41FA5}">
                      <a16:colId xmlns:a16="http://schemas.microsoft.com/office/drawing/2014/main" xmlns="" val="3923056456"/>
                    </a:ext>
                  </a:extLst>
                </a:gridCol>
              </a:tblGrid>
              <a:tr h="722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архивном деле в Российской Федерации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ч.. 3 ст.10,  ч.1 ст.13,    ч .1, 2  ст.15, ч. 1-3 ст.17, ч. 1 ст.19, ч. 2 ст.20, ч.1, 4, 5 ст. 21, ст.22, ст.22.1, ч.2-10 ст.23, ч.1.1 ст.24, ч.2, 3 ст.25, ч.2, 3, 5, 7, 8 ст.26, ч.1, 3 ст. 29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>
                    <a:solidFill>
                      <a:srgbClr val="A4AB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4080184"/>
                  </a:ext>
                </a:extLst>
              </a:tr>
              <a:tr h="2319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организации хранения, комплектования, учета и использования документов Архивного фонда Российской Федерации и других архивных документов в государственных и муниципальных архивах, музеях и библиотеках, научных организациях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1.2, 1.4, 1.5, 2.1, 2.2, 2.4–2.9, 3.1–3.4, 4.1–4.4, 5.1–5.25, 6.1, 6.3–6.5, 7.1–7.3, 8.1–8.4, 9.1, 10.1–10.9, 11.1–11.9, 13.1, 13.2, 14.1–14.12, 15.1, 15.3, 16.1, 17.1, 17.2, 18.1–18.7, 20.1–20.3, 21.1–21.7, 22.1–22.6, 23.2, 23.3, 24.1–24.3, 25.1, 25.2, 26.1–26.4, 27.1–27.5, 28.1, 28.2, 29.1, 29.2, 30.1, 30.2, 31.2, 31.3, 32.1–32.5, 33.1, 34.1-34.4, 35.1–35.9, 36.1–36.10, 37.1–37.17, 38.1, 39.1, 39.2, 40.1, 40.2, 41.1–41.3, 42.1, 42.2, 43.1, 44.1, 45.1–45.3, 46.2, 46.4–46.13, 47.1–47.6, 47.8, 48.1–48.6, 49.2, 50.2, 50.3, 51.1, 52.1–52.3, 53.1, 53.2, 54.1–54.6, 55.1–55.4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extLst>
                  <a:ext uri="{0D108BD9-81ED-4DB2-BD59-A6C34878D82A}">
                    <a16:rowId xmlns:a16="http://schemas.microsoft.com/office/drawing/2014/main" xmlns="" val="89658769"/>
                  </a:ext>
                </a:extLst>
              </a:tr>
              <a:tr h="834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Правила организации хранения, комплектования, учета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1.3.,1.5., 2.2., 2.3., 2.5., 2.7., 2.9.-2.12., 2.16.-2.49., 3.1., 3.2., 3.4.-3.12., 3.14., 3.15., 4.1.-4.3., 4.6.-4.8., 4.10.-4.14., 4.17.-4.34., 5.1., 5.4.-5.6., 5.8., 5.10.-5.20., 6.1., 6.3.-6.8., 7.1., 7.2.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extLst>
                  <a:ext uri="{0D108BD9-81ED-4DB2-BD59-A6C34878D82A}">
                    <a16:rowId xmlns:a16="http://schemas.microsoft.com/office/drawing/2014/main" xmlns="" val="4203210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9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267561"/>
              </p:ext>
            </p:extLst>
          </p:nvPr>
        </p:nvGraphicFramePr>
        <p:xfrm>
          <a:off x="395536" y="1412776"/>
          <a:ext cx="8424936" cy="3232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3336">
                  <a:extLst>
                    <a:ext uri="{9D8B030D-6E8A-4147-A177-3AD203B41FA5}">
                      <a16:colId xmlns:a16="http://schemas.microsoft.com/office/drawing/2014/main" xmlns="" val="4186939257"/>
                    </a:ext>
                  </a:extLst>
                </a:gridCol>
                <a:gridCol w="3131600">
                  <a:extLst>
                    <a:ext uri="{9D8B030D-6E8A-4147-A177-3AD203B41FA5}">
                      <a16:colId xmlns:a16="http://schemas.microsoft.com/office/drawing/2014/main" xmlns="" val="3923056456"/>
                    </a:ext>
                  </a:extLst>
                </a:gridCol>
              </a:tblGrid>
              <a:tr h="722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организации хранения, комплектования, учета и использования научно-технической документации в органах государственной власти, органах местного самоуправления, государственных и муниципальных организациях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7, 10, 11–31, 33–165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extLst>
                  <a:ext uri="{0D108BD9-81ED-4DB2-BD59-A6C34878D82A}">
                    <a16:rowId xmlns:a16="http://schemas.microsoft.com/office/drawing/2014/main" xmlns="" val="2204080184"/>
                  </a:ext>
                </a:extLst>
              </a:tr>
              <a:tr h="2319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Порядок использования архивных документов в государственных и муниципальных архивах Российской Федерации	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2.1, 2.2, 2.3, 2.4, 3.1-3.7, 4.1.3, 4.1.4-4.1.9, 4.2.2- 4.2.4, 4.2.7, 4.2.10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Порядок использования архивных документов в государственных и муниципальных архивах Российской Федерации	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2.1, 2.2, 2.3, 2.4, 3.1-3.7, 4.1.3, 4.1.4-4.1.9, 4.2.2- 4.2.4, 4.2.7, 4.2.10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11" marR="32511" marT="0" marB="0"/>
                </a:tc>
                <a:extLst>
                  <a:ext uri="{0D108BD9-81ED-4DB2-BD59-A6C34878D82A}">
                    <a16:rowId xmlns:a16="http://schemas.microsoft.com/office/drawing/2014/main" xmlns="" val="89658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78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год. Часть 1 Руководства по соблюдению обязательных требований, содержащая разъяснения по исполнению обязательных требований следующих нормативных правовых актов: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 хранения, комплектования, учета и использования документов Архивного фонда Российской Федерации и других архивных документов в государственных и муниципальных архивах, музеях и библиотеках, научных организациях, утвержденные приказом Росархива от 02.03.2020 № 24 (зарегистрирован Минюстом России 20.05.2020 № 58396);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 хранения, комплектования, учета и использования научно-технической документации в органах государственной власти, органах местного самоуправления, государственных и муниципальных организациях, утвержденные приказом Росархива от 09.12.2020 № 155 (зарегистрирован Минюстом России 12.03.2021 № 62735);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использования архивных документов в государственных и муниципальных архивах Российской Федерации, утвержденный приказом Росархива от 01.09.2017 № 143 (зарегистрирован Минюстом России 01.11.2017 № 48765).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разработки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год. Часть 2 Руководства по соблюдению обязательных требований, содержащая разъяснения по исполнению обязательных требований следующих нормативных правовых актов: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22 октября 2004 г. № 125-ФЗ «Об архивном деле в Российской Федерации».	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планируемые к утверждению в 2022 г.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разработки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выявление и анализ нормативных правовых актов, иных документов по теме исследования (положений, регламентов контрольно-надзорной деятельности, инструкций);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опыта контрольно-надзорной деятельности органов государственной власти, в том числе уполномоченных органов в сфере архивного дела, в частности изучение выявленных нарушений, методической и кураторской работы организации по их устранению, внедрению интерактивных форм информационной поддержки (электронные опросные листы, методические пособия);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определение и распространение рациональных форм работы, методов оценки деятельности архивов и иных организаций.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разработки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9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обязательных требований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степеней риска, индикативных показателей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Приведение примеров – с учетом разности архивов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 правоприменительной и судебной практики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разработки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вариативности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формулированию содержания обязательных требований. Практически любой пункт, абзац, строка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нормативов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обязательное требование, а иногда и сразу несколько.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 то же обязательное требование можно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разному. 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Разработчики считают,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анализа целого ряда пунктов, разделов, посвященным определенному вопросу, формулировать емкие  и укрупненные обязательные требования. 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обязательных требований</a:t>
            </a:r>
          </a:p>
        </p:txBody>
      </p:sp>
    </p:spTree>
    <p:extLst>
      <p:ext uri="{BB962C8B-B14F-4D97-AF65-F5344CB8AC3E}">
        <p14:creationId xmlns:p14="http://schemas.microsoft.com/office/powerpoint/2010/main" val="342420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государственным контролем (надзором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понимается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контрольных (надзорных) органов, направленная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выявление и пресечение нарушений обязательных требований, осуществляемая в пределах полномочий указанных органов посредством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нарушений обязательных требований, оценки соблюдения гражданами и организациями обязательных требований, выявления их нарушений, принятия предусмотренных законодательством Российской Федерации мер по пресечению выявленных нарушений обязательных требований, устранению их последствий и (или) восстановлению правового положения, существовавшего до возникновения таких нарушений.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N 248-ФЗ (ред. от 06.12.2021) "О государственном контроле (надзоре) и муниципальном контроле в Российской Федерации"</a:t>
            </a:r>
          </a:p>
        </p:txBody>
      </p:sp>
    </p:spTree>
    <p:extLst>
      <p:ext uri="{BB962C8B-B14F-4D97-AF65-F5344CB8AC3E}">
        <p14:creationId xmlns:p14="http://schemas.microsoft.com/office/powerpoint/2010/main" val="136614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464232"/>
              </p:ext>
            </p:extLst>
          </p:nvPr>
        </p:nvGraphicFramePr>
        <p:xfrm>
          <a:off x="539553" y="332656"/>
          <a:ext cx="7978744" cy="5282946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957961">
                  <a:extLst>
                    <a:ext uri="{9D8B030D-6E8A-4147-A177-3AD203B41FA5}">
                      <a16:colId xmlns:a16="http://schemas.microsoft.com/office/drawing/2014/main" xmlns="" val="1428657429"/>
                    </a:ext>
                  </a:extLst>
                </a:gridCol>
                <a:gridCol w="2669740">
                  <a:extLst>
                    <a:ext uri="{9D8B030D-6E8A-4147-A177-3AD203B41FA5}">
                      <a16:colId xmlns:a16="http://schemas.microsoft.com/office/drawing/2014/main" xmlns="" val="960652771"/>
                    </a:ext>
                  </a:extLst>
                </a:gridCol>
                <a:gridCol w="2351043">
                  <a:extLst>
                    <a:ext uri="{9D8B030D-6E8A-4147-A177-3AD203B41FA5}">
                      <a16:colId xmlns:a16="http://schemas.microsoft.com/office/drawing/2014/main" xmlns="" val="4257496953"/>
                    </a:ext>
                  </a:extLst>
                </a:gridCol>
              </a:tblGrid>
              <a:tr h="183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Запрещается уничтожение документов без проведения в установленном порядке экспертизы их ценности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Экспертизе ценности документов подлежат все документы на носителях любого вида, находящиеся в федеральной собственности, собственности субъекта Российской Федерации или муниципальной собственности. До проведения в установленном порядке экспертизы ценности документов уничтожение документов запрещается.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6 ст. 6 ФЗ-125; п. 36.3.-36.7 Правил 2020; п. 4.11. Правил 2015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8603890"/>
                  </a:ext>
                </a:extLst>
              </a:tr>
              <a:tr h="33518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 находящиеся в собственности Российской Федерации, субъекта Российской Федерации или муниципальной собственности, должны подвергаться экспертизе ценности.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3874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степеней риска предполагает детальное знание объекта контроля.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архивного агентства от 27.01.2022 г. № 34 «Об утверждении программы профилактики рисков причинения вреда (ущерба) охраняемым законом ценностям по федеральному государственному контролю за соблюдением законодательства об архивном деле на 2022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.».</a:t>
            </a:r>
          </a:p>
          <a:p>
            <a:pPr marL="109728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ru-RU" sz="3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степеней риска, индикативных показателей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19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ru-RU" sz="3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степеней риска, индикативных показателей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881220"/>
              </p:ext>
            </p:extLst>
          </p:nvPr>
        </p:nvGraphicFramePr>
        <p:xfrm>
          <a:off x="539552" y="1658382"/>
          <a:ext cx="8229600" cy="1679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45221497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299563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 требования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Типичные нарушения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xmlns="" val="85102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нормативных режимов хранения уникальных документов (противопожарного, охранного, температурно-влажностного, санитарно-гигиенического).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 температурно-влажностный режим хранения, в сейфе вместе с уникальным документом хранятся посторонние предметы.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xmlns="" val="51798031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445706"/>
              </p:ext>
            </p:extLst>
          </p:nvPr>
        </p:nvGraphicFramePr>
        <p:xfrm>
          <a:off x="563142" y="4556172"/>
          <a:ext cx="6756535" cy="978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0739">
                  <a:extLst>
                    <a:ext uri="{9D8B030D-6E8A-4147-A177-3AD203B41FA5}">
                      <a16:colId xmlns:a16="http://schemas.microsoft.com/office/drawing/2014/main" xmlns="" val="3216687644"/>
                    </a:ext>
                  </a:extLst>
                </a:gridCol>
                <a:gridCol w="1255796">
                  <a:extLst>
                    <a:ext uri="{9D8B030D-6E8A-4147-A177-3AD203B41FA5}">
                      <a16:colId xmlns:a16="http://schemas.microsoft.com/office/drawing/2014/main" xmlns="" val="1791774394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Федеральное казенное учреждение «Государственный архив Российской Федерации»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917126491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9552" y="3572678"/>
            <a:ext cx="678012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архивов, хранящих уникальные документы, с указанием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категорий риска причинения вреда (ущерба)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по соблюдению обязательных требований по организации перевозки групп детей автобусами (утв. Федеральной службой по надзору в сфере транспорта 17 мая 2022 г.)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перевозки под видом "А".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общеобразовательная школа, спортивная школа, детский дом, интернат и прочие учреждения используют собственный автобус для организованных перевозок групп детей.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имеет лицензию на осуществление деятельности по перевозкам пассажиров и иных лиц автобусами, автобус внесен в реестр лицензий, перевозки детей осуществляются в соответствии с Правилами организованной перевозки группы детей автобусами, утвержденными постановлением Правительства Российской Федерации от 23.09.2020 N 1527.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Приведение </a:t>
            </a:r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примеров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6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Приведение </a:t>
            </a:r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примеров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006107"/>
              </p:ext>
            </p:extLst>
          </p:nvPr>
        </p:nvGraphicFramePr>
        <p:xfrm>
          <a:off x="457200" y="1484784"/>
          <a:ext cx="8075239" cy="4418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3352">
                  <a:extLst>
                    <a:ext uri="{9D8B030D-6E8A-4147-A177-3AD203B41FA5}">
                      <a16:colId xmlns:a16="http://schemas.microsoft.com/office/drawing/2014/main" xmlns="" val="4233224265"/>
                    </a:ext>
                  </a:extLst>
                </a:gridCol>
                <a:gridCol w="5511887">
                  <a:extLst>
                    <a:ext uri="{9D8B030D-6E8A-4147-A177-3AD203B41FA5}">
                      <a16:colId xmlns:a16="http://schemas.microsoft.com/office/drawing/2014/main" xmlns="" val="2973821376"/>
                    </a:ext>
                  </a:extLst>
                </a:gridCol>
              </a:tblGrid>
              <a:tr h="468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Обязательное требование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рекомендации по его выполнению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40256456"/>
                  </a:ext>
                </a:extLst>
              </a:tr>
              <a:tr h="38318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органы, органы местного самоуправления обязаны создавать архивы в целях хранения, комплектования, учета и использования образовавшихся в процессе их деятельности архивных документов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Архивы создаются на основании нормативных правовых актов, организационно-распорядительных документов государственных органов, органов местного самоуправления. Кроме акта о создании архива и установлении его штатной численности, должно быть подготовлено и утверждено положение о нем, в соответствии с «Примерным положением об архиве организации», утвержденным приказом Росархива от 11.04.2018 № 42 (зарегистрирован Минюстом России 15.08.2018 за № 51895).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3835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2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052736"/>
            <a:ext cx="8640960" cy="2376264"/>
          </a:xfrm>
        </p:spPr>
        <p:txBody>
          <a:bodyPr>
            <a:normAutofit/>
          </a:bodyPr>
          <a:lstStyle/>
          <a:p>
            <a:pPr algn="ctr"/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66723" cy="1633870"/>
          </a:xfrm>
          <a:prstGeom prst="rect">
            <a:avLst/>
          </a:prstGeom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0" y="6021288"/>
            <a:ext cx="5364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Мурманск, 07.09.2022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Научно-методический совет архивных учреждений Северо-Западного федерального округа</a:t>
            </a:r>
          </a:p>
        </p:txBody>
      </p:sp>
    </p:spTree>
    <p:extLst>
      <p:ext uri="{BB962C8B-B14F-4D97-AF65-F5344CB8AC3E}">
        <p14:creationId xmlns:p14="http://schemas.microsoft.com/office/powerpoint/2010/main" val="10418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2. Правовое регулирование установления обязательных требований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Обязательные требования устанавливаются федеральными законами,  нормативными правовыми актами субъектов Российской Федерации, муниципальными нормативными правовыми актами.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 случаях и пределах, которые установлены федеральными законами, указами Президента Российской Федерации, обязательные требования могут быть установлены нормативными правовыми актами Правительства Российской Федерации, федеральных органов исполнительной власти.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№ 247-ФЗ «Об обязательных требованиях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1673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6. Обоснованность обязательных требований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Необходимыми условиями установления обязательных требований являются наличие риска причинения вреда (ущерба) охраняемым законом ценностям, на устранение которого направлено установление обязательных требований, и возможность и достаточность установления обязательных требований в качестве мер защиты охраняемых законом ценностей.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Обязательные требования должны соответствовать современному уровню развития науки, техники и технологий в соответствующей сфере деятельности, развития национальной экономики и материально-технической базы.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№ 247-ФЗ «Об обязательных требованиях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11777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Предметом государственного контроля (надзора) за соблюдением законодательства об архивном деле являются: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для федерального государственного контроля (надзора) за соблюдением законодательства об архивном деле - соблюдение архивами, музеями, библиотеками и научными организациями, включенными в перечень, утверждаемый Правительством Российской Федерации, обязательных требований особого режима учета, хранения и использования уникальных документов, находящихся у них на постоянном хранении и включенных в Государственный реестр уникальных документов Архивного фонда 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"Об архивном деле в Российской Федерации" от 22.10.2004 N 125-ФЗ</a:t>
            </a:r>
          </a:p>
        </p:txBody>
      </p:sp>
    </p:spTree>
    <p:extLst>
      <p:ext uri="{BB962C8B-B14F-4D97-AF65-F5344CB8AC3E}">
        <p14:creationId xmlns:p14="http://schemas.microsoft.com/office/powerpoint/2010/main" val="109061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для регионального государственного контроля (надзора) за соблюдением законодательства об архивном деле - соблюдение обязательных требований, установленных в соответствии с федеральными законами Российской Федерации и иными нормативными правовыми актами Российской Федерации, законами субъектов Российской Федерации и иными нормативными правовыми актами субъектов Российской Федерации, к организации хранения, комплектования, учета и использования документов Архивного фонда Российской Федерации и других архивных документов на территории соответствующего субъекта 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"Об архивном деле в Российской Федерации" от 22.10.2004 N 125-ФЗ</a:t>
            </a:r>
          </a:p>
        </p:txBody>
      </p:sp>
    </p:spTree>
    <p:extLst>
      <p:ext uri="{BB962C8B-B14F-4D97-AF65-F5344CB8AC3E}">
        <p14:creationId xmlns:p14="http://schemas.microsoft.com/office/powerpoint/2010/main" val="91522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Организация и осуществление государственного контроля (надзора) за соблюдением законодательства об архивном деле регулируются Федеральным законом от 31 июля 2020 года N 248-ФЗ "О государственном контроле (надзоре) и муниципальном контроле в Российской Федерации".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"Об архивном деле в Российской Федерации" от 22.10.2004 N 125-ФЗ</a:t>
            </a:r>
          </a:p>
        </p:txBody>
      </p:sp>
    </p:spTree>
    <p:extLst>
      <p:ext uri="{BB962C8B-B14F-4D97-AF65-F5344CB8AC3E}">
        <p14:creationId xmlns:p14="http://schemas.microsoft.com/office/powerpoint/2010/main" val="90922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14. Официальные разъяснения обязательных требований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Информирование контролируемых лиц осуществляется в том числе посредством выпуска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соблюдению обязательных требований. 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№ 247-ФЗ «Об обязательных требованиях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4661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Руководства по соблюдению обязательных требований утверждаются руководителем федерального органа исполнительной власти, осуществляющего полномочия по государственному контролю (надзору).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Руководства по соблюдению обязательных требований применяются контролируемыми лицами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Деятельность контролируемых лиц и действия их работников, осуществляемые в соответствии с руководствами по соблюдению обязательных требований, не могут квалифицироваться как нарушение обязательных требований.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Мурманск, 07.09.2022</a:t>
            </a: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№ 247-ФЗ «Об обязательных требованиях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41868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5">
      <a:dk1>
        <a:srgbClr val="003366"/>
      </a:dk1>
      <a:lt1>
        <a:sysClr val="window" lastClr="FFFFFF"/>
      </a:lt1>
      <a:dk2>
        <a:srgbClr val="003366"/>
      </a:dk2>
      <a:lt2>
        <a:srgbClr val="E4E9EF"/>
      </a:lt2>
      <a:accent1>
        <a:srgbClr val="003366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5584</TotalTime>
  <Words>2136</Words>
  <Application>Microsoft Office PowerPoint</Application>
  <PresentationFormat>Экран (4:3)</PresentationFormat>
  <Paragraphs>137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Открытая</vt:lpstr>
      <vt:lpstr>   Разработка Руководства по соблюдению обязательных требований в сфере архивного дела</vt:lpstr>
      <vt:lpstr>Федеральный закон от 31.07.2020 N 248-ФЗ (ред. от 06.12.2021) "О государственном контроле (надзоре) и муниципальном контроле в Российской Федерации"</vt:lpstr>
      <vt:lpstr>Федеральный закон от 31.07.2020 № 247-ФЗ «Об обязательных требованиях в Российской Федерации»</vt:lpstr>
      <vt:lpstr>Федеральный закон от 31.07.2020 № 247-ФЗ «Об обязательных требованиях в Российской Федерации»</vt:lpstr>
      <vt:lpstr>Федеральный закон "Об архивном деле в Российской Федерации" от 22.10.2004 N 125-ФЗ</vt:lpstr>
      <vt:lpstr>Федеральный закон "Об архивном деле в Российской Федерации" от 22.10.2004 N 125-ФЗ</vt:lpstr>
      <vt:lpstr>Федеральный закон "Об архивном деле в Российской Федерации" от 22.10.2004 N 125-ФЗ</vt:lpstr>
      <vt:lpstr>Федеральный закон от 31.07.2020 № 247-ФЗ «Об обязательных требованиях в Российской Федерации»</vt:lpstr>
      <vt:lpstr>Федеральный закон от 31.07.2020 № 247-ФЗ «Об обязательных требованиях в Российской Федерации»</vt:lpstr>
      <vt:lpstr>Федеральный закон от 31.07.2020 № 247-ФЗ «Об обязательных требованиях в Российской Федерации»</vt:lpstr>
      <vt:lpstr>Утверждены</vt:lpstr>
      <vt:lpstr>Федеральным архивным агентством составлен</vt:lpstr>
      <vt:lpstr>Презентация PowerPoint</vt:lpstr>
      <vt:lpstr>Презентация PowerPoint</vt:lpstr>
      <vt:lpstr>Сроки разработки</vt:lpstr>
      <vt:lpstr>Сроки разработки</vt:lpstr>
      <vt:lpstr>Задачи разработки</vt:lpstr>
      <vt:lpstr>Проблемы разработки</vt:lpstr>
      <vt:lpstr>Формулирование обязательных требований</vt:lpstr>
      <vt:lpstr>Презентация PowerPoint</vt:lpstr>
      <vt:lpstr>Формулирование степеней риска, индикативных показателей </vt:lpstr>
      <vt:lpstr>Формулирование степеней риска, индикативных показателей </vt:lpstr>
      <vt:lpstr>Приведение примеров</vt:lpstr>
      <vt:lpstr>Приведение примеров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проблемы управления электронными документами</dc:title>
  <dc:creator>Бороздина Анна Георгиевна</dc:creator>
  <cp:lastModifiedBy>user</cp:lastModifiedBy>
  <cp:revision>313</cp:revision>
  <cp:lastPrinted>2021-03-03T15:41:49Z</cp:lastPrinted>
  <dcterms:created xsi:type="dcterms:W3CDTF">2017-11-14T08:26:12Z</dcterms:created>
  <dcterms:modified xsi:type="dcterms:W3CDTF">2022-09-06T14:46:54Z</dcterms:modified>
</cp:coreProperties>
</file>