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65" r:id="rId5"/>
    <p:sldId id="264" r:id="rId6"/>
    <p:sldId id="257" r:id="rId7"/>
    <p:sldId id="263" r:id="rId8"/>
    <p:sldId id="260" r:id="rId9"/>
    <p:sldId id="262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5BD7A-D785-43FE-B1FE-3BC29C5DF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E60490-5C7E-4E4B-8C1C-3BC6C952D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33EDD-1887-4E0B-972B-AFA01ECC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FC0-B489-4E09-97A2-CA612111DFEC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93AEF8-BAF2-42CC-9C07-7165697B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BD0B87-436F-472A-A068-29C6905A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E99-1D0A-49E0-9024-F921BB1CA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3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8FF8E-2833-4C4F-8A0A-4483E6C0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9D72EA-7273-40A5-9816-63B479B01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92172-F23E-4C3A-ADFA-FBC76741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FC0-B489-4E09-97A2-CA612111DFEC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BA018-FD1B-48F1-99C7-038DF179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8E66D-31C9-4CE0-BF55-37C05717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E99-1D0A-49E0-9024-F921BB1CA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71FC36-BDAD-4188-8B89-0EF553928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D8ACEA-2B3F-4149-91A6-21605CE99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87E06B-2764-4BF5-A6E3-F3D2A300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FC0-B489-4E09-97A2-CA612111DFEC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2A67E-C58B-446E-AF3D-3D65373F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F6EFB-99D1-4B98-9CF8-AF1F9556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E99-1D0A-49E0-9024-F921BB1CA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20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16EF7-D9D5-45FA-8FB8-3EB92382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E8C62C-C998-4C2D-856B-5F84A9D6D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B5858-F2A3-4909-8E50-15414556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FC0-B489-4E09-97A2-CA612111DFEC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74F43A-4DCC-475A-A66F-887CB266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3B5E8-3005-47F3-814B-4A5C0B60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E99-1D0A-49E0-9024-F921BB1CA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5C12C-F7E5-4E98-B70A-FD1ECAF3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28AEDB-765D-4A9F-A339-F78BBB27C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877B49-5A28-4525-AE4A-71488DEB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FC0-B489-4E09-97A2-CA612111DFEC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6F317B-1E49-4DF4-8CA5-F7EAD844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AA31A5-8AD1-419A-9855-66F3EF7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E99-1D0A-49E0-9024-F921BB1CA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D5CE5-E1DD-4B22-8963-EF4EC991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B63698-CB97-4433-87E2-A8F8CC60C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3ECCCE-AEA1-4CA5-9EF4-E24E50D95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3C21D6-3EEC-476D-B1CA-949DB7ED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FC0-B489-4E09-97A2-CA612111DFEC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1571B-B73C-47B4-B94A-D64CF551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8C30C7-8BE5-4131-B27D-DCA84D65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E99-1D0A-49E0-9024-F921BB1CA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1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A69B9-85C3-450D-AE0C-ED3D6E8BD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BDD7FB-8E81-4E2F-AE54-EAA79B68F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A5632F-6459-4899-9DD0-5DC2CB754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2FEFE7-1952-4C5C-B97D-53B888895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4578FA-E429-479E-B318-69EF2F88C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B2856D-8C0C-4E22-AD46-E0FAA6D1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FC0-B489-4E09-97A2-CA612111DFEC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56A95A-D64E-43F9-A3FB-A75CB588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83DB28-3591-444A-A4B5-C73A26F5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E99-1D0A-49E0-9024-F921BB1CA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444B2-0850-49F0-A02A-AF64ED98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F2B762-4CC1-4483-8112-51141487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FC0-B489-4E09-97A2-CA612111DFEC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7C0118-7A24-4848-B9E9-CF4A3772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F12EFC-3574-43B8-84F8-C6562CF2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E99-1D0A-49E0-9024-F921BB1CA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E18C4A-C82A-4FF7-9F14-36A04A54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FC0-B489-4E09-97A2-CA612111DFEC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F32DDA-B7E6-4470-AB7F-B0BB10E4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AD50DC-F5B4-46AE-BFC3-7DFA791A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E99-1D0A-49E0-9024-F921BB1CA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0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D0A51-BEE8-4233-8B7F-FCFABED7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D1ABE-9D9C-4565-AFD4-82C608BAD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A43E9F-DBFC-4542-B1CC-29ED3E150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AA7086-5087-40D5-94D2-7BADBF88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FC0-B489-4E09-97A2-CA612111DFEC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1820AA-FC0E-4557-AE91-C12910992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F13151-BDD7-45EC-843B-2256F119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E99-1D0A-49E0-9024-F921BB1CA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5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F0EBA-0651-482D-AA55-C18783B6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BBDC64-DFA9-4097-A2B4-58ACC0BF4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41B869-BDD4-4B50-9EBB-590F44F4A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271953-558F-40E7-AE39-BB775E8D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FC0-B489-4E09-97A2-CA612111DFEC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FE44D-731B-4AD0-AC3F-CE83EB3B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8EE78B-5B39-47C3-AB41-E5F083FE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E99-1D0A-49E0-9024-F921BB1CA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2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2D637-241F-43F8-97F2-E4D243B8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A30F87-732F-4AC1-A0ED-3E00921DE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31F4E3-972B-4105-A656-1E3A1EDDC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58FC0-B489-4E09-97A2-CA612111DFEC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6C1CD-0C1D-459A-AD9C-148F74D29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617F8-8BA1-4A65-AA1A-14A158CCC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6EE99-1D0A-49E0-9024-F921BB1CA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6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B66269-F3E0-4BC0-A524-C2E3A696B78A}"/>
              </a:ext>
            </a:extLst>
          </p:cNvPr>
          <p:cNvSpPr txBox="1"/>
          <p:nvPr/>
        </p:nvSpPr>
        <p:spPr>
          <a:xfrm>
            <a:off x="675250" y="886265"/>
            <a:ext cx="76246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0" i="0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Архивы и генеалогия: проблемы, опыт, перспективы на современном этапе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DB149-181A-4ABB-8D3B-4C336624D987}"/>
              </a:ext>
            </a:extLst>
          </p:cNvPr>
          <p:cNvSpPr txBox="1"/>
          <p:nvPr/>
        </p:nvSpPr>
        <p:spPr>
          <a:xfrm>
            <a:off x="3573194" y="4628271"/>
            <a:ext cx="8229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Усачева Елена Витальевна, </a:t>
            </a:r>
          </a:p>
          <a:p>
            <a:r>
              <a:rPr lang="ru-RU" sz="3200" b="0" i="0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начальник отдела использования и публикации документов ГБУ РК «Национальный архив Республики Карелия»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4E4764-C9F4-4E67-A602-EEE70A32DE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1" y="3771266"/>
            <a:ext cx="2488085" cy="24880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D151C4-8CD6-4F1A-9AD4-72B8A1767F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96" y="167626"/>
            <a:ext cx="3075842" cy="22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0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83251C-2EB3-4358-B841-92EF2B0BBB85}"/>
              </a:ext>
            </a:extLst>
          </p:cNvPr>
          <p:cNvSpPr txBox="1"/>
          <p:nvPr/>
        </p:nvSpPr>
        <p:spPr>
          <a:xfrm>
            <a:off x="1463040" y="2532185"/>
            <a:ext cx="98051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latin typeface="Bahnschrift" panose="020B0502040204020203" pitchFamily="34" charset="0"/>
              </a:rPr>
              <a:t>        </a:t>
            </a:r>
            <a:r>
              <a:rPr lang="ru-RU" sz="6000" dirty="0"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3922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B3726B-22FD-4784-98E5-1AD3CE237C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92" y="130906"/>
            <a:ext cx="8856202" cy="5904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C6213C-7387-4ACA-8BC4-B95A27F2F19B}"/>
              </a:ext>
            </a:extLst>
          </p:cNvPr>
          <p:cNvSpPr txBox="1"/>
          <p:nvPr/>
        </p:nvSpPr>
        <p:spPr>
          <a:xfrm>
            <a:off x="2982351" y="6035040"/>
            <a:ext cx="706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Конференция «Архивы и генеалогия»</a:t>
            </a:r>
          </a:p>
        </p:txBody>
      </p:sp>
    </p:spTree>
    <p:extLst>
      <p:ext uri="{BB962C8B-B14F-4D97-AF65-F5344CB8AC3E}">
        <p14:creationId xmlns:p14="http://schemas.microsoft.com/office/powerpoint/2010/main" val="125971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D627F-A3CF-48F6-8D2A-19E1F2C65F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1" y="0"/>
            <a:ext cx="10904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8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6BAA8D-66CA-4039-994A-FD6F2F8D7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85" y="123941"/>
            <a:ext cx="8156045" cy="5980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3ABC9E-0A3E-4390-A013-CD408FF40DD4}"/>
              </a:ext>
            </a:extLst>
          </p:cNvPr>
          <p:cNvSpPr txBox="1"/>
          <p:nvPr/>
        </p:nvSpPr>
        <p:spPr>
          <a:xfrm>
            <a:off x="1645920" y="6364727"/>
            <a:ext cx="8665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Семинар «Основы практической генеалогии». 2022 г.</a:t>
            </a:r>
          </a:p>
        </p:txBody>
      </p:sp>
    </p:spTree>
    <p:extLst>
      <p:ext uri="{BB962C8B-B14F-4D97-AF65-F5344CB8AC3E}">
        <p14:creationId xmlns:p14="http://schemas.microsoft.com/office/powerpoint/2010/main" val="137837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29664A-7A17-4524-AE31-EC1C62F78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4930"/>
            <a:ext cx="12332593" cy="72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A03B9C-309D-453C-83C8-B52B8B168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439" y="731329"/>
            <a:ext cx="6324209" cy="539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A3D5B4-C1A6-4520-A1B7-239048528A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83" y="2869809"/>
            <a:ext cx="5499587" cy="38897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604253-E632-4215-8366-216A74F072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0" y="98475"/>
            <a:ext cx="7228391" cy="40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3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447893-02E8-4E2F-932F-9A25C80011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41" y="1969477"/>
            <a:ext cx="6936318" cy="46470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6E7455-ED2B-46BC-B62C-781BB26A04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1" y="228600"/>
            <a:ext cx="3741018" cy="521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0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3F692B-5795-4C55-8970-5CD3399473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16026" cy="67086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75D72A-423B-4EA4-8DF8-951F1846C0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95" y="3639063"/>
            <a:ext cx="5397305" cy="32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52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50</Words>
  <Application>Microsoft Office PowerPoint</Application>
  <PresentationFormat>Широкоэкранный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Bahnschrift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12</cp:revision>
  <dcterms:created xsi:type="dcterms:W3CDTF">2021-09-15T15:59:52Z</dcterms:created>
  <dcterms:modified xsi:type="dcterms:W3CDTF">2022-09-04T17:37:39Z</dcterms:modified>
</cp:coreProperties>
</file>